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9" r:id="rId7"/>
    <p:sldId id="275" r:id="rId8"/>
    <p:sldId id="277" r:id="rId9"/>
    <p:sldId id="276" r:id="rId10"/>
    <p:sldId id="278" r:id="rId11"/>
    <p:sldId id="279" r:id="rId12"/>
    <p:sldId id="280" r:id="rId13"/>
    <p:sldId id="281" r:id="rId14"/>
    <p:sldId id="282" r:id="rId15"/>
    <p:sldId id="283" r:id="rId16"/>
    <p:sldId id="274" r:id="rId17"/>
    <p:sldId id="272" r:id="rId18"/>
    <p:sldId id="266" r:id="rId19"/>
    <p:sldId id="271" r:id="rId20"/>
    <p:sldId id="270" r:id="rId21"/>
    <p:sldId id="273" r:id="rId22"/>
    <p:sldId id="262" r:id="rId23"/>
    <p:sldId id="264" r:id="rId24"/>
  </p:sldIdLst>
  <p:sldSz cx="13792200" cy="9658350"/>
  <p:notesSz cx="13792200" cy="965835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1" d="100"/>
          <a:sy n="41" d="100"/>
        </p:scale>
        <p:origin x="1409"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92028" y="2994088"/>
            <a:ext cx="11242993" cy="20282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84057" y="5408676"/>
            <a:ext cx="9258935" cy="24145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1" i="0">
                <a:solidFill>
                  <a:srgbClr val="25242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661352" y="2221420"/>
            <a:ext cx="5753767" cy="637451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811930" y="2221420"/>
            <a:ext cx="5753767" cy="637451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876749" y="431831"/>
            <a:ext cx="3467734" cy="452119"/>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3" name="Holder 3"/>
          <p:cNvSpPr>
            <a:spLocks noGrp="1"/>
          </p:cNvSpPr>
          <p:nvPr>
            <p:ph type="body" idx="1"/>
          </p:nvPr>
        </p:nvSpPr>
        <p:spPr>
          <a:xfrm>
            <a:off x="347295" y="1466913"/>
            <a:ext cx="12532459" cy="6443980"/>
          </a:xfrm>
          <a:prstGeom prst="rect">
            <a:avLst/>
          </a:prstGeom>
        </p:spPr>
        <p:txBody>
          <a:bodyPr wrap="square" lIns="0" tIns="0" rIns="0" bIns="0">
            <a:spAutoFit/>
          </a:bodyPr>
          <a:lstStyle>
            <a:lvl1pPr>
              <a:defRPr sz="2000" b="1" i="0">
                <a:solidFill>
                  <a:srgbClr val="252423"/>
                </a:solidFill>
                <a:latin typeface="Arial"/>
                <a:cs typeface="Arial"/>
              </a:defRPr>
            </a:lvl1pPr>
          </a:lstStyle>
          <a:p>
            <a:endParaRPr/>
          </a:p>
        </p:txBody>
      </p:sp>
      <p:sp>
        <p:nvSpPr>
          <p:cNvPr id="4" name="Holder 4"/>
          <p:cNvSpPr>
            <a:spLocks noGrp="1"/>
          </p:cNvSpPr>
          <p:nvPr>
            <p:ph type="ftr" sz="quarter" idx="5"/>
          </p:nvPr>
        </p:nvSpPr>
        <p:spPr>
          <a:xfrm>
            <a:off x="4497197" y="8982266"/>
            <a:ext cx="4232656" cy="48291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61352" y="8982266"/>
            <a:ext cx="3042221" cy="48291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a:xfrm>
            <a:off x="9523476" y="8982266"/>
            <a:ext cx="3042221" cy="48291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5.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36.png"/><Relationship Id="rId10" Type="http://schemas.openxmlformats.org/officeDocument/2006/relationships/image" Target="../media/image8.png"/><Relationship Id="rId4" Type="http://schemas.openxmlformats.org/officeDocument/2006/relationships/image" Target="../media/image29.png"/><Relationship Id="rId9" Type="http://schemas.openxmlformats.org/officeDocument/2006/relationships/image" Target="../media/image7.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5538339" y="588837"/>
              <a:ext cx="2144229" cy="509560"/>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5492902" y="450881"/>
            <a:ext cx="2235200" cy="635000"/>
          </a:xfrm>
          <a:prstGeom prst="rect">
            <a:avLst/>
          </a:prstGeom>
        </p:spPr>
        <p:txBody>
          <a:bodyPr vert="horz" wrap="square" lIns="0" tIns="12700" rIns="0" bIns="0" rtlCol="0">
            <a:spAutoFit/>
          </a:bodyPr>
          <a:lstStyle/>
          <a:p>
            <a:pPr marL="12700">
              <a:lnSpc>
                <a:spcPct val="100000"/>
              </a:lnSpc>
              <a:spcBef>
                <a:spcPts val="100"/>
              </a:spcBef>
            </a:pPr>
            <a:r>
              <a:rPr sz="4000" spc="-5" dirty="0"/>
              <a:t>Projeto</a:t>
            </a:r>
            <a:r>
              <a:rPr sz="4000" spc="-100" dirty="0"/>
              <a:t> </a:t>
            </a:r>
            <a:r>
              <a:rPr sz="4000" spc="155" dirty="0"/>
              <a:t>II</a:t>
            </a:r>
            <a:endParaRPr sz="4000"/>
          </a:p>
        </p:txBody>
      </p:sp>
      <p:sp>
        <p:nvSpPr>
          <p:cNvPr id="7" name="object 7"/>
          <p:cNvSpPr txBox="1"/>
          <p:nvPr/>
        </p:nvSpPr>
        <p:spPr>
          <a:xfrm>
            <a:off x="5900982" y="9042447"/>
            <a:ext cx="1447165" cy="177800"/>
          </a:xfrm>
          <a:prstGeom prst="rect">
            <a:avLst/>
          </a:prstGeom>
        </p:spPr>
        <p:txBody>
          <a:bodyPr vert="horz" wrap="square" lIns="0" tIns="12700" rIns="0" bIns="0" rtlCol="0">
            <a:spAutoFit/>
          </a:bodyPr>
          <a:lstStyle/>
          <a:p>
            <a:pPr marL="12700">
              <a:lnSpc>
                <a:spcPct val="100000"/>
              </a:lnSpc>
              <a:spcBef>
                <a:spcPts val="100"/>
              </a:spcBef>
            </a:pPr>
            <a:r>
              <a:rPr sz="1000" i="1" spc="-15" dirty="0">
                <a:solidFill>
                  <a:srgbClr val="121329"/>
                </a:solidFill>
                <a:latin typeface="Arial"/>
                <a:cs typeface="Arial"/>
              </a:rPr>
              <a:t>project </a:t>
            </a:r>
            <a:r>
              <a:rPr sz="1000" i="1" spc="-25" dirty="0">
                <a:solidFill>
                  <a:srgbClr val="121329"/>
                </a:solidFill>
                <a:latin typeface="Arial"/>
                <a:cs typeface="Arial"/>
              </a:rPr>
              <a:t>by </a:t>
            </a:r>
            <a:r>
              <a:rPr sz="1000" i="1" spc="-55" dirty="0">
                <a:solidFill>
                  <a:srgbClr val="121329"/>
                </a:solidFill>
                <a:latin typeface="Arial"/>
                <a:cs typeface="Arial"/>
              </a:rPr>
              <a:t>@BI/SP </a:t>
            </a:r>
            <a:r>
              <a:rPr sz="1000" i="1" spc="65" dirty="0">
                <a:solidFill>
                  <a:srgbClr val="121329"/>
                </a:solidFill>
                <a:latin typeface="Arial"/>
                <a:cs typeface="Arial"/>
              </a:rPr>
              <a:t>-</a:t>
            </a:r>
            <a:r>
              <a:rPr sz="1000" i="1" spc="45" dirty="0">
                <a:solidFill>
                  <a:srgbClr val="121329"/>
                </a:solidFill>
                <a:latin typeface="Arial"/>
                <a:cs typeface="Arial"/>
              </a:rPr>
              <a:t> </a:t>
            </a:r>
            <a:r>
              <a:rPr sz="1000" i="1" spc="-60" dirty="0">
                <a:solidFill>
                  <a:srgbClr val="121329"/>
                </a:solidFill>
                <a:latin typeface="Arial"/>
                <a:cs typeface="Arial"/>
              </a:rPr>
              <a:t>(ISLA)</a:t>
            </a:r>
            <a:endParaRPr sz="1000" dirty="0">
              <a:latin typeface="Arial"/>
              <a:cs typeface="Arial"/>
            </a:endParaRPr>
          </a:p>
        </p:txBody>
      </p:sp>
      <p:sp>
        <p:nvSpPr>
          <p:cNvPr id="8" name="object 8"/>
          <p:cNvSpPr/>
          <p:nvPr/>
        </p:nvSpPr>
        <p:spPr>
          <a:xfrm>
            <a:off x="1457325" y="1285875"/>
            <a:ext cx="10344149" cy="74485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571500" y="514217"/>
            <a:ext cx="12463853" cy="1866835"/>
          </a:xfrm>
        </p:spPr>
        <p:txBody>
          <a:bodyPr>
            <a:normAutofit/>
          </a:bodyPr>
          <a:lstStyle/>
          <a:p>
            <a:pPr>
              <a:lnSpc>
                <a:spcPct val="90000"/>
              </a:lnSpc>
            </a:pPr>
            <a:r>
              <a:rPr lang="pt-PT" sz="6800" dirty="0"/>
              <a:t>Previsões Regressão - Parte 1</a:t>
            </a: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846" y="2362300"/>
            <a:ext cx="12278507" cy="25755"/>
          </a:xfrm>
          <a:custGeom>
            <a:avLst/>
            <a:gdLst>
              <a:gd name="connsiteX0" fmla="*/ 0 w 12278507"/>
              <a:gd name="connsiteY0" fmla="*/ 0 h 25755"/>
              <a:gd name="connsiteX1" fmla="*/ 313784 w 12278507"/>
              <a:gd name="connsiteY1" fmla="*/ 0 h 25755"/>
              <a:gd name="connsiteX2" fmla="*/ 1241493 w 12278507"/>
              <a:gd name="connsiteY2" fmla="*/ 0 h 25755"/>
              <a:gd name="connsiteX3" fmla="*/ 1923633 w 12278507"/>
              <a:gd name="connsiteY3" fmla="*/ 0 h 25755"/>
              <a:gd name="connsiteX4" fmla="*/ 2237417 w 12278507"/>
              <a:gd name="connsiteY4" fmla="*/ 0 h 25755"/>
              <a:gd name="connsiteX5" fmla="*/ 2919556 w 12278507"/>
              <a:gd name="connsiteY5" fmla="*/ 0 h 25755"/>
              <a:gd name="connsiteX6" fmla="*/ 3847266 w 12278507"/>
              <a:gd name="connsiteY6" fmla="*/ 0 h 25755"/>
              <a:gd name="connsiteX7" fmla="*/ 4406620 w 12278507"/>
              <a:gd name="connsiteY7" fmla="*/ 0 h 25755"/>
              <a:gd name="connsiteX8" fmla="*/ 4965974 w 12278507"/>
              <a:gd name="connsiteY8" fmla="*/ 0 h 25755"/>
              <a:gd name="connsiteX9" fmla="*/ 5648113 w 12278507"/>
              <a:gd name="connsiteY9" fmla="*/ 0 h 25755"/>
              <a:gd name="connsiteX10" fmla="*/ 6453038 w 12278507"/>
              <a:gd name="connsiteY10" fmla="*/ 0 h 25755"/>
              <a:gd name="connsiteX11" fmla="*/ 7257962 w 12278507"/>
              <a:gd name="connsiteY11" fmla="*/ 0 h 25755"/>
              <a:gd name="connsiteX12" fmla="*/ 8062886 w 12278507"/>
              <a:gd name="connsiteY12" fmla="*/ 0 h 25755"/>
              <a:gd name="connsiteX13" fmla="*/ 8990596 w 12278507"/>
              <a:gd name="connsiteY13" fmla="*/ 0 h 25755"/>
              <a:gd name="connsiteX14" fmla="*/ 9672735 w 12278507"/>
              <a:gd name="connsiteY14" fmla="*/ 0 h 25755"/>
              <a:gd name="connsiteX15" fmla="*/ 10477659 w 12278507"/>
              <a:gd name="connsiteY15" fmla="*/ 0 h 25755"/>
              <a:gd name="connsiteX16" fmla="*/ 11159799 w 12278507"/>
              <a:gd name="connsiteY16" fmla="*/ 0 h 25755"/>
              <a:gd name="connsiteX17" fmla="*/ 12278507 w 12278507"/>
              <a:gd name="connsiteY17" fmla="*/ 0 h 25755"/>
              <a:gd name="connsiteX18" fmla="*/ 12278507 w 12278507"/>
              <a:gd name="connsiteY18" fmla="*/ 25755 h 25755"/>
              <a:gd name="connsiteX19" fmla="*/ 11350798 w 12278507"/>
              <a:gd name="connsiteY19" fmla="*/ 25755 h 25755"/>
              <a:gd name="connsiteX20" fmla="*/ 10791443 w 12278507"/>
              <a:gd name="connsiteY20" fmla="*/ 25755 h 25755"/>
              <a:gd name="connsiteX21" fmla="*/ 10232089 w 12278507"/>
              <a:gd name="connsiteY21" fmla="*/ 25755 h 25755"/>
              <a:gd name="connsiteX22" fmla="*/ 9672735 w 12278507"/>
              <a:gd name="connsiteY22" fmla="*/ 25755 h 25755"/>
              <a:gd name="connsiteX23" fmla="*/ 8867811 w 12278507"/>
              <a:gd name="connsiteY23" fmla="*/ 25755 h 25755"/>
              <a:gd name="connsiteX24" fmla="*/ 8185671 w 12278507"/>
              <a:gd name="connsiteY24" fmla="*/ 25755 h 25755"/>
              <a:gd name="connsiteX25" fmla="*/ 7871887 w 12278507"/>
              <a:gd name="connsiteY25" fmla="*/ 25755 h 25755"/>
              <a:gd name="connsiteX26" fmla="*/ 7312533 w 12278507"/>
              <a:gd name="connsiteY26" fmla="*/ 25755 h 25755"/>
              <a:gd name="connsiteX27" fmla="*/ 6507609 w 12278507"/>
              <a:gd name="connsiteY27" fmla="*/ 25755 h 25755"/>
              <a:gd name="connsiteX28" fmla="*/ 6071040 w 12278507"/>
              <a:gd name="connsiteY28" fmla="*/ 25755 h 25755"/>
              <a:gd name="connsiteX29" fmla="*/ 5143330 w 12278507"/>
              <a:gd name="connsiteY29" fmla="*/ 25755 h 25755"/>
              <a:gd name="connsiteX30" fmla="*/ 4215621 w 12278507"/>
              <a:gd name="connsiteY30" fmla="*/ 25755 h 25755"/>
              <a:gd name="connsiteX31" fmla="*/ 3533481 w 12278507"/>
              <a:gd name="connsiteY31" fmla="*/ 25755 h 25755"/>
              <a:gd name="connsiteX32" fmla="*/ 2605772 w 12278507"/>
              <a:gd name="connsiteY32" fmla="*/ 25755 h 25755"/>
              <a:gd name="connsiteX33" fmla="*/ 1923633 w 12278507"/>
              <a:gd name="connsiteY33" fmla="*/ 25755 h 25755"/>
              <a:gd name="connsiteX34" fmla="*/ 1118708 w 12278507"/>
              <a:gd name="connsiteY34" fmla="*/ 25755 h 25755"/>
              <a:gd name="connsiteX35" fmla="*/ 804924 w 12278507"/>
              <a:gd name="connsiteY35" fmla="*/ 25755 h 25755"/>
              <a:gd name="connsiteX36" fmla="*/ 0 w 12278507"/>
              <a:gd name="connsiteY36" fmla="*/ 25755 h 25755"/>
              <a:gd name="connsiteX37" fmla="*/ 0 w 12278507"/>
              <a:gd name="connsiteY37" fmla="*/ 0 h 25755"/>
              <a:gd name="connsiteX0" fmla="*/ 0 w 12278507"/>
              <a:gd name="connsiteY0" fmla="*/ 0 h 25755"/>
              <a:gd name="connsiteX1" fmla="*/ 559354 w 12278507"/>
              <a:gd name="connsiteY1" fmla="*/ 0 h 25755"/>
              <a:gd name="connsiteX2" fmla="*/ 873138 w 12278507"/>
              <a:gd name="connsiteY2" fmla="*/ 0 h 25755"/>
              <a:gd name="connsiteX3" fmla="*/ 1800848 w 12278507"/>
              <a:gd name="connsiteY3" fmla="*/ 0 h 25755"/>
              <a:gd name="connsiteX4" fmla="*/ 2360202 w 12278507"/>
              <a:gd name="connsiteY4" fmla="*/ 0 h 25755"/>
              <a:gd name="connsiteX5" fmla="*/ 2919556 w 12278507"/>
              <a:gd name="connsiteY5" fmla="*/ 0 h 25755"/>
              <a:gd name="connsiteX6" fmla="*/ 3847266 w 12278507"/>
              <a:gd name="connsiteY6" fmla="*/ 0 h 25755"/>
              <a:gd name="connsiteX7" fmla="*/ 4283835 w 12278507"/>
              <a:gd name="connsiteY7" fmla="*/ 0 h 25755"/>
              <a:gd name="connsiteX8" fmla="*/ 5211544 w 12278507"/>
              <a:gd name="connsiteY8" fmla="*/ 0 h 25755"/>
              <a:gd name="connsiteX9" fmla="*/ 6139253 w 12278507"/>
              <a:gd name="connsiteY9" fmla="*/ 0 h 25755"/>
              <a:gd name="connsiteX10" fmla="*/ 6821393 w 12278507"/>
              <a:gd name="connsiteY10" fmla="*/ 0 h 25755"/>
              <a:gd name="connsiteX11" fmla="*/ 7749102 w 12278507"/>
              <a:gd name="connsiteY11" fmla="*/ 0 h 25755"/>
              <a:gd name="connsiteX12" fmla="*/ 8308456 w 12278507"/>
              <a:gd name="connsiteY12" fmla="*/ 0 h 25755"/>
              <a:gd name="connsiteX13" fmla="*/ 8867811 w 12278507"/>
              <a:gd name="connsiteY13" fmla="*/ 0 h 25755"/>
              <a:gd name="connsiteX14" fmla="*/ 9672735 w 12278507"/>
              <a:gd name="connsiteY14" fmla="*/ 0 h 25755"/>
              <a:gd name="connsiteX15" fmla="*/ 10232089 w 12278507"/>
              <a:gd name="connsiteY15" fmla="*/ 0 h 25755"/>
              <a:gd name="connsiteX16" fmla="*/ 11159799 w 12278507"/>
              <a:gd name="connsiteY16" fmla="*/ 0 h 25755"/>
              <a:gd name="connsiteX17" fmla="*/ 12278507 w 12278507"/>
              <a:gd name="connsiteY17" fmla="*/ 0 h 25755"/>
              <a:gd name="connsiteX18" fmla="*/ 12278507 w 12278507"/>
              <a:gd name="connsiteY18" fmla="*/ 25755 h 25755"/>
              <a:gd name="connsiteX19" fmla="*/ 11473583 w 12278507"/>
              <a:gd name="connsiteY19" fmla="*/ 25755 h 25755"/>
              <a:gd name="connsiteX20" fmla="*/ 11037014 w 12278507"/>
              <a:gd name="connsiteY20" fmla="*/ 25755 h 25755"/>
              <a:gd name="connsiteX21" fmla="*/ 10109304 w 12278507"/>
              <a:gd name="connsiteY21" fmla="*/ 25755 h 25755"/>
              <a:gd name="connsiteX22" fmla="*/ 9427165 w 12278507"/>
              <a:gd name="connsiteY22" fmla="*/ 25755 h 25755"/>
              <a:gd name="connsiteX23" fmla="*/ 8990596 w 12278507"/>
              <a:gd name="connsiteY23" fmla="*/ 25755 h 25755"/>
              <a:gd name="connsiteX24" fmla="*/ 8308456 w 12278507"/>
              <a:gd name="connsiteY24" fmla="*/ 25755 h 25755"/>
              <a:gd name="connsiteX25" fmla="*/ 7994672 w 12278507"/>
              <a:gd name="connsiteY25" fmla="*/ 25755 h 25755"/>
              <a:gd name="connsiteX26" fmla="*/ 7680888 w 12278507"/>
              <a:gd name="connsiteY26" fmla="*/ 25755 h 25755"/>
              <a:gd name="connsiteX27" fmla="*/ 6998749 w 12278507"/>
              <a:gd name="connsiteY27" fmla="*/ 25755 h 25755"/>
              <a:gd name="connsiteX28" fmla="*/ 6562180 w 12278507"/>
              <a:gd name="connsiteY28" fmla="*/ 25755 h 25755"/>
              <a:gd name="connsiteX29" fmla="*/ 5757256 w 12278507"/>
              <a:gd name="connsiteY29" fmla="*/ 25755 h 25755"/>
              <a:gd name="connsiteX30" fmla="*/ 5320686 w 12278507"/>
              <a:gd name="connsiteY30" fmla="*/ 25755 h 25755"/>
              <a:gd name="connsiteX31" fmla="*/ 4515762 w 12278507"/>
              <a:gd name="connsiteY31" fmla="*/ 25755 h 25755"/>
              <a:gd name="connsiteX32" fmla="*/ 4201978 w 12278507"/>
              <a:gd name="connsiteY32" fmla="*/ 25755 h 25755"/>
              <a:gd name="connsiteX33" fmla="*/ 3397054 w 12278507"/>
              <a:gd name="connsiteY33" fmla="*/ 25755 h 25755"/>
              <a:gd name="connsiteX34" fmla="*/ 2960484 w 12278507"/>
              <a:gd name="connsiteY34" fmla="*/ 25755 h 25755"/>
              <a:gd name="connsiteX35" fmla="*/ 2646700 w 12278507"/>
              <a:gd name="connsiteY35" fmla="*/ 25755 h 25755"/>
              <a:gd name="connsiteX36" fmla="*/ 2210131 w 12278507"/>
              <a:gd name="connsiteY36" fmla="*/ 25755 h 25755"/>
              <a:gd name="connsiteX37" fmla="*/ 1405207 w 12278507"/>
              <a:gd name="connsiteY37" fmla="*/ 25755 h 25755"/>
              <a:gd name="connsiteX38" fmla="*/ 968638 w 12278507"/>
              <a:gd name="connsiteY38" fmla="*/ 25755 h 25755"/>
              <a:gd name="connsiteX39" fmla="*/ 654854 w 12278507"/>
              <a:gd name="connsiteY39" fmla="*/ 25755 h 25755"/>
              <a:gd name="connsiteX40" fmla="*/ 0 w 12278507"/>
              <a:gd name="connsiteY40" fmla="*/ 25755 h 25755"/>
              <a:gd name="connsiteX41" fmla="*/ 0 w 12278507"/>
              <a:gd name="connsiteY41"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278507" h="25755" fill="none" extrusionOk="0">
                <a:moveTo>
                  <a:pt x="0" y="0"/>
                </a:moveTo>
                <a:cubicBezTo>
                  <a:pt x="81076" y="4205"/>
                  <a:pt x="256063" y="8225"/>
                  <a:pt x="313784" y="0"/>
                </a:cubicBezTo>
                <a:cubicBezTo>
                  <a:pt x="370495" y="-4339"/>
                  <a:pt x="939708" y="-63261"/>
                  <a:pt x="1241493" y="0"/>
                </a:cubicBezTo>
                <a:cubicBezTo>
                  <a:pt x="1543101" y="31611"/>
                  <a:pt x="1602073" y="13531"/>
                  <a:pt x="1923633" y="0"/>
                </a:cubicBezTo>
                <a:cubicBezTo>
                  <a:pt x="2243357" y="-25714"/>
                  <a:pt x="2095136" y="-17418"/>
                  <a:pt x="2237417" y="0"/>
                </a:cubicBezTo>
                <a:cubicBezTo>
                  <a:pt x="2399229" y="-2385"/>
                  <a:pt x="2753299" y="-18734"/>
                  <a:pt x="2919556" y="0"/>
                </a:cubicBezTo>
                <a:cubicBezTo>
                  <a:pt x="3144396" y="-36057"/>
                  <a:pt x="3453333" y="-56207"/>
                  <a:pt x="3847266" y="0"/>
                </a:cubicBezTo>
                <a:cubicBezTo>
                  <a:pt x="4254231" y="7799"/>
                  <a:pt x="4289582" y="1666"/>
                  <a:pt x="4406620" y="0"/>
                </a:cubicBezTo>
                <a:cubicBezTo>
                  <a:pt x="4534566" y="6819"/>
                  <a:pt x="4709398" y="17965"/>
                  <a:pt x="4965974" y="0"/>
                </a:cubicBezTo>
                <a:cubicBezTo>
                  <a:pt x="5193165" y="-9254"/>
                  <a:pt x="5403604" y="-45432"/>
                  <a:pt x="5648113" y="0"/>
                </a:cubicBezTo>
                <a:cubicBezTo>
                  <a:pt x="5860639" y="41113"/>
                  <a:pt x="6256302" y="19942"/>
                  <a:pt x="6453038" y="0"/>
                </a:cubicBezTo>
                <a:cubicBezTo>
                  <a:pt x="6621503" y="2656"/>
                  <a:pt x="6974318" y="33630"/>
                  <a:pt x="7257962" y="0"/>
                </a:cubicBezTo>
                <a:cubicBezTo>
                  <a:pt x="7512679" y="-36429"/>
                  <a:pt x="7684382" y="13243"/>
                  <a:pt x="8062886" y="0"/>
                </a:cubicBezTo>
                <a:cubicBezTo>
                  <a:pt x="8431949" y="-15235"/>
                  <a:pt x="8646554" y="-36699"/>
                  <a:pt x="8990596" y="0"/>
                </a:cubicBezTo>
                <a:cubicBezTo>
                  <a:pt x="9329583" y="5342"/>
                  <a:pt x="9401007" y="-1981"/>
                  <a:pt x="9672735" y="0"/>
                </a:cubicBezTo>
                <a:cubicBezTo>
                  <a:pt x="9902081" y="14300"/>
                  <a:pt x="10124650" y="64769"/>
                  <a:pt x="10477659" y="0"/>
                </a:cubicBezTo>
                <a:cubicBezTo>
                  <a:pt x="10823650" y="-38963"/>
                  <a:pt x="10901390" y="6567"/>
                  <a:pt x="11159799" y="0"/>
                </a:cubicBezTo>
                <a:cubicBezTo>
                  <a:pt x="11454973" y="-82972"/>
                  <a:pt x="11994443" y="-79481"/>
                  <a:pt x="12278507" y="0"/>
                </a:cubicBezTo>
                <a:cubicBezTo>
                  <a:pt x="12279729" y="10160"/>
                  <a:pt x="12278246" y="14246"/>
                  <a:pt x="12278507" y="25755"/>
                </a:cubicBezTo>
                <a:cubicBezTo>
                  <a:pt x="12062403" y="37861"/>
                  <a:pt x="11702007" y="-59714"/>
                  <a:pt x="11350798" y="25755"/>
                </a:cubicBezTo>
                <a:cubicBezTo>
                  <a:pt x="11059298" y="72941"/>
                  <a:pt x="10969560" y="27598"/>
                  <a:pt x="10791443" y="25755"/>
                </a:cubicBezTo>
                <a:cubicBezTo>
                  <a:pt x="10597624" y="10790"/>
                  <a:pt x="10352815" y="38450"/>
                  <a:pt x="10232089" y="25755"/>
                </a:cubicBezTo>
                <a:cubicBezTo>
                  <a:pt x="10103997" y="45670"/>
                  <a:pt x="9903147" y="27025"/>
                  <a:pt x="9672735" y="25755"/>
                </a:cubicBezTo>
                <a:cubicBezTo>
                  <a:pt x="9468484" y="-8550"/>
                  <a:pt x="9220127" y="31742"/>
                  <a:pt x="8867811" y="25755"/>
                </a:cubicBezTo>
                <a:cubicBezTo>
                  <a:pt x="8539783" y="23651"/>
                  <a:pt x="8421656" y="42289"/>
                  <a:pt x="8185671" y="25755"/>
                </a:cubicBezTo>
                <a:cubicBezTo>
                  <a:pt x="7970515" y="4665"/>
                  <a:pt x="7949340" y="22328"/>
                  <a:pt x="7871887" y="25755"/>
                </a:cubicBezTo>
                <a:cubicBezTo>
                  <a:pt x="7781686" y="27097"/>
                  <a:pt x="7522905" y="50781"/>
                  <a:pt x="7312533" y="25755"/>
                </a:cubicBezTo>
                <a:cubicBezTo>
                  <a:pt x="7130241" y="-53688"/>
                  <a:pt x="6755048" y="34946"/>
                  <a:pt x="6507609" y="25755"/>
                </a:cubicBezTo>
                <a:cubicBezTo>
                  <a:pt x="6277473" y="15413"/>
                  <a:pt x="6236379" y="41289"/>
                  <a:pt x="6071040" y="25755"/>
                </a:cubicBezTo>
                <a:cubicBezTo>
                  <a:pt x="5930091" y="-6222"/>
                  <a:pt x="5482804" y="-72305"/>
                  <a:pt x="5143330" y="25755"/>
                </a:cubicBezTo>
                <a:cubicBezTo>
                  <a:pt x="4849217" y="81662"/>
                  <a:pt x="4494647" y="38800"/>
                  <a:pt x="4215621" y="25755"/>
                </a:cubicBezTo>
                <a:cubicBezTo>
                  <a:pt x="3961619" y="-1772"/>
                  <a:pt x="3679953" y="-6375"/>
                  <a:pt x="3533481" y="25755"/>
                </a:cubicBezTo>
                <a:cubicBezTo>
                  <a:pt x="3371510" y="-1803"/>
                  <a:pt x="2898824" y="3215"/>
                  <a:pt x="2605772" y="25755"/>
                </a:cubicBezTo>
                <a:cubicBezTo>
                  <a:pt x="2301981" y="55535"/>
                  <a:pt x="2146877" y="-27727"/>
                  <a:pt x="1923633" y="25755"/>
                </a:cubicBezTo>
                <a:cubicBezTo>
                  <a:pt x="1680019" y="32495"/>
                  <a:pt x="1315312" y="33047"/>
                  <a:pt x="1118708" y="25755"/>
                </a:cubicBezTo>
                <a:cubicBezTo>
                  <a:pt x="919501" y="28516"/>
                  <a:pt x="899140" y="34761"/>
                  <a:pt x="804924" y="25755"/>
                </a:cubicBezTo>
                <a:cubicBezTo>
                  <a:pt x="776651" y="44839"/>
                  <a:pt x="435787" y="100326"/>
                  <a:pt x="0" y="25755"/>
                </a:cubicBezTo>
                <a:cubicBezTo>
                  <a:pt x="113" y="17974"/>
                  <a:pt x="1664" y="11490"/>
                  <a:pt x="0" y="0"/>
                </a:cubicBezTo>
                <a:close/>
              </a:path>
              <a:path w="12278507" h="25755" stroke="0" extrusionOk="0">
                <a:moveTo>
                  <a:pt x="0" y="0"/>
                </a:moveTo>
                <a:cubicBezTo>
                  <a:pt x="205697" y="17230"/>
                  <a:pt x="288326" y="5976"/>
                  <a:pt x="559354" y="0"/>
                </a:cubicBezTo>
                <a:cubicBezTo>
                  <a:pt x="824798" y="-7148"/>
                  <a:pt x="769102" y="8574"/>
                  <a:pt x="873138" y="0"/>
                </a:cubicBezTo>
                <a:cubicBezTo>
                  <a:pt x="995138" y="-43337"/>
                  <a:pt x="1607356" y="-47283"/>
                  <a:pt x="1800848" y="0"/>
                </a:cubicBezTo>
                <a:cubicBezTo>
                  <a:pt x="2037104" y="49710"/>
                  <a:pt x="2153528" y="-10050"/>
                  <a:pt x="2360202" y="0"/>
                </a:cubicBezTo>
                <a:cubicBezTo>
                  <a:pt x="2528474" y="55454"/>
                  <a:pt x="2785156" y="33517"/>
                  <a:pt x="2919556" y="0"/>
                </a:cubicBezTo>
                <a:cubicBezTo>
                  <a:pt x="3164387" y="-58440"/>
                  <a:pt x="3359154" y="-32731"/>
                  <a:pt x="3847266" y="0"/>
                </a:cubicBezTo>
                <a:cubicBezTo>
                  <a:pt x="4282999" y="636"/>
                  <a:pt x="4124454" y="15794"/>
                  <a:pt x="4283835" y="0"/>
                </a:cubicBezTo>
                <a:cubicBezTo>
                  <a:pt x="4400397" y="27749"/>
                  <a:pt x="4777451" y="41707"/>
                  <a:pt x="5211544" y="0"/>
                </a:cubicBezTo>
                <a:cubicBezTo>
                  <a:pt x="5638770" y="-29345"/>
                  <a:pt x="5906891" y="37339"/>
                  <a:pt x="6139253" y="0"/>
                </a:cubicBezTo>
                <a:cubicBezTo>
                  <a:pt x="6360556" y="-24656"/>
                  <a:pt x="6669750" y="24550"/>
                  <a:pt x="6821393" y="0"/>
                </a:cubicBezTo>
                <a:cubicBezTo>
                  <a:pt x="6969535" y="-44774"/>
                  <a:pt x="7345385" y="6244"/>
                  <a:pt x="7749102" y="0"/>
                </a:cubicBezTo>
                <a:cubicBezTo>
                  <a:pt x="8124431" y="-21237"/>
                  <a:pt x="8101406" y="-3253"/>
                  <a:pt x="8308456" y="0"/>
                </a:cubicBezTo>
                <a:cubicBezTo>
                  <a:pt x="8545454" y="-5863"/>
                  <a:pt x="8639486" y="-7885"/>
                  <a:pt x="8867811" y="0"/>
                </a:cubicBezTo>
                <a:cubicBezTo>
                  <a:pt x="9121625" y="65846"/>
                  <a:pt x="9360111" y="-26889"/>
                  <a:pt x="9672735" y="0"/>
                </a:cubicBezTo>
                <a:cubicBezTo>
                  <a:pt x="9985914" y="16987"/>
                  <a:pt x="10075476" y="11186"/>
                  <a:pt x="10232089" y="0"/>
                </a:cubicBezTo>
                <a:cubicBezTo>
                  <a:pt x="10427217" y="14855"/>
                  <a:pt x="10936608" y="-5800"/>
                  <a:pt x="11159799" y="0"/>
                </a:cubicBezTo>
                <a:cubicBezTo>
                  <a:pt x="11430617" y="-9540"/>
                  <a:pt x="11985517" y="20427"/>
                  <a:pt x="12278507" y="0"/>
                </a:cubicBezTo>
                <a:cubicBezTo>
                  <a:pt x="12279063" y="11925"/>
                  <a:pt x="12279472" y="19985"/>
                  <a:pt x="12278507" y="25755"/>
                </a:cubicBezTo>
                <a:cubicBezTo>
                  <a:pt x="11885288" y="14150"/>
                  <a:pt x="11818749" y="19708"/>
                  <a:pt x="11473583" y="25755"/>
                </a:cubicBezTo>
                <a:cubicBezTo>
                  <a:pt x="11135450" y="25989"/>
                  <a:pt x="11157409" y="14901"/>
                  <a:pt x="11037014" y="25755"/>
                </a:cubicBezTo>
                <a:cubicBezTo>
                  <a:pt x="10935439" y="35120"/>
                  <a:pt x="10564307" y="15527"/>
                  <a:pt x="10109304" y="25755"/>
                </a:cubicBezTo>
                <a:cubicBezTo>
                  <a:pt x="9665899" y="13397"/>
                  <a:pt x="9724323" y="3914"/>
                  <a:pt x="9427165" y="25755"/>
                </a:cubicBezTo>
                <a:cubicBezTo>
                  <a:pt x="9124354" y="34076"/>
                  <a:pt x="9177849" y="20189"/>
                  <a:pt x="8990596" y="25755"/>
                </a:cubicBezTo>
                <a:cubicBezTo>
                  <a:pt x="8767129" y="33592"/>
                  <a:pt x="8460688" y="2435"/>
                  <a:pt x="8308456" y="25755"/>
                </a:cubicBezTo>
                <a:cubicBezTo>
                  <a:pt x="8116561" y="33994"/>
                  <a:pt x="8123813" y="31551"/>
                  <a:pt x="7994672" y="25755"/>
                </a:cubicBezTo>
                <a:cubicBezTo>
                  <a:pt x="7861971" y="25757"/>
                  <a:pt x="7757329" y="26064"/>
                  <a:pt x="7680888" y="25755"/>
                </a:cubicBezTo>
                <a:cubicBezTo>
                  <a:pt x="7578836" y="28755"/>
                  <a:pt x="7218316" y="-4206"/>
                  <a:pt x="6998749" y="25755"/>
                </a:cubicBezTo>
                <a:cubicBezTo>
                  <a:pt x="6773558" y="26884"/>
                  <a:pt x="6709554" y="9303"/>
                  <a:pt x="6562180" y="25755"/>
                </a:cubicBezTo>
                <a:cubicBezTo>
                  <a:pt x="6411788" y="66864"/>
                  <a:pt x="6125413" y="15436"/>
                  <a:pt x="5757256" y="25755"/>
                </a:cubicBezTo>
                <a:cubicBezTo>
                  <a:pt x="5436963" y="5019"/>
                  <a:pt x="5556724" y="41528"/>
                  <a:pt x="5320686" y="25755"/>
                </a:cubicBezTo>
                <a:cubicBezTo>
                  <a:pt x="5097049" y="64315"/>
                  <a:pt x="4778620" y="14908"/>
                  <a:pt x="4515762" y="25755"/>
                </a:cubicBezTo>
                <a:cubicBezTo>
                  <a:pt x="4259095" y="38444"/>
                  <a:pt x="4317878" y="13879"/>
                  <a:pt x="4201978" y="25755"/>
                </a:cubicBezTo>
                <a:cubicBezTo>
                  <a:pt x="4092041" y="25143"/>
                  <a:pt x="3647939" y="-29727"/>
                  <a:pt x="3397054" y="25755"/>
                </a:cubicBezTo>
                <a:cubicBezTo>
                  <a:pt x="3155110" y="51873"/>
                  <a:pt x="3124659" y="5567"/>
                  <a:pt x="2960484" y="25755"/>
                </a:cubicBezTo>
                <a:cubicBezTo>
                  <a:pt x="2798952" y="47829"/>
                  <a:pt x="2764454" y="12543"/>
                  <a:pt x="2646700" y="25755"/>
                </a:cubicBezTo>
                <a:cubicBezTo>
                  <a:pt x="2513003" y="6708"/>
                  <a:pt x="2398249" y="17262"/>
                  <a:pt x="2210131" y="25755"/>
                </a:cubicBezTo>
                <a:cubicBezTo>
                  <a:pt x="2005811" y="-7115"/>
                  <a:pt x="1691697" y="-8251"/>
                  <a:pt x="1405207" y="25755"/>
                </a:cubicBezTo>
                <a:cubicBezTo>
                  <a:pt x="1133809" y="54674"/>
                  <a:pt x="1133223" y="39001"/>
                  <a:pt x="968638" y="25755"/>
                </a:cubicBezTo>
                <a:cubicBezTo>
                  <a:pt x="813267" y="744"/>
                  <a:pt x="703362" y="27115"/>
                  <a:pt x="654854" y="25755"/>
                </a:cubicBezTo>
                <a:cubicBezTo>
                  <a:pt x="539662" y="-26828"/>
                  <a:pt x="343772" y="34728"/>
                  <a:pt x="0" y="25755"/>
                </a:cubicBezTo>
                <a:cubicBezTo>
                  <a:pt x="615" y="14709"/>
                  <a:pt x="-553" y="10821"/>
                  <a:pt x="0" y="0"/>
                </a:cubicBezTo>
                <a:close/>
              </a:path>
              <a:path w="12278507" h="25755" fill="none" stroke="0" extrusionOk="0">
                <a:moveTo>
                  <a:pt x="0" y="0"/>
                </a:moveTo>
                <a:cubicBezTo>
                  <a:pt x="67953" y="-8857"/>
                  <a:pt x="235210" y="12474"/>
                  <a:pt x="313784" y="0"/>
                </a:cubicBezTo>
                <a:cubicBezTo>
                  <a:pt x="447909" y="7604"/>
                  <a:pt x="903365" y="-36249"/>
                  <a:pt x="1241493" y="0"/>
                </a:cubicBezTo>
                <a:cubicBezTo>
                  <a:pt x="1538479" y="41380"/>
                  <a:pt x="1595791" y="37241"/>
                  <a:pt x="1923633" y="0"/>
                </a:cubicBezTo>
                <a:cubicBezTo>
                  <a:pt x="2243391" y="-29521"/>
                  <a:pt x="2092834" y="-6803"/>
                  <a:pt x="2237417" y="0"/>
                </a:cubicBezTo>
                <a:cubicBezTo>
                  <a:pt x="2433960" y="14208"/>
                  <a:pt x="2728575" y="-57638"/>
                  <a:pt x="2919556" y="0"/>
                </a:cubicBezTo>
                <a:cubicBezTo>
                  <a:pt x="3098256" y="10178"/>
                  <a:pt x="3425933" y="7533"/>
                  <a:pt x="3847266" y="0"/>
                </a:cubicBezTo>
                <a:cubicBezTo>
                  <a:pt x="4253909" y="-1777"/>
                  <a:pt x="4287904" y="6752"/>
                  <a:pt x="4406620" y="0"/>
                </a:cubicBezTo>
                <a:cubicBezTo>
                  <a:pt x="4537188" y="5336"/>
                  <a:pt x="4782221" y="23814"/>
                  <a:pt x="4965974" y="0"/>
                </a:cubicBezTo>
                <a:cubicBezTo>
                  <a:pt x="5178573" y="-15182"/>
                  <a:pt x="5442264" y="1985"/>
                  <a:pt x="5648113" y="0"/>
                </a:cubicBezTo>
                <a:cubicBezTo>
                  <a:pt x="5914498" y="62413"/>
                  <a:pt x="6262704" y="10811"/>
                  <a:pt x="6453038" y="0"/>
                </a:cubicBezTo>
                <a:cubicBezTo>
                  <a:pt x="6653170" y="34629"/>
                  <a:pt x="6982527" y="52095"/>
                  <a:pt x="7257962" y="0"/>
                </a:cubicBezTo>
                <a:cubicBezTo>
                  <a:pt x="7551718" y="-35318"/>
                  <a:pt x="7692363" y="-334"/>
                  <a:pt x="8062886" y="0"/>
                </a:cubicBezTo>
                <a:cubicBezTo>
                  <a:pt x="8386197" y="-2641"/>
                  <a:pt x="8623222" y="-6706"/>
                  <a:pt x="8990596" y="0"/>
                </a:cubicBezTo>
                <a:cubicBezTo>
                  <a:pt x="9333878" y="-7311"/>
                  <a:pt x="9395501" y="-17499"/>
                  <a:pt x="9672735" y="0"/>
                </a:cubicBezTo>
                <a:cubicBezTo>
                  <a:pt x="9945406" y="-21218"/>
                  <a:pt x="10093127" y="48185"/>
                  <a:pt x="10477659" y="0"/>
                </a:cubicBezTo>
                <a:cubicBezTo>
                  <a:pt x="10836785" y="-28050"/>
                  <a:pt x="10916869" y="23517"/>
                  <a:pt x="11159799" y="0"/>
                </a:cubicBezTo>
                <a:cubicBezTo>
                  <a:pt x="11417278" y="4795"/>
                  <a:pt x="12008523" y="-72648"/>
                  <a:pt x="12278507" y="0"/>
                </a:cubicBezTo>
                <a:cubicBezTo>
                  <a:pt x="12278820" y="11123"/>
                  <a:pt x="12276353" y="14936"/>
                  <a:pt x="12278507" y="25755"/>
                </a:cubicBezTo>
                <a:cubicBezTo>
                  <a:pt x="12069903" y="15573"/>
                  <a:pt x="11599805" y="11375"/>
                  <a:pt x="11350798" y="25755"/>
                </a:cubicBezTo>
                <a:cubicBezTo>
                  <a:pt x="11043118" y="63407"/>
                  <a:pt x="10965155" y="41998"/>
                  <a:pt x="10791443" y="25755"/>
                </a:cubicBezTo>
                <a:cubicBezTo>
                  <a:pt x="10625537" y="20730"/>
                  <a:pt x="10344904" y="45337"/>
                  <a:pt x="10232089" y="25755"/>
                </a:cubicBezTo>
                <a:cubicBezTo>
                  <a:pt x="10099023" y="50773"/>
                  <a:pt x="9856636" y="-10325"/>
                  <a:pt x="9672735" y="25755"/>
                </a:cubicBezTo>
                <a:cubicBezTo>
                  <a:pt x="9514650" y="37499"/>
                  <a:pt x="9198611" y="9495"/>
                  <a:pt x="8867811" y="25755"/>
                </a:cubicBezTo>
                <a:cubicBezTo>
                  <a:pt x="8549227" y="37080"/>
                  <a:pt x="8385748" y="52013"/>
                  <a:pt x="8185671" y="25755"/>
                </a:cubicBezTo>
                <a:cubicBezTo>
                  <a:pt x="7964416" y="8299"/>
                  <a:pt x="7947542" y="14568"/>
                  <a:pt x="7871887" y="25755"/>
                </a:cubicBezTo>
                <a:cubicBezTo>
                  <a:pt x="7818119" y="14341"/>
                  <a:pt x="7511040" y="22429"/>
                  <a:pt x="7312533" y="25755"/>
                </a:cubicBezTo>
                <a:cubicBezTo>
                  <a:pt x="7124164" y="-4002"/>
                  <a:pt x="6755497" y="31118"/>
                  <a:pt x="6507609" y="25755"/>
                </a:cubicBezTo>
                <a:cubicBezTo>
                  <a:pt x="6268856" y="9531"/>
                  <a:pt x="6229891" y="47022"/>
                  <a:pt x="6071040" y="25755"/>
                </a:cubicBezTo>
                <a:cubicBezTo>
                  <a:pt x="5930688" y="6770"/>
                  <a:pt x="5450469" y="17267"/>
                  <a:pt x="5143330" y="25755"/>
                </a:cubicBezTo>
                <a:cubicBezTo>
                  <a:pt x="4837429" y="74486"/>
                  <a:pt x="4469396" y="35374"/>
                  <a:pt x="4215621" y="25755"/>
                </a:cubicBezTo>
                <a:cubicBezTo>
                  <a:pt x="3973809" y="-3274"/>
                  <a:pt x="3685361" y="21036"/>
                  <a:pt x="3533481" y="25755"/>
                </a:cubicBezTo>
                <a:cubicBezTo>
                  <a:pt x="3415827" y="63917"/>
                  <a:pt x="2904739" y="10839"/>
                  <a:pt x="2605772" y="25755"/>
                </a:cubicBezTo>
                <a:cubicBezTo>
                  <a:pt x="2321010" y="65294"/>
                  <a:pt x="2136518" y="-13023"/>
                  <a:pt x="1923633" y="25755"/>
                </a:cubicBezTo>
                <a:cubicBezTo>
                  <a:pt x="1685616" y="62775"/>
                  <a:pt x="1332812" y="27812"/>
                  <a:pt x="1118708" y="25755"/>
                </a:cubicBezTo>
                <a:cubicBezTo>
                  <a:pt x="916921" y="24712"/>
                  <a:pt x="897260" y="33098"/>
                  <a:pt x="804924" y="25755"/>
                </a:cubicBezTo>
                <a:cubicBezTo>
                  <a:pt x="704377" y="19973"/>
                  <a:pt x="369893" y="85083"/>
                  <a:pt x="0" y="25755"/>
                </a:cubicBezTo>
                <a:cubicBezTo>
                  <a:pt x="-378" y="16020"/>
                  <a:pt x="1897" y="1092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2278507"/>
                      <a:gd name="connsiteY0" fmla="*/ 0 h 25755"/>
                      <a:gd name="connsiteX1" fmla="*/ 313784 w 12278507"/>
                      <a:gd name="connsiteY1" fmla="*/ 0 h 25755"/>
                      <a:gd name="connsiteX2" fmla="*/ 1241493 w 12278507"/>
                      <a:gd name="connsiteY2" fmla="*/ 0 h 25755"/>
                      <a:gd name="connsiteX3" fmla="*/ 1923633 w 12278507"/>
                      <a:gd name="connsiteY3" fmla="*/ 0 h 25755"/>
                      <a:gd name="connsiteX4" fmla="*/ 2237417 w 12278507"/>
                      <a:gd name="connsiteY4" fmla="*/ 0 h 25755"/>
                      <a:gd name="connsiteX5" fmla="*/ 2919556 w 12278507"/>
                      <a:gd name="connsiteY5" fmla="*/ 0 h 25755"/>
                      <a:gd name="connsiteX6" fmla="*/ 3847266 w 12278507"/>
                      <a:gd name="connsiteY6" fmla="*/ 0 h 25755"/>
                      <a:gd name="connsiteX7" fmla="*/ 4406620 w 12278507"/>
                      <a:gd name="connsiteY7" fmla="*/ 0 h 25755"/>
                      <a:gd name="connsiteX8" fmla="*/ 4965974 w 12278507"/>
                      <a:gd name="connsiteY8" fmla="*/ 0 h 25755"/>
                      <a:gd name="connsiteX9" fmla="*/ 5648113 w 12278507"/>
                      <a:gd name="connsiteY9" fmla="*/ 0 h 25755"/>
                      <a:gd name="connsiteX10" fmla="*/ 6453038 w 12278507"/>
                      <a:gd name="connsiteY10" fmla="*/ 0 h 25755"/>
                      <a:gd name="connsiteX11" fmla="*/ 7257962 w 12278507"/>
                      <a:gd name="connsiteY11" fmla="*/ 0 h 25755"/>
                      <a:gd name="connsiteX12" fmla="*/ 8062886 w 12278507"/>
                      <a:gd name="connsiteY12" fmla="*/ 0 h 25755"/>
                      <a:gd name="connsiteX13" fmla="*/ 8990596 w 12278507"/>
                      <a:gd name="connsiteY13" fmla="*/ 0 h 25755"/>
                      <a:gd name="connsiteX14" fmla="*/ 9672735 w 12278507"/>
                      <a:gd name="connsiteY14" fmla="*/ 0 h 25755"/>
                      <a:gd name="connsiteX15" fmla="*/ 10477659 w 12278507"/>
                      <a:gd name="connsiteY15" fmla="*/ 0 h 25755"/>
                      <a:gd name="connsiteX16" fmla="*/ 11159799 w 12278507"/>
                      <a:gd name="connsiteY16" fmla="*/ 0 h 25755"/>
                      <a:gd name="connsiteX17" fmla="*/ 12278507 w 12278507"/>
                      <a:gd name="connsiteY17" fmla="*/ 0 h 25755"/>
                      <a:gd name="connsiteX18" fmla="*/ 12278507 w 12278507"/>
                      <a:gd name="connsiteY18" fmla="*/ 25755 h 25755"/>
                      <a:gd name="connsiteX19" fmla="*/ 11350798 w 12278507"/>
                      <a:gd name="connsiteY19" fmla="*/ 25755 h 25755"/>
                      <a:gd name="connsiteX20" fmla="*/ 10791443 w 12278507"/>
                      <a:gd name="connsiteY20" fmla="*/ 25755 h 25755"/>
                      <a:gd name="connsiteX21" fmla="*/ 10232089 w 12278507"/>
                      <a:gd name="connsiteY21" fmla="*/ 25755 h 25755"/>
                      <a:gd name="connsiteX22" fmla="*/ 9672735 w 12278507"/>
                      <a:gd name="connsiteY22" fmla="*/ 25755 h 25755"/>
                      <a:gd name="connsiteX23" fmla="*/ 8867811 w 12278507"/>
                      <a:gd name="connsiteY23" fmla="*/ 25755 h 25755"/>
                      <a:gd name="connsiteX24" fmla="*/ 8185671 w 12278507"/>
                      <a:gd name="connsiteY24" fmla="*/ 25755 h 25755"/>
                      <a:gd name="connsiteX25" fmla="*/ 7871887 w 12278507"/>
                      <a:gd name="connsiteY25" fmla="*/ 25755 h 25755"/>
                      <a:gd name="connsiteX26" fmla="*/ 7312533 w 12278507"/>
                      <a:gd name="connsiteY26" fmla="*/ 25755 h 25755"/>
                      <a:gd name="connsiteX27" fmla="*/ 6507609 w 12278507"/>
                      <a:gd name="connsiteY27" fmla="*/ 25755 h 25755"/>
                      <a:gd name="connsiteX28" fmla="*/ 6071040 w 12278507"/>
                      <a:gd name="connsiteY28" fmla="*/ 25755 h 25755"/>
                      <a:gd name="connsiteX29" fmla="*/ 5143330 w 12278507"/>
                      <a:gd name="connsiteY29" fmla="*/ 25755 h 25755"/>
                      <a:gd name="connsiteX30" fmla="*/ 4215621 w 12278507"/>
                      <a:gd name="connsiteY30" fmla="*/ 25755 h 25755"/>
                      <a:gd name="connsiteX31" fmla="*/ 3533481 w 12278507"/>
                      <a:gd name="connsiteY31" fmla="*/ 25755 h 25755"/>
                      <a:gd name="connsiteX32" fmla="*/ 2605772 w 12278507"/>
                      <a:gd name="connsiteY32" fmla="*/ 25755 h 25755"/>
                      <a:gd name="connsiteX33" fmla="*/ 1923633 w 12278507"/>
                      <a:gd name="connsiteY33" fmla="*/ 25755 h 25755"/>
                      <a:gd name="connsiteX34" fmla="*/ 1118708 w 12278507"/>
                      <a:gd name="connsiteY34" fmla="*/ 25755 h 25755"/>
                      <a:gd name="connsiteX35" fmla="*/ 804924 w 12278507"/>
                      <a:gd name="connsiteY35" fmla="*/ 25755 h 25755"/>
                      <a:gd name="connsiteX36" fmla="*/ 0 w 12278507"/>
                      <a:gd name="connsiteY36" fmla="*/ 25755 h 25755"/>
                      <a:gd name="connsiteX37" fmla="*/ 0 w 12278507"/>
                      <a:gd name="connsiteY37"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278507" h="25755" fill="none" extrusionOk="0">
                        <a:moveTo>
                          <a:pt x="0" y="0"/>
                        </a:moveTo>
                        <a:cubicBezTo>
                          <a:pt x="72968" y="-5764"/>
                          <a:pt x="249520" y="7103"/>
                          <a:pt x="313784" y="0"/>
                        </a:cubicBezTo>
                        <a:cubicBezTo>
                          <a:pt x="378048" y="-7103"/>
                          <a:pt x="940460" y="-37428"/>
                          <a:pt x="1241493" y="0"/>
                        </a:cubicBezTo>
                        <a:cubicBezTo>
                          <a:pt x="1542526" y="37428"/>
                          <a:pt x="1597790" y="26192"/>
                          <a:pt x="1923633" y="0"/>
                        </a:cubicBezTo>
                        <a:cubicBezTo>
                          <a:pt x="2249476" y="-26192"/>
                          <a:pt x="2089378" y="-8454"/>
                          <a:pt x="2237417" y="0"/>
                        </a:cubicBezTo>
                        <a:cubicBezTo>
                          <a:pt x="2385456" y="8454"/>
                          <a:pt x="2707961" y="-15215"/>
                          <a:pt x="2919556" y="0"/>
                        </a:cubicBezTo>
                        <a:cubicBezTo>
                          <a:pt x="3131151" y="15215"/>
                          <a:pt x="3439852" y="-5571"/>
                          <a:pt x="3847266" y="0"/>
                        </a:cubicBezTo>
                        <a:cubicBezTo>
                          <a:pt x="4254680" y="5571"/>
                          <a:pt x="4290701" y="2865"/>
                          <a:pt x="4406620" y="0"/>
                        </a:cubicBezTo>
                        <a:cubicBezTo>
                          <a:pt x="4522539" y="-2865"/>
                          <a:pt x="4731822" y="11696"/>
                          <a:pt x="4965974" y="0"/>
                        </a:cubicBezTo>
                        <a:cubicBezTo>
                          <a:pt x="5200126" y="-11696"/>
                          <a:pt x="5403926" y="-29368"/>
                          <a:pt x="5648113" y="0"/>
                        </a:cubicBezTo>
                        <a:cubicBezTo>
                          <a:pt x="5892300" y="29368"/>
                          <a:pt x="6259262" y="-24841"/>
                          <a:pt x="6453038" y="0"/>
                        </a:cubicBezTo>
                        <a:cubicBezTo>
                          <a:pt x="6646815" y="24841"/>
                          <a:pt x="6966903" y="32957"/>
                          <a:pt x="7257962" y="0"/>
                        </a:cubicBezTo>
                        <a:cubicBezTo>
                          <a:pt x="7549021" y="-32957"/>
                          <a:pt x="7690000" y="10782"/>
                          <a:pt x="8062886" y="0"/>
                        </a:cubicBezTo>
                        <a:cubicBezTo>
                          <a:pt x="8435772" y="-10782"/>
                          <a:pt x="8643103" y="7012"/>
                          <a:pt x="8990596" y="0"/>
                        </a:cubicBezTo>
                        <a:cubicBezTo>
                          <a:pt x="9338089" y="-7012"/>
                          <a:pt x="9401954" y="-4345"/>
                          <a:pt x="9672735" y="0"/>
                        </a:cubicBezTo>
                        <a:cubicBezTo>
                          <a:pt x="9943516" y="4345"/>
                          <a:pt x="10114132" y="35920"/>
                          <a:pt x="10477659" y="0"/>
                        </a:cubicBezTo>
                        <a:cubicBezTo>
                          <a:pt x="10841186" y="-35920"/>
                          <a:pt x="10901606" y="12175"/>
                          <a:pt x="11159799" y="0"/>
                        </a:cubicBezTo>
                        <a:cubicBezTo>
                          <a:pt x="11417992" y="-12175"/>
                          <a:pt x="11960466" y="-44142"/>
                          <a:pt x="12278507" y="0"/>
                        </a:cubicBezTo>
                        <a:cubicBezTo>
                          <a:pt x="12279194" y="10529"/>
                          <a:pt x="12277503" y="14875"/>
                          <a:pt x="12278507" y="25755"/>
                        </a:cubicBezTo>
                        <a:cubicBezTo>
                          <a:pt x="12052271" y="-19339"/>
                          <a:pt x="11659955" y="-20345"/>
                          <a:pt x="11350798" y="25755"/>
                        </a:cubicBezTo>
                        <a:cubicBezTo>
                          <a:pt x="11041641" y="71855"/>
                          <a:pt x="10970747" y="42314"/>
                          <a:pt x="10791443" y="25755"/>
                        </a:cubicBezTo>
                        <a:cubicBezTo>
                          <a:pt x="10612140" y="9196"/>
                          <a:pt x="10348804" y="33562"/>
                          <a:pt x="10232089" y="25755"/>
                        </a:cubicBezTo>
                        <a:cubicBezTo>
                          <a:pt x="10115374" y="17948"/>
                          <a:pt x="9888629" y="32124"/>
                          <a:pt x="9672735" y="25755"/>
                        </a:cubicBezTo>
                        <a:cubicBezTo>
                          <a:pt x="9456841" y="19386"/>
                          <a:pt x="9199239" y="22522"/>
                          <a:pt x="8867811" y="25755"/>
                        </a:cubicBezTo>
                        <a:cubicBezTo>
                          <a:pt x="8536383" y="28988"/>
                          <a:pt x="8405493" y="47680"/>
                          <a:pt x="8185671" y="25755"/>
                        </a:cubicBezTo>
                        <a:cubicBezTo>
                          <a:pt x="7965849" y="3830"/>
                          <a:pt x="7949122" y="19542"/>
                          <a:pt x="7871887" y="25755"/>
                        </a:cubicBezTo>
                        <a:cubicBezTo>
                          <a:pt x="7794652" y="31968"/>
                          <a:pt x="7493598" y="52712"/>
                          <a:pt x="7312533" y="25755"/>
                        </a:cubicBezTo>
                        <a:cubicBezTo>
                          <a:pt x="7131468" y="-1202"/>
                          <a:pt x="6741915" y="44473"/>
                          <a:pt x="6507609" y="25755"/>
                        </a:cubicBezTo>
                        <a:cubicBezTo>
                          <a:pt x="6273303" y="7037"/>
                          <a:pt x="6227844" y="41475"/>
                          <a:pt x="6071040" y="25755"/>
                        </a:cubicBezTo>
                        <a:cubicBezTo>
                          <a:pt x="5914236" y="10035"/>
                          <a:pt x="5460369" y="-19781"/>
                          <a:pt x="5143330" y="25755"/>
                        </a:cubicBezTo>
                        <a:cubicBezTo>
                          <a:pt x="4826291" y="71291"/>
                          <a:pt x="4475526" y="55359"/>
                          <a:pt x="4215621" y="25755"/>
                        </a:cubicBezTo>
                        <a:cubicBezTo>
                          <a:pt x="3955716" y="-3849"/>
                          <a:pt x="3676826" y="12193"/>
                          <a:pt x="3533481" y="25755"/>
                        </a:cubicBezTo>
                        <a:cubicBezTo>
                          <a:pt x="3390136" y="39317"/>
                          <a:pt x="2897474" y="-6919"/>
                          <a:pt x="2605772" y="25755"/>
                        </a:cubicBezTo>
                        <a:cubicBezTo>
                          <a:pt x="2314070" y="58429"/>
                          <a:pt x="2147980" y="2305"/>
                          <a:pt x="1923633" y="25755"/>
                        </a:cubicBezTo>
                        <a:cubicBezTo>
                          <a:pt x="1699286" y="49205"/>
                          <a:pt x="1321849" y="25352"/>
                          <a:pt x="1118708" y="25755"/>
                        </a:cubicBezTo>
                        <a:cubicBezTo>
                          <a:pt x="915567" y="26158"/>
                          <a:pt x="898262" y="34888"/>
                          <a:pt x="804924" y="25755"/>
                        </a:cubicBezTo>
                        <a:cubicBezTo>
                          <a:pt x="711586" y="16622"/>
                          <a:pt x="367991" y="56551"/>
                          <a:pt x="0" y="25755"/>
                        </a:cubicBezTo>
                        <a:cubicBezTo>
                          <a:pt x="447" y="16964"/>
                          <a:pt x="1057" y="11837"/>
                          <a:pt x="0" y="0"/>
                        </a:cubicBezTo>
                        <a:close/>
                      </a:path>
                      <a:path w="12278507" h="25755" stroke="0" extrusionOk="0">
                        <a:moveTo>
                          <a:pt x="0" y="0"/>
                        </a:moveTo>
                        <a:cubicBezTo>
                          <a:pt x="213984" y="21114"/>
                          <a:pt x="293052" y="13473"/>
                          <a:pt x="559354" y="0"/>
                        </a:cubicBezTo>
                        <a:cubicBezTo>
                          <a:pt x="825656" y="-13473"/>
                          <a:pt x="760717" y="1601"/>
                          <a:pt x="873138" y="0"/>
                        </a:cubicBezTo>
                        <a:cubicBezTo>
                          <a:pt x="985559" y="-1601"/>
                          <a:pt x="1603707" y="-40710"/>
                          <a:pt x="1800848" y="0"/>
                        </a:cubicBezTo>
                        <a:cubicBezTo>
                          <a:pt x="1997989" y="40710"/>
                          <a:pt x="2172930" y="-21816"/>
                          <a:pt x="2360202" y="0"/>
                        </a:cubicBezTo>
                        <a:cubicBezTo>
                          <a:pt x="2547474" y="21816"/>
                          <a:pt x="2742780" y="25709"/>
                          <a:pt x="2919556" y="0"/>
                        </a:cubicBezTo>
                        <a:cubicBezTo>
                          <a:pt x="3096332" y="-25709"/>
                          <a:pt x="3400155" y="27130"/>
                          <a:pt x="3847266" y="0"/>
                        </a:cubicBezTo>
                        <a:cubicBezTo>
                          <a:pt x="4294377" y="-27130"/>
                          <a:pt x="4097304" y="-18556"/>
                          <a:pt x="4283835" y="0"/>
                        </a:cubicBezTo>
                        <a:cubicBezTo>
                          <a:pt x="4470366" y="18556"/>
                          <a:pt x="4776538" y="30715"/>
                          <a:pt x="5211544" y="0"/>
                        </a:cubicBezTo>
                        <a:cubicBezTo>
                          <a:pt x="5646550" y="-30715"/>
                          <a:pt x="5910397" y="22861"/>
                          <a:pt x="6139253" y="0"/>
                        </a:cubicBezTo>
                        <a:cubicBezTo>
                          <a:pt x="6368109" y="-22861"/>
                          <a:pt x="6681159" y="18100"/>
                          <a:pt x="6821393" y="0"/>
                        </a:cubicBezTo>
                        <a:cubicBezTo>
                          <a:pt x="6961627" y="-18100"/>
                          <a:pt x="7374227" y="23217"/>
                          <a:pt x="7749102" y="0"/>
                        </a:cubicBezTo>
                        <a:cubicBezTo>
                          <a:pt x="8123977" y="-23217"/>
                          <a:pt x="8099667" y="-8040"/>
                          <a:pt x="8308456" y="0"/>
                        </a:cubicBezTo>
                        <a:cubicBezTo>
                          <a:pt x="8517245" y="8040"/>
                          <a:pt x="8641238" y="-27266"/>
                          <a:pt x="8867811" y="0"/>
                        </a:cubicBezTo>
                        <a:cubicBezTo>
                          <a:pt x="9094385" y="27266"/>
                          <a:pt x="9344516" y="-11572"/>
                          <a:pt x="9672735" y="0"/>
                        </a:cubicBezTo>
                        <a:cubicBezTo>
                          <a:pt x="10000954" y="11572"/>
                          <a:pt x="10073134" y="10700"/>
                          <a:pt x="10232089" y="0"/>
                        </a:cubicBezTo>
                        <a:cubicBezTo>
                          <a:pt x="10391044" y="-10700"/>
                          <a:pt x="10896661" y="27470"/>
                          <a:pt x="11159799" y="0"/>
                        </a:cubicBezTo>
                        <a:cubicBezTo>
                          <a:pt x="11422937" y="-27470"/>
                          <a:pt x="11897616" y="7070"/>
                          <a:pt x="12278507" y="0"/>
                        </a:cubicBezTo>
                        <a:cubicBezTo>
                          <a:pt x="12278663" y="11675"/>
                          <a:pt x="12279139" y="20230"/>
                          <a:pt x="12278507" y="25755"/>
                        </a:cubicBezTo>
                        <a:cubicBezTo>
                          <a:pt x="11883416" y="14249"/>
                          <a:pt x="11817710" y="22188"/>
                          <a:pt x="11473583" y="25755"/>
                        </a:cubicBezTo>
                        <a:cubicBezTo>
                          <a:pt x="11129456" y="29322"/>
                          <a:pt x="11157348" y="14034"/>
                          <a:pt x="11037014" y="25755"/>
                        </a:cubicBezTo>
                        <a:cubicBezTo>
                          <a:pt x="10916680" y="37476"/>
                          <a:pt x="10552009" y="35613"/>
                          <a:pt x="10109304" y="25755"/>
                        </a:cubicBezTo>
                        <a:cubicBezTo>
                          <a:pt x="9666599" y="15898"/>
                          <a:pt x="9733110" y="17465"/>
                          <a:pt x="9427165" y="25755"/>
                        </a:cubicBezTo>
                        <a:cubicBezTo>
                          <a:pt x="9121220" y="34045"/>
                          <a:pt x="9169834" y="28902"/>
                          <a:pt x="8990596" y="25755"/>
                        </a:cubicBezTo>
                        <a:cubicBezTo>
                          <a:pt x="8811358" y="22608"/>
                          <a:pt x="8500188" y="16954"/>
                          <a:pt x="8308456" y="25755"/>
                        </a:cubicBezTo>
                        <a:cubicBezTo>
                          <a:pt x="8116724" y="34556"/>
                          <a:pt x="8122963" y="30050"/>
                          <a:pt x="7994672" y="25755"/>
                        </a:cubicBezTo>
                        <a:cubicBezTo>
                          <a:pt x="7866381" y="21460"/>
                          <a:pt x="7757911" y="18946"/>
                          <a:pt x="7680888" y="25755"/>
                        </a:cubicBezTo>
                        <a:cubicBezTo>
                          <a:pt x="7603865" y="32564"/>
                          <a:pt x="7216841" y="30484"/>
                          <a:pt x="6998749" y="25755"/>
                        </a:cubicBezTo>
                        <a:cubicBezTo>
                          <a:pt x="6780657" y="21026"/>
                          <a:pt x="6719651" y="4030"/>
                          <a:pt x="6562180" y="25755"/>
                        </a:cubicBezTo>
                        <a:cubicBezTo>
                          <a:pt x="6404709" y="47480"/>
                          <a:pt x="6096284" y="26297"/>
                          <a:pt x="5757256" y="25755"/>
                        </a:cubicBezTo>
                        <a:cubicBezTo>
                          <a:pt x="5418228" y="25213"/>
                          <a:pt x="5532473" y="44879"/>
                          <a:pt x="5320686" y="25755"/>
                        </a:cubicBezTo>
                        <a:cubicBezTo>
                          <a:pt x="5108899" y="6632"/>
                          <a:pt x="4770113" y="13146"/>
                          <a:pt x="4515762" y="25755"/>
                        </a:cubicBezTo>
                        <a:cubicBezTo>
                          <a:pt x="4261411" y="38364"/>
                          <a:pt x="4327371" y="20219"/>
                          <a:pt x="4201978" y="25755"/>
                        </a:cubicBezTo>
                        <a:cubicBezTo>
                          <a:pt x="4076585" y="31291"/>
                          <a:pt x="3648660" y="2865"/>
                          <a:pt x="3397054" y="25755"/>
                        </a:cubicBezTo>
                        <a:cubicBezTo>
                          <a:pt x="3145448" y="48645"/>
                          <a:pt x="3121493" y="6061"/>
                          <a:pt x="2960484" y="25755"/>
                        </a:cubicBezTo>
                        <a:cubicBezTo>
                          <a:pt x="2799475" y="45450"/>
                          <a:pt x="2766590" y="11426"/>
                          <a:pt x="2646700" y="25755"/>
                        </a:cubicBezTo>
                        <a:cubicBezTo>
                          <a:pt x="2526810" y="40084"/>
                          <a:pt x="2382440" y="33332"/>
                          <a:pt x="2210131" y="25755"/>
                        </a:cubicBezTo>
                        <a:cubicBezTo>
                          <a:pt x="2037822" y="18178"/>
                          <a:pt x="1679011" y="-6141"/>
                          <a:pt x="1405207" y="25755"/>
                        </a:cubicBezTo>
                        <a:cubicBezTo>
                          <a:pt x="1131403" y="57651"/>
                          <a:pt x="1132601" y="41070"/>
                          <a:pt x="968638" y="25755"/>
                        </a:cubicBezTo>
                        <a:cubicBezTo>
                          <a:pt x="804675" y="10440"/>
                          <a:pt x="717842" y="32188"/>
                          <a:pt x="654854" y="25755"/>
                        </a:cubicBezTo>
                        <a:cubicBezTo>
                          <a:pt x="591866" y="19322"/>
                          <a:pt x="289732" y="52754"/>
                          <a:pt x="0" y="25755"/>
                        </a:cubicBezTo>
                        <a:cubicBezTo>
                          <a:pt x="-297" y="14461"/>
                          <a:pt x="-632" y="1009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948213" y="2717215"/>
            <a:ext cx="11895773" cy="5988177"/>
          </a:xfrm>
        </p:spPr>
        <p:txBody>
          <a:bodyPr>
            <a:normAutofit lnSpcReduction="10000"/>
          </a:bodyPr>
          <a:lstStyle/>
          <a:p>
            <a:pPr>
              <a:lnSpc>
                <a:spcPct val="90000"/>
              </a:lnSpc>
              <a:spcAft>
                <a:spcPts val="600"/>
              </a:spcAft>
            </a:pPr>
            <a:r>
              <a:rPr lang="pt-PT" sz="2600" b="0" dirty="0"/>
              <a:t>	</a:t>
            </a:r>
            <a:r>
              <a:rPr lang="pt-PT" sz="2600" dirty="0"/>
              <a:t>Refinamentos</a:t>
            </a:r>
          </a:p>
          <a:p>
            <a:pPr>
              <a:lnSpc>
                <a:spcPct val="90000"/>
              </a:lnSpc>
              <a:spcAft>
                <a:spcPts val="600"/>
              </a:spcAft>
            </a:pPr>
            <a:endParaRPr lang="pt-PT" sz="2600" dirty="0"/>
          </a:p>
          <a:p>
            <a:pPr>
              <a:lnSpc>
                <a:spcPct val="90000"/>
              </a:lnSpc>
              <a:spcAft>
                <a:spcPts val="600"/>
              </a:spcAft>
            </a:pPr>
            <a:r>
              <a:rPr lang="pt-PT" sz="2600" b="0" dirty="0"/>
              <a:t>Para obter dados diários que possam depois ser agregados em outros períodos, foi usada uma </a:t>
            </a:r>
            <a:r>
              <a:rPr lang="pt-PT" sz="2600" dirty="0"/>
              <a:t>mascara de dias do ano anterior</a:t>
            </a:r>
            <a:r>
              <a:rPr lang="pt-PT" sz="2600" b="0" dirty="0"/>
              <a:t>, mas deslocados em termos de dias da semana (1 dia no caso de 2018 e 2019), assim obtendo </a:t>
            </a:r>
            <a:r>
              <a:rPr lang="pt-PT" sz="2600" dirty="0"/>
              <a:t>valores similares de base para o mesmo dia da semana e num período proximo do dia no mês</a:t>
            </a:r>
            <a:r>
              <a:rPr lang="pt-PT" sz="2600" b="0" dirty="0"/>
              <a:t>.</a:t>
            </a:r>
          </a:p>
          <a:p>
            <a:pPr>
              <a:lnSpc>
                <a:spcPct val="90000"/>
              </a:lnSpc>
              <a:spcAft>
                <a:spcPts val="600"/>
              </a:spcAft>
            </a:pPr>
            <a:endParaRPr lang="pt-PT" sz="2600" b="0" dirty="0"/>
          </a:p>
          <a:p>
            <a:pPr>
              <a:lnSpc>
                <a:spcPct val="90000"/>
              </a:lnSpc>
              <a:spcAft>
                <a:spcPts val="600"/>
              </a:spcAft>
            </a:pPr>
            <a:r>
              <a:rPr lang="pt-PT" sz="2600" b="0" dirty="0"/>
              <a:t>Sobre a máscara de dias, foi adicionada a variação anual obtida pela regressão linear, obtendo assim um previsor diário que pode ser usado como base comparativa de outros modelos.</a:t>
            </a:r>
          </a:p>
          <a:p>
            <a:pPr>
              <a:lnSpc>
                <a:spcPct val="90000"/>
              </a:lnSpc>
              <a:spcAft>
                <a:spcPts val="600"/>
              </a:spcAft>
            </a:pPr>
            <a:endParaRPr lang="pt-PT" sz="2600" b="0" dirty="0"/>
          </a:p>
          <a:p>
            <a:pPr>
              <a:lnSpc>
                <a:spcPct val="90000"/>
              </a:lnSpc>
              <a:spcAft>
                <a:spcPts val="600"/>
              </a:spcAft>
            </a:pPr>
            <a:r>
              <a:rPr lang="pt-PT" sz="2600" b="0" dirty="0"/>
              <a:t>Para potenciais lojas sem dados suficientes (mas não o caso da loja única que não opera no mês de outubro), ha opcionalmente um indice regressivo geral que pode ser usado opcionalmente enquanto não se completa tempo suficiente (no caso, 1 ano de dados).</a:t>
            </a:r>
          </a:p>
          <a:p>
            <a:pPr>
              <a:lnSpc>
                <a:spcPct val="90000"/>
              </a:lnSpc>
              <a:spcAft>
                <a:spcPts val="600"/>
              </a:spcAft>
            </a:pPr>
            <a:endParaRPr lang="pt-PT" sz="2600" b="0" dirty="0"/>
          </a:p>
          <a:p>
            <a:pPr>
              <a:lnSpc>
                <a:spcPct val="90000"/>
              </a:lnSpc>
              <a:spcAft>
                <a:spcPts val="600"/>
              </a:spcAft>
            </a:pPr>
            <a:endParaRPr lang="pt-PT" sz="2600" dirty="0"/>
          </a:p>
        </p:txBody>
      </p:sp>
    </p:spTree>
    <p:extLst>
      <p:ext uri="{BB962C8B-B14F-4D97-AF65-F5344CB8AC3E}">
        <p14:creationId xmlns:p14="http://schemas.microsoft.com/office/powerpoint/2010/main" val="296985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92200"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7623638" y="898642"/>
            <a:ext cx="5451367" cy="2079828"/>
          </a:xfrm>
        </p:spPr>
        <p:txBody>
          <a:bodyPr anchor="b">
            <a:normAutofit/>
          </a:bodyPr>
          <a:lstStyle/>
          <a:p>
            <a:pPr>
              <a:lnSpc>
                <a:spcPct val="90000"/>
              </a:lnSpc>
            </a:pPr>
            <a:r>
              <a:rPr lang="pt-PT" sz="4800"/>
              <a:t>Previsões Regressão - Parte 1</a:t>
            </a:r>
          </a:p>
        </p:txBody>
      </p:sp>
      <p:pic>
        <p:nvPicPr>
          <p:cNvPr id="5" name="Picture 4">
            <a:extLst>
              <a:ext uri="{FF2B5EF4-FFF2-40B4-BE49-F238E27FC236}">
                <a16:creationId xmlns:a16="http://schemas.microsoft.com/office/drawing/2014/main" id="{214CF0F1-B868-EF09-5BFE-25DB1B1CCDF1}"/>
              </a:ext>
            </a:extLst>
          </p:cNvPr>
          <p:cNvPicPr>
            <a:picLocks noChangeAspect="1"/>
          </p:cNvPicPr>
          <p:nvPr/>
        </p:nvPicPr>
        <p:blipFill rotWithShape="1">
          <a:blip r:embed="rId2"/>
          <a:srcRect r="27624"/>
          <a:stretch/>
        </p:blipFill>
        <p:spPr>
          <a:xfrm>
            <a:off x="713746" y="2429419"/>
            <a:ext cx="6175457" cy="4799512"/>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3638" y="3341789"/>
            <a:ext cx="3682326" cy="25755"/>
          </a:xfrm>
          <a:custGeom>
            <a:avLst/>
            <a:gdLst>
              <a:gd name="connsiteX0" fmla="*/ 0 w 3682326"/>
              <a:gd name="connsiteY0" fmla="*/ 0 h 25755"/>
              <a:gd name="connsiteX1" fmla="*/ 687368 w 3682326"/>
              <a:gd name="connsiteY1" fmla="*/ 0 h 25755"/>
              <a:gd name="connsiteX2" fmla="*/ 1337912 w 3682326"/>
              <a:gd name="connsiteY2" fmla="*/ 0 h 25755"/>
              <a:gd name="connsiteX3" fmla="*/ 1988456 w 3682326"/>
              <a:gd name="connsiteY3" fmla="*/ 0 h 25755"/>
              <a:gd name="connsiteX4" fmla="*/ 2491707 w 3682326"/>
              <a:gd name="connsiteY4" fmla="*/ 0 h 25755"/>
              <a:gd name="connsiteX5" fmla="*/ 3031782 w 3682326"/>
              <a:gd name="connsiteY5" fmla="*/ 0 h 25755"/>
              <a:gd name="connsiteX6" fmla="*/ 3682326 w 3682326"/>
              <a:gd name="connsiteY6" fmla="*/ 0 h 25755"/>
              <a:gd name="connsiteX7" fmla="*/ 3682326 w 3682326"/>
              <a:gd name="connsiteY7" fmla="*/ 25755 h 25755"/>
              <a:gd name="connsiteX8" fmla="*/ 3068605 w 3682326"/>
              <a:gd name="connsiteY8" fmla="*/ 25755 h 25755"/>
              <a:gd name="connsiteX9" fmla="*/ 2565354 w 3682326"/>
              <a:gd name="connsiteY9" fmla="*/ 25755 h 25755"/>
              <a:gd name="connsiteX10" fmla="*/ 2062103 w 3682326"/>
              <a:gd name="connsiteY10" fmla="*/ 25755 h 25755"/>
              <a:gd name="connsiteX11" fmla="*/ 1411558 w 3682326"/>
              <a:gd name="connsiteY11" fmla="*/ 25755 h 25755"/>
              <a:gd name="connsiteX12" fmla="*/ 871484 w 3682326"/>
              <a:gd name="connsiteY12" fmla="*/ 25755 h 25755"/>
              <a:gd name="connsiteX13" fmla="*/ 0 w 3682326"/>
              <a:gd name="connsiteY13" fmla="*/ 25755 h 25755"/>
              <a:gd name="connsiteX14" fmla="*/ 0 w 3682326"/>
              <a:gd name="connsiteY14" fmla="*/ 0 h 25755"/>
              <a:gd name="connsiteX0" fmla="*/ 0 w 3682326"/>
              <a:gd name="connsiteY0" fmla="*/ 0 h 25755"/>
              <a:gd name="connsiteX1" fmla="*/ 576898 w 3682326"/>
              <a:gd name="connsiteY1" fmla="*/ 0 h 25755"/>
              <a:gd name="connsiteX2" fmla="*/ 1080149 w 3682326"/>
              <a:gd name="connsiteY2" fmla="*/ 0 h 25755"/>
              <a:gd name="connsiteX3" fmla="*/ 1767516 w 3682326"/>
              <a:gd name="connsiteY3" fmla="*/ 0 h 25755"/>
              <a:gd name="connsiteX4" fmla="*/ 2344414 w 3682326"/>
              <a:gd name="connsiteY4" fmla="*/ 0 h 25755"/>
              <a:gd name="connsiteX5" fmla="*/ 2921312 w 3682326"/>
              <a:gd name="connsiteY5" fmla="*/ 0 h 25755"/>
              <a:gd name="connsiteX6" fmla="*/ 3682326 w 3682326"/>
              <a:gd name="connsiteY6" fmla="*/ 0 h 25755"/>
              <a:gd name="connsiteX7" fmla="*/ 3682326 w 3682326"/>
              <a:gd name="connsiteY7" fmla="*/ 25755 h 25755"/>
              <a:gd name="connsiteX8" fmla="*/ 3068605 w 3682326"/>
              <a:gd name="connsiteY8" fmla="*/ 25755 h 25755"/>
              <a:gd name="connsiteX9" fmla="*/ 2565354 w 3682326"/>
              <a:gd name="connsiteY9" fmla="*/ 25755 h 25755"/>
              <a:gd name="connsiteX10" fmla="*/ 1951633 w 3682326"/>
              <a:gd name="connsiteY10" fmla="*/ 25755 h 25755"/>
              <a:gd name="connsiteX11" fmla="*/ 1337912 w 3682326"/>
              <a:gd name="connsiteY11" fmla="*/ 25755 h 25755"/>
              <a:gd name="connsiteX12" fmla="*/ 761014 w 3682326"/>
              <a:gd name="connsiteY12" fmla="*/ 25755 h 25755"/>
              <a:gd name="connsiteX13" fmla="*/ 0 w 3682326"/>
              <a:gd name="connsiteY13" fmla="*/ 25755 h 25755"/>
              <a:gd name="connsiteX14" fmla="*/ 0 w 3682326"/>
              <a:gd name="connsiteY14"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2326" h="25755" fill="none" extrusionOk="0">
                <a:moveTo>
                  <a:pt x="0" y="0"/>
                </a:moveTo>
                <a:cubicBezTo>
                  <a:pt x="221184" y="-21214"/>
                  <a:pt x="463034" y="-13335"/>
                  <a:pt x="687368" y="0"/>
                </a:cubicBezTo>
                <a:cubicBezTo>
                  <a:pt x="889870" y="34875"/>
                  <a:pt x="1120474" y="35082"/>
                  <a:pt x="1337912" y="0"/>
                </a:cubicBezTo>
                <a:cubicBezTo>
                  <a:pt x="1581774" y="7115"/>
                  <a:pt x="1850006" y="-24651"/>
                  <a:pt x="1988456" y="0"/>
                </a:cubicBezTo>
                <a:cubicBezTo>
                  <a:pt x="2140933" y="26868"/>
                  <a:pt x="2238275" y="10648"/>
                  <a:pt x="2491707" y="0"/>
                </a:cubicBezTo>
                <a:cubicBezTo>
                  <a:pt x="2734567" y="12598"/>
                  <a:pt x="2819706" y="-22767"/>
                  <a:pt x="3031782" y="0"/>
                </a:cubicBezTo>
                <a:cubicBezTo>
                  <a:pt x="3243892" y="-10937"/>
                  <a:pt x="3433296" y="-2168"/>
                  <a:pt x="3682326" y="0"/>
                </a:cubicBezTo>
                <a:cubicBezTo>
                  <a:pt x="3681669" y="10962"/>
                  <a:pt x="3680967" y="17030"/>
                  <a:pt x="3682326" y="25755"/>
                </a:cubicBezTo>
                <a:cubicBezTo>
                  <a:pt x="3382573" y="77971"/>
                  <a:pt x="3237446" y="-2365"/>
                  <a:pt x="3068605" y="25755"/>
                </a:cubicBezTo>
                <a:cubicBezTo>
                  <a:pt x="2909688" y="47200"/>
                  <a:pt x="2804846" y="25216"/>
                  <a:pt x="2565354" y="25755"/>
                </a:cubicBezTo>
                <a:cubicBezTo>
                  <a:pt x="2336345" y="28818"/>
                  <a:pt x="2226196" y="21340"/>
                  <a:pt x="2062103" y="25755"/>
                </a:cubicBezTo>
                <a:cubicBezTo>
                  <a:pt x="1887083" y="44736"/>
                  <a:pt x="1692840" y="-15879"/>
                  <a:pt x="1411558" y="25755"/>
                </a:cubicBezTo>
                <a:cubicBezTo>
                  <a:pt x="1129298" y="44997"/>
                  <a:pt x="1140323" y="-636"/>
                  <a:pt x="871484" y="25755"/>
                </a:cubicBezTo>
                <a:cubicBezTo>
                  <a:pt x="556290" y="32695"/>
                  <a:pt x="371929" y="43167"/>
                  <a:pt x="0" y="25755"/>
                </a:cubicBezTo>
                <a:cubicBezTo>
                  <a:pt x="-467" y="13870"/>
                  <a:pt x="530" y="10253"/>
                  <a:pt x="0" y="0"/>
                </a:cubicBezTo>
                <a:close/>
              </a:path>
              <a:path w="3682326" h="25755" stroke="0" extrusionOk="0">
                <a:moveTo>
                  <a:pt x="0" y="0"/>
                </a:moveTo>
                <a:cubicBezTo>
                  <a:pt x="216630" y="16612"/>
                  <a:pt x="419390" y="43838"/>
                  <a:pt x="576898" y="0"/>
                </a:cubicBezTo>
                <a:cubicBezTo>
                  <a:pt x="734588" y="-16266"/>
                  <a:pt x="838581" y="852"/>
                  <a:pt x="1080149" y="0"/>
                </a:cubicBezTo>
                <a:cubicBezTo>
                  <a:pt x="1332521" y="-16486"/>
                  <a:pt x="1450041" y="36816"/>
                  <a:pt x="1767516" y="0"/>
                </a:cubicBezTo>
                <a:cubicBezTo>
                  <a:pt x="2102547" y="-18762"/>
                  <a:pt x="2120375" y="-10723"/>
                  <a:pt x="2344414" y="0"/>
                </a:cubicBezTo>
                <a:cubicBezTo>
                  <a:pt x="2589336" y="31931"/>
                  <a:pt x="2704612" y="-46763"/>
                  <a:pt x="2921312" y="0"/>
                </a:cubicBezTo>
                <a:cubicBezTo>
                  <a:pt x="3090361" y="53663"/>
                  <a:pt x="3509806" y="-22767"/>
                  <a:pt x="3682326" y="0"/>
                </a:cubicBezTo>
                <a:cubicBezTo>
                  <a:pt x="3681662" y="9387"/>
                  <a:pt x="3681372" y="13279"/>
                  <a:pt x="3682326" y="25755"/>
                </a:cubicBezTo>
                <a:cubicBezTo>
                  <a:pt x="3450129" y="37795"/>
                  <a:pt x="3247966" y="39896"/>
                  <a:pt x="3068605" y="25755"/>
                </a:cubicBezTo>
                <a:cubicBezTo>
                  <a:pt x="2879174" y="31478"/>
                  <a:pt x="2780507" y="7861"/>
                  <a:pt x="2565354" y="25755"/>
                </a:cubicBezTo>
                <a:cubicBezTo>
                  <a:pt x="2386418" y="46733"/>
                  <a:pt x="2105518" y="59307"/>
                  <a:pt x="1951633" y="25755"/>
                </a:cubicBezTo>
                <a:cubicBezTo>
                  <a:pt x="1794133" y="4589"/>
                  <a:pt x="1546219" y="-4023"/>
                  <a:pt x="1337912" y="25755"/>
                </a:cubicBezTo>
                <a:cubicBezTo>
                  <a:pt x="1130533" y="17007"/>
                  <a:pt x="960887" y="19095"/>
                  <a:pt x="761014" y="25755"/>
                </a:cubicBezTo>
                <a:cubicBezTo>
                  <a:pt x="553654" y="-192"/>
                  <a:pt x="164737" y="-15573"/>
                  <a:pt x="0" y="25755"/>
                </a:cubicBezTo>
                <a:cubicBezTo>
                  <a:pt x="144" y="14741"/>
                  <a:pt x="2488" y="7916"/>
                  <a:pt x="0" y="0"/>
                </a:cubicBezTo>
                <a:close/>
              </a:path>
              <a:path w="3682326" h="25755" fill="none" stroke="0" extrusionOk="0">
                <a:moveTo>
                  <a:pt x="0" y="0"/>
                </a:moveTo>
                <a:cubicBezTo>
                  <a:pt x="177788" y="-43016"/>
                  <a:pt x="472869" y="-20057"/>
                  <a:pt x="687368" y="0"/>
                </a:cubicBezTo>
                <a:cubicBezTo>
                  <a:pt x="929741" y="28676"/>
                  <a:pt x="1054379" y="15996"/>
                  <a:pt x="1337912" y="0"/>
                </a:cubicBezTo>
                <a:cubicBezTo>
                  <a:pt x="1576882" y="-9088"/>
                  <a:pt x="1823540" y="143"/>
                  <a:pt x="1988456" y="0"/>
                </a:cubicBezTo>
                <a:cubicBezTo>
                  <a:pt x="2135353" y="1196"/>
                  <a:pt x="2265843" y="12280"/>
                  <a:pt x="2491707" y="0"/>
                </a:cubicBezTo>
                <a:cubicBezTo>
                  <a:pt x="2739851" y="-7539"/>
                  <a:pt x="2831916" y="-38013"/>
                  <a:pt x="3031782" y="0"/>
                </a:cubicBezTo>
                <a:cubicBezTo>
                  <a:pt x="3186864" y="18432"/>
                  <a:pt x="3465560" y="3838"/>
                  <a:pt x="3682326" y="0"/>
                </a:cubicBezTo>
                <a:cubicBezTo>
                  <a:pt x="3681400" y="10313"/>
                  <a:pt x="3680721" y="17149"/>
                  <a:pt x="3682326" y="25755"/>
                </a:cubicBezTo>
                <a:cubicBezTo>
                  <a:pt x="3402992" y="57529"/>
                  <a:pt x="3251833" y="11582"/>
                  <a:pt x="3068605" y="25755"/>
                </a:cubicBezTo>
                <a:cubicBezTo>
                  <a:pt x="2875021" y="38625"/>
                  <a:pt x="2806731" y="30799"/>
                  <a:pt x="2565354" y="25755"/>
                </a:cubicBezTo>
                <a:cubicBezTo>
                  <a:pt x="2329316" y="27530"/>
                  <a:pt x="2234291" y="34023"/>
                  <a:pt x="2062103" y="25755"/>
                </a:cubicBezTo>
                <a:cubicBezTo>
                  <a:pt x="1895552" y="38223"/>
                  <a:pt x="1708563" y="14789"/>
                  <a:pt x="1411558" y="25755"/>
                </a:cubicBezTo>
                <a:cubicBezTo>
                  <a:pt x="1126801" y="46567"/>
                  <a:pt x="1140774" y="-5109"/>
                  <a:pt x="871484" y="25755"/>
                </a:cubicBezTo>
                <a:cubicBezTo>
                  <a:pt x="555202" y="58690"/>
                  <a:pt x="317889" y="43176"/>
                  <a:pt x="0" y="25755"/>
                </a:cubicBezTo>
                <a:cubicBezTo>
                  <a:pt x="-941" y="13602"/>
                  <a:pt x="293" y="97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3682326"/>
                      <a:gd name="connsiteY0" fmla="*/ 0 h 25755"/>
                      <a:gd name="connsiteX1" fmla="*/ 687368 w 3682326"/>
                      <a:gd name="connsiteY1" fmla="*/ 0 h 25755"/>
                      <a:gd name="connsiteX2" fmla="*/ 1337912 w 3682326"/>
                      <a:gd name="connsiteY2" fmla="*/ 0 h 25755"/>
                      <a:gd name="connsiteX3" fmla="*/ 1988456 w 3682326"/>
                      <a:gd name="connsiteY3" fmla="*/ 0 h 25755"/>
                      <a:gd name="connsiteX4" fmla="*/ 2491707 w 3682326"/>
                      <a:gd name="connsiteY4" fmla="*/ 0 h 25755"/>
                      <a:gd name="connsiteX5" fmla="*/ 3031782 w 3682326"/>
                      <a:gd name="connsiteY5" fmla="*/ 0 h 25755"/>
                      <a:gd name="connsiteX6" fmla="*/ 3682326 w 3682326"/>
                      <a:gd name="connsiteY6" fmla="*/ 0 h 25755"/>
                      <a:gd name="connsiteX7" fmla="*/ 3682326 w 3682326"/>
                      <a:gd name="connsiteY7" fmla="*/ 25755 h 25755"/>
                      <a:gd name="connsiteX8" fmla="*/ 3068605 w 3682326"/>
                      <a:gd name="connsiteY8" fmla="*/ 25755 h 25755"/>
                      <a:gd name="connsiteX9" fmla="*/ 2565354 w 3682326"/>
                      <a:gd name="connsiteY9" fmla="*/ 25755 h 25755"/>
                      <a:gd name="connsiteX10" fmla="*/ 2062103 w 3682326"/>
                      <a:gd name="connsiteY10" fmla="*/ 25755 h 25755"/>
                      <a:gd name="connsiteX11" fmla="*/ 1411558 w 3682326"/>
                      <a:gd name="connsiteY11" fmla="*/ 25755 h 25755"/>
                      <a:gd name="connsiteX12" fmla="*/ 871484 w 3682326"/>
                      <a:gd name="connsiteY12" fmla="*/ 25755 h 25755"/>
                      <a:gd name="connsiteX13" fmla="*/ 0 w 3682326"/>
                      <a:gd name="connsiteY13" fmla="*/ 25755 h 25755"/>
                      <a:gd name="connsiteX14" fmla="*/ 0 w 3682326"/>
                      <a:gd name="connsiteY14"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2326" h="25755" fill="none" extrusionOk="0">
                        <a:moveTo>
                          <a:pt x="0" y="0"/>
                        </a:moveTo>
                        <a:cubicBezTo>
                          <a:pt x="220833" y="-16465"/>
                          <a:pt x="477564" y="-21819"/>
                          <a:pt x="687368" y="0"/>
                        </a:cubicBezTo>
                        <a:cubicBezTo>
                          <a:pt x="897172" y="21819"/>
                          <a:pt x="1093130" y="14764"/>
                          <a:pt x="1337912" y="0"/>
                        </a:cubicBezTo>
                        <a:cubicBezTo>
                          <a:pt x="1582694" y="-14764"/>
                          <a:pt x="1825383" y="-10046"/>
                          <a:pt x="1988456" y="0"/>
                        </a:cubicBezTo>
                        <a:cubicBezTo>
                          <a:pt x="2151529" y="10046"/>
                          <a:pt x="2260002" y="9489"/>
                          <a:pt x="2491707" y="0"/>
                        </a:cubicBezTo>
                        <a:cubicBezTo>
                          <a:pt x="2723412" y="-9489"/>
                          <a:pt x="2826162" y="-26171"/>
                          <a:pt x="3031782" y="0"/>
                        </a:cubicBezTo>
                        <a:cubicBezTo>
                          <a:pt x="3237403" y="26171"/>
                          <a:pt x="3469748" y="-105"/>
                          <a:pt x="3682326" y="0"/>
                        </a:cubicBezTo>
                        <a:cubicBezTo>
                          <a:pt x="3681448" y="10771"/>
                          <a:pt x="3681104" y="16617"/>
                          <a:pt x="3682326" y="25755"/>
                        </a:cubicBezTo>
                        <a:cubicBezTo>
                          <a:pt x="3394988" y="53048"/>
                          <a:pt x="3247100" y="10444"/>
                          <a:pt x="3068605" y="25755"/>
                        </a:cubicBezTo>
                        <a:cubicBezTo>
                          <a:pt x="2890110" y="41066"/>
                          <a:pt x="2805049" y="29424"/>
                          <a:pt x="2565354" y="25755"/>
                        </a:cubicBezTo>
                        <a:cubicBezTo>
                          <a:pt x="2325659" y="22086"/>
                          <a:pt x="2232924" y="19864"/>
                          <a:pt x="2062103" y="25755"/>
                        </a:cubicBezTo>
                        <a:cubicBezTo>
                          <a:pt x="1891282" y="31646"/>
                          <a:pt x="1698770" y="2794"/>
                          <a:pt x="1411558" y="25755"/>
                        </a:cubicBezTo>
                        <a:cubicBezTo>
                          <a:pt x="1124347" y="48716"/>
                          <a:pt x="1139530" y="741"/>
                          <a:pt x="871484" y="25755"/>
                        </a:cubicBezTo>
                        <a:cubicBezTo>
                          <a:pt x="603438" y="50769"/>
                          <a:pt x="349640" y="65084"/>
                          <a:pt x="0" y="25755"/>
                        </a:cubicBezTo>
                        <a:cubicBezTo>
                          <a:pt x="-96" y="13662"/>
                          <a:pt x="478" y="10112"/>
                          <a:pt x="0" y="0"/>
                        </a:cubicBezTo>
                        <a:close/>
                      </a:path>
                      <a:path w="3682326" h="25755" stroke="0" extrusionOk="0">
                        <a:moveTo>
                          <a:pt x="0" y="0"/>
                        </a:moveTo>
                        <a:cubicBezTo>
                          <a:pt x="199511" y="20009"/>
                          <a:pt x="426221" y="18277"/>
                          <a:pt x="576898" y="0"/>
                        </a:cubicBezTo>
                        <a:cubicBezTo>
                          <a:pt x="727575" y="-18277"/>
                          <a:pt x="843530" y="16987"/>
                          <a:pt x="1080149" y="0"/>
                        </a:cubicBezTo>
                        <a:cubicBezTo>
                          <a:pt x="1316768" y="-16987"/>
                          <a:pt x="1434237" y="20440"/>
                          <a:pt x="1767516" y="0"/>
                        </a:cubicBezTo>
                        <a:cubicBezTo>
                          <a:pt x="2100795" y="-20440"/>
                          <a:pt x="2119998" y="-11645"/>
                          <a:pt x="2344414" y="0"/>
                        </a:cubicBezTo>
                        <a:cubicBezTo>
                          <a:pt x="2568830" y="11645"/>
                          <a:pt x="2721953" y="-23574"/>
                          <a:pt x="2921312" y="0"/>
                        </a:cubicBezTo>
                        <a:cubicBezTo>
                          <a:pt x="3120671" y="23574"/>
                          <a:pt x="3488202" y="-27616"/>
                          <a:pt x="3682326" y="0"/>
                        </a:cubicBezTo>
                        <a:cubicBezTo>
                          <a:pt x="3681217" y="9862"/>
                          <a:pt x="3681852" y="14137"/>
                          <a:pt x="3682326" y="25755"/>
                        </a:cubicBezTo>
                        <a:cubicBezTo>
                          <a:pt x="3484416" y="21860"/>
                          <a:pt x="3245701" y="5919"/>
                          <a:pt x="3068605" y="25755"/>
                        </a:cubicBezTo>
                        <a:cubicBezTo>
                          <a:pt x="2891509" y="45591"/>
                          <a:pt x="2762578" y="27261"/>
                          <a:pt x="2565354" y="25755"/>
                        </a:cubicBezTo>
                        <a:cubicBezTo>
                          <a:pt x="2368130" y="24249"/>
                          <a:pt x="2084927" y="55777"/>
                          <a:pt x="1951633" y="25755"/>
                        </a:cubicBezTo>
                        <a:cubicBezTo>
                          <a:pt x="1818339" y="-4267"/>
                          <a:pt x="1546874" y="18503"/>
                          <a:pt x="1337912" y="25755"/>
                        </a:cubicBezTo>
                        <a:cubicBezTo>
                          <a:pt x="1128950" y="33007"/>
                          <a:pt x="949355" y="53187"/>
                          <a:pt x="761014" y="25755"/>
                        </a:cubicBezTo>
                        <a:cubicBezTo>
                          <a:pt x="572673" y="-1677"/>
                          <a:pt x="155084" y="-544"/>
                          <a:pt x="0" y="25755"/>
                        </a:cubicBezTo>
                        <a:cubicBezTo>
                          <a:pt x="-849" y="15523"/>
                          <a:pt x="788" y="804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7623638" y="3753047"/>
            <a:ext cx="5451367" cy="5000695"/>
          </a:xfrm>
        </p:spPr>
        <p:txBody>
          <a:bodyPr anchor="t">
            <a:normAutofit fontScale="92500" lnSpcReduction="10000"/>
          </a:bodyPr>
          <a:lstStyle/>
          <a:p>
            <a:pPr>
              <a:spcAft>
                <a:spcPts val="600"/>
              </a:spcAft>
            </a:pPr>
            <a:r>
              <a:rPr lang="pt-PT" sz="2800" b="0" dirty="0"/>
              <a:t>	</a:t>
            </a:r>
            <a:r>
              <a:rPr lang="pt-PT" sz="2800" dirty="0"/>
              <a:t>Refinamentos</a:t>
            </a:r>
          </a:p>
          <a:p>
            <a:pPr>
              <a:spcAft>
                <a:spcPts val="600"/>
              </a:spcAft>
            </a:pPr>
            <a:r>
              <a:rPr lang="pt-PT" sz="2800" b="0" dirty="0"/>
              <a:t>Foi obtido um total de impacto que cada promoção teria em cada uma das lojas, e este dado poderia ser usado para refinar quaisquer modelos previsores.</a:t>
            </a:r>
          </a:p>
          <a:p>
            <a:pPr>
              <a:spcAft>
                <a:spcPts val="600"/>
              </a:spcAft>
            </a:pPr>
            <a:endParaRPr lang="pt-PT" sz="2800" b="0" dirty="0"/>
          </a:p>
          <a:p>
            <a:pPr>
              <a:spcAft>
                <a:spcPts val="600"/>
              </a:spcAft>
            </a:pPr>
            <a:r>
              <a:rPr lang="pt-PT" sz="2800" b="0" dirty="0"/>
              <a:t>Ao observar este resultado parcial, nem todas as promoções funcionam de maneira similar em todas as lojas, apesar das diferenças entre promoções serem significativas.</a:t>
            </a:r>
          </a:p>
          <a:p>
            <a:pPr>
              <a:spcAft>
                <a:spcPts val="600"/>
              </a:spcAft>
            </a:pPr>
            <a:endParaRPr lang="pt-PT" sz="2800" dirty="0"/>
          </a:p>
        </p:txBody>
      </p:sp>
    </p:spTree>
    <p:extLst>
      <p:ext uri="{BB962C8B-B14F-4D97-AF65-F5344CB8AC3E}">
        <p14:creationId xmlns:p14="http://schemas.microsoft.com/office/powerpoint/2010/main" val="248863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7368722" y="514217"/>
            <a:ext cx="5475261" cy="2545288"/>
          </a:xfrm>
        </p:spPr>
        <p:txBody>
          <a:bodyPr>
            <a:normAutofit/>
          </a:bodyPr>
          <a:lstStyle/>
          <a:p>
            <a:r>
              <a:rPr lang="pt-PT"/>
              <a:t>Previsões Regressão - Parte 2</a:t>
            </a:r>
          </a:p>
        </p:txBody>
      </p:sp>
      <p:pic>
        <p:nvPicPr>
          <p:cNvPr id="5" name="Picture 4" descr="Gráfico financeiro digital">
            <a:extLst>
              <a:ext uri="{FF2B5EF4-FFF2-40B4-BE49-F238E27FC236}">
                <a16:creationId xmlns:a16="http://schemas.microsoft.com/office/drawing/2014/main" id="{56C7535C-0D26-F6D0-B990-88943F3EF367}"/>
              </a:ext>
            </a:extLst>
          </p:cNvPr>
          <p:cNvPicPr>
            <a:picLocks noChangeAspect="1"/>
          </p:cNvPicPr>
          <p:nvPr/>
        </p:nvPicPr>
        <p:blipFill rotWithShape="1">
          <a:blip r:embed="rId2"/>
          <a:srcRect l="37494" r="22208"/>
          <a:stretch/>
        </p:blipFill>
        <p:spPr>
          <a:xfrm>
            <a:off x="20" y="10"/>
            <a:ext cx="6919348" cy="965834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6896100" y="1786861"/>
            <a:ext cx="6553199" cy="7233314"/>
          </a:xfrm>
        </p:spPr>
        <p:txBody>
          <a:bodyPr>
            <a:normAutofit/>
          </a:bodyPr>
          <a:lstStyle/>
          <a:p>
            <a:pPr>
              <a:lnSpc>
                <a:spcPct val="90000"/>
              </a:lnSpc>
              <a:spcAft>
                <a:spcPts val="600"/>
              </a:spcAft>
            </a:pPr>
            <a:r>
              <a:rPr lang="pt-PT" sz="2400" b="0" dirty="0"/>
              <a:t>	</a:t>
            </a:r>
            <a:r>
              <a:rPr lang="pt-PT" sz="2400" dirty="0"/>
              <a:t>Possíveis cenários</a:t>
            </a:r>
          </a:p>
          <a:p>
            <a:pPr>
              <a:lnSpc>
                <a:spcPct val="90000"/>
              </a:lnSpc>
              <a:spcAft>
                <a:spcPts val="600"/>
              </a:spcAft>
            </a:pPr>
            <a:endParaRPr lang="pt-PT" sz="1900" b="0" dirty="0"/>
          </a:p>
          <a:p>
            <a:pPr algn="just">
              <a:lnSpc>
                <a:spcPct val="90000"/>
              </a:lnSpc>
              <a:spcAft>
                <a:spcPts val="600"/>
              </a:spcAft>
            </a:pPr>
            <a:r>
              <a:rPr lang="pt-PT" sz="2400" b="0" dirty="0"/>
              <a:t>Entendeminto de que temos em mãos os dados de vendas, ou do departamento de vendas do cliente, com alguns dados de marketing (as promoções).</a:t>
            </a:r>
          </a:p>
          <a:p>
            <a:pPr algn="just">
              <a:lnSpc>
                <a:spcPct val="90000"/>
              </a:lnSpc>
              <a:spcAft>
                <a:spcPts val="600"/>
              </a:spcAft>
            </a:pPr>
            <a:endParaRPr lang="pt-PT" sz="2400" b="0" dirty="0"/>
          </a:p>
          <a:p>
            <a:pPr algn="just">
              <a:lnSpc>
                <a:spcPct val="90000"/>
              </a:lnSpc>
              <a:spcAft>
                <a:spcPts val="600"/>
              </a:spcAft>
            </a:pPr>
            <a:r>
              <a:rPr lang="pt-PT" sz="2400" b="0" dirty="0"/>
              <a:t>Nem todos os dados serão usados nos modelos, os dados de promoções não necessariamente representam todos os aumentos de</a:t>
            </a:r>
            <a:r>
              <a:rPr lang="pt-PT" sz="2400" b="0" i="1" dirty="0"/>
              <a:t> revenue </a:t>
            </a:r>
            <a:r>
              <a:rPr lang="pt-PT" sz="2400" b="0" dirty="0"/>
              <a:t>para todas as lojas.</a:t>
            </a:r>
          </a:p>
          <a:p>
            <a:pPr algn="just">
              <a:lnSpc>
                <a:spcPct val="90000"/>
              </a:lnSpc>
              <a:spcAft>
                <a:spcPts val="600"/>
              </a:spcAft>
            </a:pPr>
            <a:endParaRPr lang="pt-PT" sz="2400" b="0" dirty="0"/>
          </a:p>
          <a:p>
            <a:pPr algn="just">
              <a:lnSpc>
                <a:spcPct val="90000"/>
              </a:lnSpc>
              <a:spcAft>
                <a:spcPts val="600"/>
              </a:spcAft>
            </a:pPr>
            <a:r>
              <a:rPr lang="pt-PT" sz="2400" b="0" dirty="0"/>
              <a:t>No mês anterior ao da previsão houve algumas promoções de um produto específico em algumas lojas, mas houve um aumento das vendas deste produto em dois dias da semana logo depois de um feriado nacional, mesmo nas lojas onde não houve promoção, para o mesmo produto. Hipótese: </a:t>
            </a:r>
            <a:r>
              <a:rPr lang="pt-PT" sz="2400" i="1" dirty="0"/>
              <a:t>Bullwhip effect</a:t>
            </a:r>
          </a:p>
          <a:p>
            <a:pPr>
              <a:lnSpc>
                <a:spcPct val="90000"/>
              </a:lnSpc>
              <a:spcAft>
                <a:spcPts val="600"/>
              </a:spcAft>
            </a:pPr>
            <a:endParaRPr lang="pt-PT" sz="1900" b="0" dirty="0"/>
          </a:p>
          <a:p>
            <a:pPr>
              <a:lnSpc>
                <a:spcPct val="90000"/>
              </a:lnSpc>
              <a:spcAft>
                <a:spcPts val="600"/>
              </a:spcAft>
            </a:pPr>
            <a:endParaRPr lang="pt-PT" sz="1900" dirty="0"/>
          </a:p>
        </p:txBody>
      </p:sp>
    </p:spTree>
    <p:extLst>
      <p:ext uri="{BB962C8B-B14F-4D97-AF65-F5344CB8AC3E}">
        <p14:creationId xmlns:p14="http://schemas.microsoft.com/office/powerpoint/2010/main" val="172694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7368722" y="514217"/>
            <a:ext cx="5475261" cy="2545288"/>
          </a:xfrm>
        </p:spPr>
        <p:txBody>
          <a:bodyPr>
            <a:normAutofit/>
          </a:bodyPr>
          <a:lstStyle/>
          <a:p>
            <a:r>
              <a:rPr lang="pt-PT"/>
              <a:t>Previsões Regressão - Parte 2</a:t>
            </a:r>
          </a:p>
        </p:txBody>
      </p:sp>
      <p:pic>
        <p:nvPicPr>
          <p:cNvPr id="5" name="Picture 4" descr="Gráfico num documento e uma caneta">
            <a:extLst>
              <a:ext uri="{FF2B5EF4-FFF2-40B4-BE49-F238E27FC236}">
                <a16:creationId xmlns:a16="http://schemas.microsoft.com/office/drawing/2014/main" id="{4CB26F32-545E-DF7F-3CFA-CDFE6125C139}"/>
              </a:ext>
            </a:extLst>
          </p:cNvPr>
          <p:cNvPicPr>
            <a:picLocks noChangeAspect="1"/>
          </p:cNvPicPr>
          <p:nvPr/>
        </p:nvPicPr>
        <p:blipFill rotWithShape="1">
          <a:blip r:embed="rId2"/>
          <a:srcRect l="32950" r="19230" b="1"/>
          <a:stretch/>
        </p:blipFill>
        <p:spPr>
          <a:xfrm>
            <a:off x="20" y="10"/>
            <a:ext cx="6919348" cy="965834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7368722" y="3286059"/>
            <a:ext cx="5475261" cy="5413163"/>
          </a:xfrm>
        </p:spPr>
        <p:txBody>
          <a:bodyPr>
            <a:normAutofit/>
          </a:bodyPr>
          <a:lstStyle/>
          <a:p>
            <a:pPr>
              <a:lnSpc>
                <a:spcPct val="90000"/>
              </a:lnSpc>
              <a:spcAft>
                <a:spcPts val="600"/>
              </a:spcAft>
            </a:pPr>
            <a:r>
              <a:rPr lang="pt-PT" sz="2100" b="0" dirty="0"/>
              <a:t>	</a:t>
            </a:r>
            <a:r>
              <a:rPr lang="pt-PT" sz="2100" dirty="0"/>
              <a:t>Recomendações específicas sobre o cenário</a:t>
            </a:r>
          </a:p>
          <a:p>
            <a:pPr algn="just">
              <a:lnSpc>
                <a:spcPct val="90000"/>
              </a:lnSpc>
              <a:spcAft>
                <a:spcPts val="600"/>
              </a:spcAft>
            </a:pPr>
            <a:endParaRPr lang="pt-PT" sz="2100" b="0" dirty="0"/>
          </a:p>
          <a:p>
            <a:pPr algn="just">
              <a:lnSpc>
                <a:spcPct val="90000"/>
              </a:lnSpc>
              <a:spcAft>
                <a:spcPts val="600"/>
              </a:spcAft>
            </a:pPr>
            <a:r>
              <a:rPr lang="pt-PT" sz="2100" b="0" dirty="0"/>
              <a:t>Verificar com o cliente qual a </a:t>
            </a:r>
            <a:r>
              <a:rPr lang="pt-PT" sz="2100" dirty="0"/>
              <a:t>maturidade digital da empresa</a:t>
            </a:r>
            <a:r>
              <a:rPr lang="pt-PT" sz="2100" b="0" dirty="0"/>
              <a:t> (se há mais dados) e como se relacionam as áreas de vendas e marketing dentro da empresa (se são separadas, </a:t>
            </a:r>
            <a:r>
              <a:rPr lang="pt-PT" sz="2100" dirty="0"/>
              <a:t>verificar silos de informação</a:t>
            </a:r>
            <a:r>
              <a:rPr lang="pt-PT" sz="2100" b="0" dirty="0"/>
              <a:t>), para integrar as bases de dados de campanhas aos de vendas.</a:t>
            </a:r>
          </a:p>
          <a:p>
            <a:pPr algn="just">
              <a:lnSpc>
                <a:spcPct val="90000"/>
              </a:lnSpc>
              <a:spcAft>
                <a:spcPts val="600"/>
              </a:spcAft>
            </a:pPr>
            <a:endParaRPr lang="pt-PT" sz="2100" b="0" dirty="0"/>
          </a:p>
          <a:p>
            <a:pPr algn="just">
              <a:lnSpc>
                <a:spcPct val="90000"/>
              </a:lnSpc>
              <a:spcAft>
                <a:spcPts val="600"/>
              </a:spcAft>
            </a:pPr>
            <a:r>
              <a:rPr lang="pt-PT" sz="2100" b="0" dirty="0"/>
              <a:t>Não temos dados gerais de vendas integrados, </a:t>
            </a:r>
            <a:r>
              <a:rPr lang="pt-PT" sz="2100" dirty="0"/>
              <a:t>market share</a:t>
            </a:r>
            <a:r>
              <a:rPr lang="pt-PT" sz="2100" b="0" dirty="0"/>
              <a:t>, nem dados de agencias e campanhas, ou dados de </a:t>
            </a:r>
            <a:r>
              <a:rPr lang="pt-PT" sz="2100" dirty="0"/>
              <a:t>ROI</a:t>
            </a:r>
            <a:r>
              <a:rPr lang="pt-PT" sz="2100" b="0" dirty="0"/>
              <a:t> das eventuais campanhas e ações da loja, se estes dados existem seria interessante usar.</a:t>
            </a:r>
          </a:p>
          <a:p>
            <a:pPr>
              <a:lnSpc>
                <a:spcPct val="90000"/>
              </a:lnSpc>
              <a:spcAft>
                <a:spcPts val="600"/>
              </a:spcAft>
            </a:pPr>
            <a:endParaRPr lang="pt-PT" sz="2100" b="0" dirty="0"/>
          </a:p>
          <a:p>
            <a:pPr>
              <a:lnSpc>
                <a:spcPct val="90000"/>
              </a:lnSpc>
              <a:spcAft>
                <a:spcPts val="600"/>
              </a:spcAft>
            </a:pPr>
            <a:endParaRPr lang="pt-PT" sz="2100" dirty="0"/>
          </a:p>
        </p:txBody>
      </p:sp>
    </p:spTree>
    <p:extLst>
      <p:ext uri="{BB962C8B-B14F-4D97-AF65-F5344CB8AC3E}">
        <p14:creationId xmlns:p14="http://schemas.microsoft.com/office/powerpoint/2010/main" val="32426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7368722" y="514217"/>
            <a:ext cx="5475261" cy="2545288"/>
          </a:xfrm>
        </p:spPr>
        <p:txBody>
          <a:bodyPr>
            <a:normAutofit/>
          </a:bodyPr>
          <a:lstStyle/>
          <a:p>
            <a:r>
              <a:rPr lang="pt-PT"/>
              <a:t>Previsões Regressão - Parte 2</a:t>
            </a:r>
          </a:p>
        </p:txBody>
      </p:sp>
      <p:pic>
        <p:nvPicPr>
          <p:cNvPr id="5" name="Picture 4" descr="Lupa a mostrar desempenho em queda">
            <a:extLst>
              <a:ext uri="{FF2B5EF4-FFF2-40B4-BE49-F238E27FC236}">
                <a16:creationId xmlns:a16="http://schemas.microsoft.com/office/drawing/2014/main" id="{2131BB8B-46C8-5A5D-1418-8DC4B12008FB}"/>
              </a:ext>
            </a:extLst>
          </p:cNvPr>
          <p:cNvPicPr>
            <a:picLocks noChangeAspect="1"/>
          </p:cNvPicPr>
          <p:nvPr/>
        </p:nvPicPr>
        <p:blipFill rotWithShape="1">
          <a:blip r:embed="rId2"/>
          <a:srcRect l="10807" r="41373" b="1"/>
          <a:stretch/>
        </p:blipFill>
        <p:spPr>
          <a:xfrm>
            <a:off x="20" y="10"/>
            <a:ext cx="6919348" cy="965834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7368722" y="3286059"/>
            <a:ext cx="5475261" cy="5413163"/>
          </a:xfrm>
        </p:spPr>
        <p:txBody>
          <a:bodyPr>
            <a:normAutofit/>
          </a:bodyPr>
          <a:lstStyle/>
          <a:p>
            <a:pPr>
              <a:lnSpc>
                <a:spcPct val="90000"/>
              </a:lnSpc>
              <a:spcAft>
                <a:spcPts val="600"/>
              </a:spcAft>
            </a:pPr>
            <a:r>
              <a:rPr lang="pt-PT" sz="2100" b="0" dirty="0"/>
              <a:t>	</a:t>
            </a:r>
            <a:r>
              <a:rPr lang="pt-PT" sz="2100" dirty="0"/>
              <a:t>Recomendações específicas sobre os dados</a:t>
            </a:r>
          </a:p>
          <a:p>
            <a:pPr>
              <a:lnSpc>
                <a:spcPct val="90000"/>
              </a:lnSpc>
              <a:spcAft>
                <a:spcPts val="600"/>
              </a:spcAft>
            </a:pPr>
            <a:endParaRPr lang="pt-PT" sz="2100" b="0" dirty="0"/>
          </a:p>
          <a:p>
            <a:pPr algn="just">
              <a:lnSpc>
                <a:spcPct val="90000"/>
              </a:lnSpc>
              <a:spcAft>
                <a:spcPts val="600"/>
              </a:spcAft>
            </a:pPr>
            <a:r>
              <a:rPr lang="pt-PT" sz="2100" b="0" dirty="0"/>
              <a:t>Para o modelo regressivo, usar como previsor apenas enquanto os modelos mais robustos nao forem alimentados com dados suficientes para melhores resultados, onde a métrica de resultados são comparativo direto com o revenue previsto e o real.</a:t>
            </a:r>
          </a:p>
          <a:p>
            <a:pPr algn="just">
              <a:lnSpc>
                <a:spcPct val="90000"/>
              </a:lnSpc>
              <a:spcAft>
                <a:spcPts val="600"/>
              </a:spcAft>
            </a:pPr>
            <a:endParaRPr lang="pt-PT" sz="2100" b="0" dirty="0"/>
          </a:p>
          <a:p>
            <a:pPr algn="just">
              <a:lnSpc>
                <a:spcPct val="90000"/>
              </a:lnSpc>
              <a:spcAft>
                <a:spcPts val="600"/>
              </a:spcAft>
            </a:pPr>
            <a:r>
              <a:rPr lang="pt-PT" sz="2100" b="0" dirty="0"/>
              <a:t>Podem ser implementado modelos mistos, a usar a parte das mascaras de base do modelo regressivo, mas ao invés de aplicar o parâmetro de coeficiente, usar outro modelo para calcular este parâmetro em específico, encapsulando assim as variáveis a serem previstas e reduzindo dimensionalidade.</a:t>
            </a:r>
          </a:p>
          <a:p>
            <a:pPr>
              <a:lnSpc>
                <a:spcPct val="90000"/>
              </a:lnSpc>
              <a:spcAft>
                <a:spcPts val="600"/>
              </a:spcAft>
            </a:pPr>
            <a:endParaRPr lang="pt-PT" sz="2100" b="0" dirty="0"/>
          </a:p>
          <a:p>
            <a:pPr>
              <a:lnSpc>
                <a:spcPct val="90000"/>
              </a:lnSpc>
              <a:spcAft>
                <a:spcPts val="600"/>
              </a:spcAft>
            </a:pPr>
            <a:endParaRPr lang="pt-PT" sz="2100" dirty="0"/>
          </a:p>
        </p:txBody>
      </p:sp>
    </p:spTree>
    <p:extLst>
      <p:ext uri="{BB962C8B-B14F-4D97-AF65-F5344CB8AC3E}">
        <p14:creationId xmlns:p14="http://schemas.microsoft.com/office/powerpoint/2010/main" val="2613703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745400" cy="965835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948214" y="906216"/>
            <a:ext cx="4398895" cy="2535740"/>
          </a:xfrm>
        </p:spPr>
        <p:txBody>
          <a:bodyPr>
            <a:normAutofit/>
          </a:bodyPr>
          <a:lstStyle/>
          <a:p>
            <a:r>
              <a:rPr lang="pt-PT"/>
              <a:t>Previsões Regressão - Resultados</a:t>
            </a:r>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948214" y="3533776"/>
            <a:ext cx="5185886" cy="3962399"/>
          </a:xfrm>
        </p:spPr>
        <p:txBody>
          <a:bodyPr>
            <a:normAutofit/>
          </a:bodyPr>
          <a:lstStyle/>
          <a:p>
            <a:pPr algn="just">
              <a:lnSpc>
                <a:spcPct val="90000"/>
              </a:lnSpc>
              <a:spcAft>
                <a:spcPts val="600"/>
              </a:spcAft>
            </a:pPr>
            <a:r>
              <a:rPr lang="pt-PT" sz="2500" b="0" dirty="0"/>
              <a:t>Para cada dia e loja, uma previsão específica da loja, e outra previsão padrão e geral para casos com poucos dados.</a:t>
            </a:r>
          </a:p>
          <a:p>
            <a:pPr algn="just">
              <a:lnSpc>
                <a:spcPct val="90000"/>
              </a:lnSpc>
              <a:spcAft>
                <a:spcPts val="600"/>
              </a:spcAft>
            </a:pPr>
            <a:endParaRPr lang="pt-PT" sz="2500" b="0" dirty="0"/>
          </a:p>
          <a:p>
            <a:pPr algn="just">
              <a:lnSpc>
                <a:spcPct val="90000"/>
              </a:lnSpc>
              <a:spcAft>
                <a:spcPts val="600"/>
              </a:spcAft>
            </a:pPr>
            <a:r>
              <a:rPr lang="pt-PT" sz="2500" b="0" dirty="0"/>
              <a:t>Usar este resultado para comparar com dados reais de outubro (quando disponibilizados) e verificar a acurácia deste modelo como previsor.</a:t>
            </a:r>
          </a:p>
          <a:p>
            <a:pPr>
              <a:lnSpc>
                <a:spcPct val="90000"/>
              </a:lnSpc>
              <a:spcAft>
                <a:spcPts val="600"/>
              </a:spcAft>
            </a:pPr>
            <a:endParaRPr lang="pt-PT" sz="2500" b="0" dirty="0"/>
          </a:p>
          <a:p>
            <a:pPr>
              <a:lnSpc>
                <a:spcPct val="90000"/>
              </a:lnSpc>
              <a:spcAft>
                <a:spcPts val="600"/>
              </a:spcAft>
            </a:pPr>
            <a:endParaRPr lang="pt-PT" sz="2500" dirty="0"/>
          </a:p>
        </p:txBody>
      </p:sp>
      <p:pic>
        <p:nvPicPr>
          <p:cNvPr id="5" name="Picture 4">
            <a:extLst>
              <a:ext uri="{FF2B5EF4-FFF2-40B4-BE49-F238E27FC236}">
                <a16:creationId xmlns:a16="http://schemas.microsoft.com/office/drawing/2014/main" id="{FA40C01D-0628-5349-0C90-B61300AEE3A3}"/>
              </a:ext>
            </a:extLst>
          </p:cNvPr>
          <p:cNvPicPr>
            <a:picLocks noChangeAspect="1"/>
          </p:cNvPicPr>
          <p:nvPr/>
        </p:nvPicPr>
        <p:blipFill rotWithShape="1">
          <a:blip r:embed="rId2"/>
          <a:srcRect r="48895"/>
          <a:stretch/>
        </p:blipFill>
        <p:spPr>
          <a:xfrm>
            <a:off x="7693615" y="1893456"/>
            <a:ext cx="5370662" cy="5911354"/>
          </a:xfrm>
          <a:prstGeom prst="rect">
            <a:avLst/>
          </a:prstGeom>
        </p:spPr>
      </p:pic>
    </p:spTree>
    <p:extLst>
      <p:ext uri="{BB962C8B-B14F-4D97-AF65-F5344CB8AC3E}">
        <p14:creationId xmlns:p14="http://schemas.microsoft.com/office/powerpoint/2010/main" val="520004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3357548" y="559139"/>
            <a:ext cx="6511952" cy="430887"/>
          </a:xfrm>
        </p:spPr>
        <p:txBody>
          <a:bodyPr/>
          <a:lstStyle/>
          <a:p>
            <a:pPr algn="ctr"/>
            <a:r>
              <a:rPr lang="pt-PT" dirty="0"/>
              <a:t>Previsões ARIMA</a:t>
            </a:r>
          </a:p>
        </p:txBody>
      </p:sp>
      <p:pic>
        <p:nvPicPr>
          <p:cNvPr id="5" name="Imagem 4">
            <a:extLst>
              <a:ext uri="{FF2B5EF4-FFF2-40B4-BE49-F238E27FC236}">
                <a16:creationId xmlns:a16="http://schemas.microsoft.com/office/drawing/2014/main" id="{3745452E-8900-C59A-49F8-CEB1C33F9051}"/>
              </a:ext>
            </a:extLst>
          </p:cNvPr>
          <p:cNvPicPr>
            <a:picLocks noChangeAspect="1"/>
          </p:cNvPicPr>
          <p:nvPr/>
        </p:nvPicPr>
        <p:blipFill>
          <a:blip r:embed="rId2"/>
          <a:stretch>
            <a:fillRect/>
          </a:stretch>
        </p:blipFill>
        <p:spPr>
          <a:xfrm>
            <a:off x="5848358" y="1634602"/>
            <a:ext cx="7230807" cy="2880000"/>
          </a:xfrm>
          <a:prstGeom prst="rect">
            <a:avLst/>
          </a:prstGeom>
        </p:spPr>
      </p:pic>
      <p:pic>
        <p:nvPicPr>
          <p:cNvPr id="7" name="Imagem 6">
            <a:extLst>
              <a:ext uri="{FF2B5EF4-FFF2-40B4-BE49-F238E27FC236}">
                <a16:creationId xmlns:a16="http://schemas.microsoft.com/office/drawing/2014/main" id="{8C124AAF-5272-B837-9355-AABB284DB414}"/>
              </a:ext>
            </a:extLst>
          </p:cNvPr>
          <p:cNvPicPr>
            <a:picLocks noChangeAspect="1"/>
          </p:cNvPicPr>
          <p:nvPr/>
        </p:nvPicPr>
        <p:blipFill rotWithShape="1">
          <a:blip r:embed="rId3"/>
          <a:srcRect b="31579"/>
          <a:stretch/>
        </p:blipFill>
        <p:spPr>
          <a:xfrm>
            <a:off x="876300" y="1916088"/>
            <a:ext cx="3938866" cy="1981200"/>
          </a:xfrm>
          <a:prstGeom prst="rect">
            <a:avLst/>
          </a:prstGeom>
        </p:spPr>
      </p:pic>
      <p:pic>
        <p:nvPicPr>
          <p:cNvPr id="4" name="Imagem 3">
            <a:extLst>
              <a:ext uri="{FF2B5EF4-FFF2-40B4-BE49-F238E27FC236}">
                <a16:creationId xmlns:a16="http://schemas.microsoft.com/office/drawing/2014/main" id="{C0536465-F99C-AD49-2FD3-E0C81F2E965D}"/>
              </a:ext>
            </a:extLst>
          </p:cNvPr>
          <p:cNvPicPr>
            <a:picLocks noChangeAspect="1"/>
          </p:cNvPicPr>
          <p:nvPr/>
        </p:nvPicPr>
        <p:blipFill rotWithShape="1">
          <a:blip r:embed="rId4"/>
          <a:srcRect t="2926"/>
          <a:stretch/>
        </p:blipFill>
        <p:spPr>
          <a:xfrm>
            <a:off x="495514" y="4791600"/>
            <a:ext cx="7420072" cy="2795727"/>
          </a:xfrm>
          <a:prstGeom prst="rect">
            <a:avLst/>
          </a:prstGeom>
        </p:spPr>
      </p:pic>
      <p:pic>
        <p:nvPicPr>
          <p:cNvPr id="6" name="Imagem 5">
            <a:extLst>
              <a:ext uri="{FF2B5EF4-FFF2-40B4-BE49-F238E27FC236}">
                <a16:creationId xmlns:a16="http://schemas.microsoft.com/office/drawing/2014/main" id="{35711683-AD8C-8052-17A6-AECEF51862A4}"/>
              </a:ext>
            </a:extLst>
          </p:cNvPr>
          <p:cNvPicPr>
            <a:picLocks noChangeAspect="1"/>
          </p:cNvPicPr>
          <p:nvPr/>
        </p:nvPicPr>
        <p:blipFill>
          <a:blip r:embed="rId5"/>
          <a:stretch>
            <a:fillRect/>
          </a:stretch>
        </p:blipFill>
        <p:spPr>
          <a:xfrm>
            <a:off x="7658100" y="6039480"/>
            <a:ext cx="5806740" cy="2886810"/>
          </a:xfrm>
          <a:prstGeom prst="rect">
            <a:avLst/>
          </a:prstGeom>
        </p:spPr>
      </p:pic>
      <p:sp>
        <p:nvSpPr>
          <p:cNvPr id="10" name="CaixaDeTexto 9">
            <a:extLst>
              <a:ext uri="{FF2B5EF4-FFF2-40B4-BE49-F238E27FC236}">
                <a16:creationId xmlns:a16="http://schemas.microsoft.com/office/drawing/2014/main" id="{8182445A-FFA1-1FD4-EF06-9A09AB87BD10}"/>
              </a:ext>
            </a:extLst>
          </p:cNvPr>
          <p:cNvSpPr txBox="1"/>
          <p:nvPr/>
        </p:nvSpPr>
        <p:spPr>
          <a:xfrm>
            <a:off x="7124700" y="4514602"/>
            <a:ext cx="7983394" cy="276999"/>
          </a:xfrm>
          <a:prstGeom prst="rect">
            <a:avLst/>
          </a:prstGeom>
          <a:noFill/>
        </p:spPr>
        <p:txBody>
          <a:bodyPr wrap="square">
            <a:spAutoFit/>
          </a:bodyPr>
          <a:lstStyle/>
          <a:p>
            <a:r>
              <a:rPr lang="en-US" sz="1200" b="0" i="0" u="none" strike="noStrike" dirty="0">
                <a:solidFill>
                  <a:srgbClr val="212121"/>
                </a:solidFill>
                <a:effectLst/>
                <a:latin typeface="Courier New" panose="02070309020205020404" pitchFamily="49" charset="0"/>
              </a:rPr>
              <a:t>ARIMA(0,1,1)(0,0,0)[0] : AIC=3169.280, Time=0.30 sec</a:t>
            </a:r>
            <a:r>
              <a:rPr lang="en-US" sz="1200" dirty="0"/>
              <a:t> </a:t>
            </a:r>
            <a:endParaRPr lang="pt-PT" sz="1200" dirty="0"/>
          </a:p>
        </p:txBody>
      </p:sp>
      <p:sp>
        <p:nvSpPr>
          <p:cNvPr id="12" name="CaixaDeTexto 11">
            <a:extLst>
              <a:ext uri="{FF2B5EF4-FFF2-40B4-BE49-F238E27FC236}">
                <a16:creationId xmlns:a16="http://schemas.microsoft.com/office/drawing/2014/main" id="{BC489392-CF2D-43B3-F308-342536834BBE}"/>
              </a:ext>
            </a:extLst>
          </p:cNvPr>
          <p:cNvSpPr txBox="1"/>
          <p:nvPr/>
        </p:nvSpPr>
        <p:spPr>
          <a:xfrm>
            <a:off x="1409700" y="7587328"/>
            <a:ext cx="7556500" cy="276999"/>
          </a:xfrm>
          <a:prstGeom prst="rect">
            <a:avLst/>
          </a:prstGeom>
          <a:noFill/>
        </p:spPr>
        <p:txBody>
          <a:bodyPr wrap="square">
            <a:spAutoFit/>
          </a:bodyPr>
          <a:lstStyle/>
          <a:p>
            <a:r>
              <a:rPr lang="pt-PT" sz="1200" b="0" i="0" u="none" strike="noStrike" dirty="0">
                <a:solidFill>
                  <a:srgbClr val="212121"/>
                </a:solidFill>
                <a:effectLst/>
                <a:latin typeface="Courier New" panose="02070309020205020404" pitchFamily="49" charset="0"/>
              </a:rPr>
              <a:t>ARIMA(0,1,1)(0,0,0)[0] </a:t>
            </a:r>
            <a:r>
              <a:rPr lang="pt-PT" sz="1200" b="0" i="0" u="none" strike="noStrike" dirty="0" err="1">
                <a:solidFill>
                  <a:srgbClr val="212121"/>
                </a:solidFill>
                <a:effectLst/>
                <a:latin typeface="Courier New" panose="02070309020205020404" pitchFamily="49" charset="0"/>
              </a:rPr>
              <a:t>intercept</a:t>
            </a:r>
            <a:r>
              <a:rPr lang="pt-PT" sz="1200" b="0" i="0" u="none" strike="noStrike" dirty="0">
                <a:solidFill>
                  <a:srgbClr val="212121"/>
                </a:solidFill>
                <a:effectLst/>
                <a:latin typeface="Courier New" panose="02070309020205020404" pitchFamily="49" charset="0"/>
              </a:rPr>
              <a:t> : AIC=2881.769, Time=0.10 </a:t>
            </a:r>
            <a:r>
              <a:rPr lang="pt-PT" sz="1200" b="0" i="0" u="none" strike="noStrike" dirty="0" err="1">
                <a:solidFill>
                  <a:srgbClr val="212121"/>
                </a:solidFill>
                <a:effectLst/>
                <a:latin typeface="Courier New" panose="02070309020205020404" pitchFamily="49" charset="0"/>
              </a:rPr>
              <a:t>sec</a:t>
            </a:r>
            <a:r>
              <a:rPr lang="pt-PT" sz="1200" dirty="0">
                <a:effectLst/>
              </a:rPr>
              <a:t> </a:t>
            </a:r>
            <a:endParaRPr lang="pt-PT" sz="1200" dirty="0"/>
          </a:p>
        </p:txBody>
      </p:sp>
      <p:sp>
        <p:nvSpPr>
          <p:cNvPr id="15" name="CaixaDeTexto 14">
            <a:extLst>
              <a:ext uri="{FF2B5EF4-FFF2-40B4-BE49-F238E27FC236}">
                <a16:creationId xmlns:a16="http://schemas.microsoft.com/office/drawing/2014/main" id="{DF4EA38E-B632-41A5-9D88-F057CFB15A98}"/>
              </a:ext>
            </a:extLst>
          </p:cNvPr>
          <p:cNvSpPr txBox="1"/>
          <p:nvPr/>
        </p:nvSpPr>
        <p:spPr>
          <a:xfrm>
            <a:off x="7915586" y="8996675"/>
            <a:ext cx="7556500" cy="276999"/>
          </a:xfrm>
          <a:prstGeom prst="rect">
            <a:avLst/>
          </a:prstGeom>
          <a:noFill/>
        </p:spPr>
        <p:txBody>
          <a:bodyPr wrap="square">
            <a:spAutoFit/>
          </a:bodyPr>
          <a:lstStyle/>
          <a:p>
            <a:r>
              <a:rPr lang="pt-PT" sz="1200" b="0" i="0" u="none" strike="noStrike" dirty="0">
                <a:solidFill>
                  <a:srgbClr val="212121"/>
                </a:solidFill>
                <a:effectLst/>
                <a:latin typeface="Courier New" panose="02070309020205020404" pitchFamily="49" charset="0"/>
              </a:rPr>
              <a:t>ARIMA(1,1,1)(0,0,0)[0] </a:t>
            </a:r>
            <a:r>
              <a:rPr lang="pt-PT" sz="1200" b="0" i="0" u="none" strike="noStrike" dirty="0" err="1">
                <a:solidFill>
                  <a:srgbClr val="212121"/>
                </a:solidFill>
                <a:effectLst/>
                <a:latin typeface="Courier New" panose="02070309020205020404" pitchFamily="49" charset="0"/>
              </a:rPr>
              <a:t>intercept</a:t>
            </a:r>
            <a:r>
              <a:rPr lang="pt-PT" sz="1200" b="0" i="0" u="none" strike="noStrike" dirty="0">
                <a:solidFill>
                  <a:srgbClr val="212121"/>
                </a:solidFill>
                <a:effectLst/>
                <a:latin typeface="Courier New" panose="02070309020205020404" pitchFamily="49" charset="0"/>
              </a:rPr>
              <a:t> : AIC=</a:t>
            </a:r>
            <a:r>
              <a:rPr lang="pt-PT" sz="1200" b="0" i="0" u="none" strike="noStrike" dirty="0" err="1">
                <a:solidFill>
                  <a:srgbClr val="212121"/>
                </a:solidFill>
                <a:effectLst/>
                <a:latin typeface="Courier New" panose="02070309020205020404" pitchFamily="49" charset="0"/>
              </a:rPr>
              <a:t>inf</a:t>
            </a:r>
            <a:r>
              <a:rPr lang="pt-PT" sz="1200" b="0" i="0" u="none" strike="noStrike" dirty="0">
                <a:solidFill>
                  <a:srgbClr val="212121"/>
                </a:solidFill>
                <a:effectLst/>
                <a:latin typeface="Courier New" panose="02070309020205020404" pitchFamily="49" charset="0"/>
              </a:rPr>
              <a:t>, Time=1.25 </a:t>
            </a:r>
            <a:r>
              <a:rPr lang="pt-PT" sz="1200" b="0" i="0" u="none" strike="noStrike" dirty="0" err="1">
                <a:solidFill>
                  <a:srgbClr val="212121"/>
                </a:solidFill>
                <a:effectLst/>
                <a:latin typeface="Courier New" panose="02070309020205020404" pitchFamily="49" charset="0"/>
              </a:rPr>
              <a:t>sec</a:t>
            </a:r>
            <a:r>
              <a:rPr lang="pt-PT" sz="1200" dirty="0">
                <a:effectLst/>
              </a:rPr>
              <a:t> </a:t>
            </a:r>
            <a:endParaRPr lang="pt-PT" sz="1200" dirty="0"/>
          </a:p>
        </p:txBody>
      </p:sp>
    </p:spTree>
    <p:extLst>
      <p:ext uri="{BB962C8B-B14F-4D97-AF65-F5344CB8AC3E}">
        <p14:creationId xmlns:p14="http://schemas.microsoft.com/office/powerpoint/2010/main" val="228546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800100" y="559139"/>
            <a:ext cx="6511952" cy="430887"/>
          </a:xfrm>
        </p:spPr>
        <p:txBody>
          <a:bodyPr/>
          <a:lstStyle/>
          <a:p>
            <a:pPr algn="ctr"/>
            <a:r>
              <a:rPr lang="pt-PT"/>
              <a:t>Previsões SARIMA e SARIMAX</a:t>
            </a:r>
            <a:endParaRPr lang="pt-PT" dirty="0"/>
          </a:p>
        </p:txBody>
      </p:sp>
      <p:pic>
        <p:nvPicPr>
          <p:cNvPr id="8" name="Imagem 7">
            <a:extLst>
              <a:ext uri="{FF2B5EF4-FFF2-40B4-BE49-F238E27FC236}">
                <a16:creationId xmlns:a16="http://schemas.microsoft.com/office/drawing/2014/main" id="{0670BC5D-DE7B-C4EF-5E09-00908E71E98D}"/>
              </a:ext>
            </a:extLst>
          </p:cNvPr>
          <p:cNvPicPr>
            <a:picLocks noChangeAspect="1"/>
          </p:cNvPicPr>
          <p:nvPr/>
        </p:nvPicPr>
        <p:blipFill>
          <a:blip r:embed="rId2"/>
          <a:stretch>
            <a:fillRect/>
          </a:stretch>
        </p:blipFill>
        <p:spPr>
          <a:xfrm>
            <a:off x="12700" y="4156233"/>
            <a:ext cx="10120237" cy="5502117"/>
          </a:xfrm>
          <a:prstGeom prst="rect">
            <a:avLst/>
          </a:prstGeom>
        </p:spPr>
      </p:pic>
      <p:sp>
        <p:nvSpPr>
          <p:cNvPr id="9" name="CaixaDeTexto 8">
            <a:extLst>
              <a:ext uri="{FF2B5EF4-FFF2-40B4-BE49-F238E27FC236}">
                <a16:creationId xmlns:a16="http://schemas.microsoft.com/office/drawing/2014/main" id="{9EF7649D-38C1-445A-892C-1AEFCF1AFCB5}"/>
              </a:ext>
            </a:extLst>
          </p:cNvPr>
          <p:cNvSpPr txBox="1"/>
          <p:nvPr/>
        </p:nvSpPr>
        <p:spPr>
          <a:xfrm>
            <a:off x="541196" y="2194709"/>
            <a:ext cx="8412304" cy="523220"/>
          </a:xfrm>
          <a:prstGeom prst="rect">
            <a:avLst/>
          </a:prstGeom>
          <a:noFill/>
        </p:spPr>
        <p:txBody>
          <a:bodyPr wrap="square" rtlCol="0">
            <a:spAutoFit/>
          </a:bodyPr>
          <a:lstStyle/>
          <a:p>
            <a:r>
              <a:rPr lang="pt-PT" sz="2800"/>
              <a:t>SARIMAX: variável exógena promo_type_1 – PR14 </a:t>
            </a:r>
            <a:endParaRPr lang="pt-PT" sz="2800" dirty="0"/>
          </a:p>
        </p:txBody>
      </p:sp>
      <p:pic>
        <p:nvPicPr>
          <p:cNvPr id="16" name="Imagem 15">
            <a:extLst>
              <a:ext uri="{FF2B5EF4-FFF2-40B4-BE49-F238E27FC236}">
                <a16:creationId xmlns:a16="http://schemas.microsoft.com/office/drawing/2014/main" id="{EAF5E104-FBD4-6F30-C752-0C1644359E01}"/>
              </a:ext>
            </a:extLst>
          </p:cNvPr>
          <p:cNvPicPr>
            <a:picLocks noChangeAspect="1"/>
          </p:cNvPicPr>
          <p:nvPr/>
        </p:nvPicPr>
        <p:blipFill>
          <a:blip r:embed="rId3"/>
          <a:stretch>
            <a:fillRect/>
          </a:stretch>
        </p:blipFill>
        <p:spPr>
          <a:xfrm>
            <a:off x="8648700" y="180975"/>
            <a:ext cx="4991533" cy="4206605"/>
          </a:xfrm>
          <a:prstGeom prst="rect">
            <a:avLst/>
          </a:prstGeom>
        </p:spPr>
      </p:pic>
    </p:spTree>
    <p:extLst>
      <p:ext uri="{BB962C8B-B14F-4D97-AF65-F5344CB8AC3E}">
        <p14:creationId xmlns:p14="http://schemas.microsoft.com/office/powerpoint/2010/main" val="2123828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3357548" y="559139"/>
            <a:ext cx="6511952" cy="430887"/>
          </a:xfrm>
        </p:spPr>
        <p:txBody>
          <a:bodyPr/>
          <a:lstStyle/>
          <a:p>
            <a:r>
              <a:rPr lang="pt-PT" dirty="0"/>
              <a:t>Previsões SARIMA e SARIMAX</a:t>
            </a:r>
          </a:p>
        </p:txBody>
      </p:sp>
      <p:sp>
        <p:nvSpPr>
          <p:cNvPr id="3" name="Marcador de Posição do Texto 2">
            <a:extLst>
              <a:ext uri="{FF2B5EF4-FFF2-40B4-BE49-F238E27FC236}">
                <a16:creationId xmlns:a16="http://schemas.microsoft.com/office/drawing/2014/main" id="{1C228372-48FD-B032-77D9-3FC008C8FF50}"/>
              </a:ext>
            </a:extLst>
          </p:cNvPr>
          <p:cNvSpPr>
            <a:spLocks noGrp="1"/>
          </p:cNvSpPr>
          <p:nvPr>
            <p:ph type="body" idx="1"/>
          </p:nvPr>
        </p:nvSpPr>
        <p:spPr/>
        <p:txBody>
          <a:bodyPr/>
          <a:lstStyle/>
          <a:p>
            <a:endParaRPr lang="pt-PT" dirty="0"/>
          </a:p>
        </p:txBody>
      </p:sp>
      <p:pic>
        <p:nvPicPr>
          <p:cNvPr id="14" name="Imagem 13">
            <a:extLst>
              <a:ext uri="{FF2B5EF4-FFF2-40B4-BE49-F238E27FC236}">
                <a16:creationId xmlns:a16="http://schemas.microsoft.com/office/drawing/2014/main" id="{EF9C7A0A-9FC6-C5F3-DBEE-D2A12091D12E}"/>
              </a:ext>
            </a:extLst>
          </p:cNvPr>
          <p:cNvPicPr>
            <a:picLocks noChangeAspect="1"/>
          </p:cNvPicPr>
          <p:nvPr/>
        </p:nvPicPr>
        <p:blipFill>
          <a:blip r:embed="rId2"/>
          <a:stretch>
            <a:fillRect/>
          </a:stretch>
        </p:blipFill>
        <p:spPr>
          <a:xfrm>
            <a:off x="0" y="1466913"/>
            <a:ext cx="8016935" cy="4138019"/>
          </a:xfrm>
          <a:prstGeom prst="rect">
            <a:avLst/>
          </a:prstGeom>
        </p:spPr>
      </p:pic>
      <p:pic>
        <p:nvPicPr>
          <p:cNvPr id="18" name="Imagem 17">
            <a:extLst>
              <a:ext uri="{FF2B5EF4-FFF2-40B4-BE49-F238E27FC236}">
                <a16:creationId xmlns:a16="http://schemas.microsoft.com/office/drawing/2014/main" id="{DA855447-BEB0-70F8-0C06-8537FA6EA913}"/>
              </a:ext>
            </a:extLst>
          </p:cNvPr>
          <p:cNvPicPr>
            <a:picLocks noChangeAspect="1"/>
          </p:cNvPicPr>
          <p:nvPr/>
        </p:nvPicPr>
        <p:blipFill>
          <a:blip r:embed="rId3"/>
          <a:stretch>
            <a:fillRect/>
          </a:stretch>
        </p:blipFill>
        <p:spPr>
          <a:xfrm>
            <a:off x="5876274" y="5480324"/>
            <a:ext cx="7986452" cy="4168501"/>
          </a:xfrm>
          <a:prstGeom prst="rect">
            <a:avLst/>
          </a:prstGeom>
        </p:spPr>
      </p:pic>
      <p:sp>
        <p:nvSpPr>
          <p:cNvPr id="20" name="CaixaDeTexto 19">
            <a:extLst>
              <a:ext uri="{FF2B5EF4-FFF2-40B4-BE49-F238E27FC236}">
                <a16:creationId xmlns:a16="http://schemas.microsoft.com/office/drawing/2014/main" id="{EC52F7B6-8DCB-603D-73E7-ABFFE57EF9B8}"/>
              </a:ext>
            </a:extLst>
          </p:cNvPr>
          <p:cNvSpPr txBox="1"/>
          <p:nvPr/>
        </p:nvSpPr>
        <p:spPr>
          <a:xfrm>
            <a:off x="7886700" y="1848416"/>
            <a:ext cx="6934200" cy="261610"/>
          </a:xfrm>
          <a:prstGeom prst="rect">
            <a:avLst/>
          </a:prstGeom>
          <a:noFill/>
        </p:spPr>
        <p:txBody>
          <a:bodyPr wrap="square">
            <a:spAutoFit/>
          </a:bodyPr>
          <a:lstStyle/>
          <a:p>
            <a:r>
              <a:rPr lang="pt-PT" sz="1100" b="0" i="0" u="none" strike="noStrike">
                <a:solidFill>
                  <a:srgbClr val="212121"/>
                </a:solidFill>
                <a:effectLst/>
                <a:latin typeface="Courier New" panose="02070309020205020404" pitchFamily="49" charset="0"/>
              </a:rPr>
              <a:t>ARIMA(0,1,1)(0,1,1)[12] intercept : AIC=1835.643, Time=0.44 sec</a:t>
            </a:r>
            <a:r>
              <a:rPr lang="pt-PT" sz="1100">
                <a:effectLst/>
              </a:rPr>
              <a:t> </a:t>
            </a:r>
            <a:endParaRPr lang="pt-PT" sz="1100" dirty="0"/>
          </a:p>
        </p:txBody>
      </p:sp>
      <p:sp>
        <p:nvSpPr>
          <p:cNvPr id="22" name="CaixaDeTexto 21">
            <a:extLst>
              <a:ext uri="{FF2B5EF4-FFF2-40B4-BE49-F238E27FC236}">
                <a16:creationId xmlns:a16="http://schemas.microsoft.com/office/drawing/2014/main" id="{72BBB4E4-409B-271A-F9E9-ADA9B5928DFB}"/>
              </a:ext>
            </a:extLst>
          </p:cNvPr>
          <p:cNvSpPr txBox="1"/>
          <p:nvPr/>
        </p:nvSpPr>
        <p:spPr>
          <a:xfrm>
            <a:off x="1333500" y="9203627"/>
            <a:ext cx="4876800" cy="261610"/>
          </a:xfrm>
          <a:prstGeom prst="rect">
            <a:avLst/>
          </a:prstGeom>
          <a:noFill/>
        </p:spPr>
        <p:txBody>
          <a:bodyPr wrap="square">
            <a:spAutoFit/>
          </a:bodyPr>
          <a:lstStyle/>
          <a:p>
            <a:r>
              <a:rPr lang="pt-PT" sz="1100" b="0" i="0" u="none" strike="noStrike" dirty="0">
                <a:solidFill>
                  <a:srgbClr val="212121"/>
                </a:solidFill>
                <a:effectLst/>
                <a:latin typeface="Courier New" panose="02070309020205020404" pitchFamily="49" charset="0"/>
              </a:rPr>
              <a:t>ARIMA(0,1,3)(1,1,0)[12] : AIC=1832.240, Time=0.56 </a:t>
            </a:r>
            <a:r>
              <a:rPr lang="pt-PT" sz="1100" b="0" i="0" u="none" strike="noStrike" dirty="0" err="1">
                <a:solidFill>
                  <a:srgbClr val="212121"/>
                </a:solidFill>
                <a:effectLst/>
                <a:latin typeface="Courier New" panose="02070309020205020404" pitchFamily="49" charset="0"/>
              </a:rPr>
              <a:t>sec</a:t>
            </a:r>
            <a:r>
              <a:rPr lang="pt-PT" sz="1100" dirty="0">
                <a:effectLst/>
              </a:rPr>
              <a:t> </a:t>
            </a:r>
            <a:endParaRPr lang="pt-PT" sz="1100" dirty="0"/>
          </a:p>
        </p:txBody>
      </p:sp>
    </p:spTree>
    <p:extLst>
      <p:ext uri="{BB962C8B-B14F-4D97-AF65-F5344CB8AC3E}">
        <p14:creationId xmlns:p14="http://schemas.microsoft.com/office/powerpoint/2010/main" val="177413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3357548" y="559139"/>
            <a:ext cx="6511952" cy="430887"/>
          </a:xfrm>
        </p:spPr>
        <p:txBody>
          <a:bodyPr/>
          <a:lstStyle/>
          <a:p>
            <a:r>
              <a:rPr lang="pt-PT" dirty="0"/>
              <a:t>Previsões SARIMA e SARIMAX</a:t>
            </a:r>
          </a:p>
        </p:txBody>
      </p:sp>
      <p:sp>
        <p:nvSpPr>
          <p:cNvPr id="3" name="Marcador de Posição do Texto 2">
            <a:extLst>
              <a:ext uri="{FF2B5EF4-FFF2-40B4-BE49-F238E27FC236}">
                <a16:creationId xmlns:a16="http://schemas.microsoft.com/office/drawing/2014/main" id="{1C228372-48FD-B032-77D9-3FC008C8FF50}"/>
              </a:ext>
            </a:extLst>
          </p:cNvPr>
          <p:cNvSpPr>
            <a:spLocks noGrp="1"/>
          </p:cNvSpPr>
          <p:nvPr>
            <p:ph type="body" idx="1"/>
          </p:nvPr>
        </p:nvSpPr>
        <p:spPr/>
        <p:txBody>
          <a:bodyPr/>
          <a:lstStyle/>
          <a:p>
            <a:endParaRPr lang="pt-PT" dirty="0"/>
          </a:p>
        </p:txBody>
      </p:sp>
      <p:pic>
        <p:nvPicPr>
          <p:cNvPr id="7" name="Imagem 6">
            <a:extLst>
              <a:ext uri="{FF2B5EF4-FFF2-40B4-BE49-F238E27FC236}">
                <a16:creationId xmlns:a16="http://schemas.microsoft.com/office/drawing/2014/main" id="{744D4C51-4502-38B5-E0E4-0C0739D2B9F5}"/>
              </a:ext>
            </a:extLst>
          </p:cNvPr>
          <p:cNvPicPr>
            <a:picLocks noChangeAspect="1"/>
          </p:cNvPicPr>
          <p:nvPr/>
        </p:nvPicPr>
        <p:blipFill>
          <a:blip r:embed="rId2"/>
          <a:stretch>
            <a:fillRect/>
          </a:stretch>
        </p:blipFill>
        <p:spPr>
          <a:xfrm>
            <a:off x="0" y="1431988"/>
            <a:ext cx="7910245" cy="4092295"/>
          </a:xfrm>
          <a:prstGeom prst="rect">
            <a:avLst/>
          </a:prstGeom>
        </p:spPr>
      </p:pic>
      <p:pic>
        <p:nvPicPr>
          <p:cNvPr id="11" name="Imagem 10">
            <a:extLst>
              <a:ext uri="{FF2B5EF4-FFF2-40B4-BE49-F238E27FC236}">
                <a16:creationId xmlns:a16="http://schemas.microsoft.com/office/drawing/2014/main" id="{88F98DFB-3BF1-82ED-29BC-8DCEB9C72861}"/>
              </a:ext>
            </a:extLst>
          </p:cNvPr>
          <p:cNvPicPr>
            <a:picLocks noChangeAspect="1"/>
          </p:cNvPicPr>
          <p:nvPr/>
        </p:nvPicPr>
        <p:blipFill>
          <a:blip r:embed="rId3"/>
          <a:stretch>
            <a:fillRect/>
          </a:stretch>
        </p:blipFill>
        <p:spPr>
          <a:xfrm>
            <a:off x="5691438" y="5421263"/>
            <a:ext cx="8100762" cy="4237087"/>
          </a:xfrm>
          <a:prstGeom prst="rect">
            <a:avLst/>
          </a:prstGeom>
        </p:spPr>
      </p:pic>
      <p:sp>
        <p:nvSpPr>
          <p:cNvPr id="13" name="CaixaDeTexto 12">
            <a:extLst>
              <a:ext uri="{FF2B5EF4-FFF2-40B4-BE49-F238E27FC236}">
                <a16:creationId xmlns:a16="http://schemas.microsoft.com/office/drawing/2014/main" id="{558B804D-9943-A277-8100-D3B70FC45055}"/>
              </a:ext>
            </a:extLst>
          </p:cNvPr>
          <p:cNvSpPr txBox="1"/>
          <p:nvPr/>
        </p:nvSpPr>
        <p:spPr>
          <a:xfrm>
            <a:off x="7810500" y="1712532"/>
            <a:ext cx="6896100" cy="261610"/>
          </a:xfrm>
          <a:prstGeom prst="rect">
            <a:avLst/>
          </a:prstGeom>
          <a:noFill/>
        </p:spPr>
        <p:txBody>
          <a:bodyPr wrap="square">
            <a:spAutoFit/>
          </a:bodyPr>
          <a:lstStyle/>
          <a:p>
            <a:r>
              <a:rPr lang="pt-PT" sz="1100" b="0" i="0" u="none" strike="noStrike" dirty="0">
                <a:solidFill>
                  <a:srgbClr val="212121"/>
                </a:solidFill>
                <a:effectLst/>
                <a:latin typeface="Courier New" panose="02070309020205020404" pitchFamily="49" charset="0"/>
              </a:rPr>
              <a:t>ARIMA(1,1,1)(2,1,1)[12] </a:t>
            </a:r>
            <a:r>
              <a:rPr lang="pt-PT" sz="1100" b="0" i="0" u="none" strike="noStrike" dirty="0" err="1">
                <a:solidFill>
                  <a:srgbClr val="212121"/>
                </a:solidFill>
                <a:effectLst/>
                <a:latin typeface="Courier New" panose="02070309020205020404" pitchFamily="49" charset="0"/>
              </a:rPr>
              <a:t>intercept</a:t>
            </a:r>
            <a:r>
              <a:rPr lang="pt-PT" sz="1100" b="0" i="0" u="none" strike="noStrike" dirty="0">
                <a:solidFill>
                  <a:srgbClr val="212121"/>
                </a:solidFill>
                <a:effectLst/>
                <a:latin typeface="Courier New" panose="02070309020205020404" pitchFamily="49" charset="0"/>
              </a:rPr>
              <a:t> : AIC=1576.594, Time=2.75 </a:t>
            </a:r>
            <a:r>
              <a:rPr lang="pt-PT" sz="1100" b="0" i="0" u="none" strike="noStrike" dirty="0" err="1">
                <a:solidFill>
                  <a:srgbClr val="212121"/>
                </a:solidFill>
                <a:effectLst/>
                <a:latin typeface="Courier New" panose="02070309020205020404" pitchFamily="49" charset="0"/>
              </a:rPr>
              <a:t>sec</a:t>
            </a:r>
            <a:r>
              <a:rPr lang="pt-PT" sz="1100" dirty="0">
                <a:effectLst/>
              </a:rPr>
              <a:t> </a:t>
            </a:r>
            <a:endParaRPr lang="pt-PT" sz="1100" dirty="0"/>
          </a:p>
        </p:txBody>
      </p:sp>
      <p:sp>
        <p:nvSpPr>
          <p:cNvPr id="16" name="CaixaDeTexto 15">
            <a:extLst>
              <a:ext uri="{FF2B5EF4-FFF2-40B4-BE49-F238E27FC236}">
                <a16:creationId xmlns:a16="http://schemas.microsoft.com/office/drawing/2014/main" id="{DCC78B00-1038-9EC3-5094-B4DD68F977F6}"/>
              </a:ext>
            </a:extLst>
          </p:cNvPr>
          <p:cNvSpPr txBox="1"/>
          <p:nvPr/>
        </p:nvSpPr>
        <p:spPr>
          <a:xfrm>
            <a:off x="1104900" y="9099211"/>
            <a:ext cx="7435850" cy="261610"/>
          </a:xfrm>
          <a:prstGeom prst="rect">
            <a:avLst/>
          </a:prstGeom>
          <a:noFill/>
        </p:spPr>
        <p:txBody>
          <a:bodyPr wrap="square">
            <a:spAutoFit/>
          </a:bodyPr>
          <a:lstStyle/>
          <a:p>
            <a:r>
              <a:rPr lang="pt-PT" sz="1100" b="0" i="0" u="none" strike="noStrike" dirty="0">
                <a:solidFill>
                  <a:srgbClr val="212121"/>
                </a:solidFill>
                <a:effectLst/>
                <a:latin typeface="Courier New" panose="02070309020205020404" pitchFamily="49" charset="0"/>
              </a:rPr>
              <a:t>ARIMA(2,1,0)(2,1,1)[12] : AIC=1563.799, Time=2.68 </a:t>
            </a:r>
            <a:r>
              <a:rPr lang="pt-PT" sz="1100" b="0" i="0" u="none" strike="noStrike" dirty="0" err="1">
                <a:solidFill>
                  <a:srgbClr val="212121"/>
                </a:solidFill>
                <a:effectLst/>
                <a:latin typeface="Courier New" panose="02070309020205020404" pitchFamily="49" charset="0"/>
              </a:rPr>
              <a:t>sec</a:t>
            </a:r>
            <a:r>
              <a:rPr lang="pt-PT" sz="1100" dirty="0">
                <a:effectLst/>
              </a:rPr>
              <a:t> </a:t>
            </a:r>
            <a:endParaRPr lang="pt-PT" sz="1100" dirty="0"/>
          </a:p>
        </p:txBody>
      </p:sp>
    </p:spTree>
    <p:extLst>
      <p:ext uri="{BB962C8B-B14F-4D97-AF65-F5344CB8AC3E}">
        <p14:creationId xmlns:p14="http://schemas.microsoft.com/office/powerpoint/2010/main" val="63724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6000750" y="1162050"/>
              <a:ext cx="1752600" cy="942975"/>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6581294" y="1215903"/>
            <a:ext cx="610870" cy="775335"/>
          </a:xfrm>
          <a:prstGeom prst="rect">
            <a:avLst/>
          </a:prstGeom>
        </p:spPr>
        <p:txBody>
          <a:bodyPr vert="horz" wrap="square" lIns="0" tIns="117475" rIns="0" bIns="0" rtlCol="0">
            <a:spAutoFit/>
          </a:bodyPr>
          <a:lstStyle/>
          <a:p>
            <a:pPr marL="85725">
              <a:lnSpc>
                <a:spcPct val="100000"/>
              </a:lnSpc>
              <a:spcBef>
                <a:spcPts val="925"/>
              </a:spcBef>
            </a:pPr>
            <a:r>
              <a:rPr sz="3000" b="1" spc="55" dirty="0">
                <a:latin typeface="Arial"/>
                <a:cs typeface="Arial"/>
              </a:rPr>
              <a:t>63</a:t>
            </a:r>
            <a:endParaRPr sz="3000">
              <a:latin typeface="Arial"/>
              <a:cs typeface="Arial"/>
            </a:endParaRPr>
          </a:p>
          <a:p>
            <a:pPr marL="12700">
              <a:lnSpc>
                <a:spcPct val="100000"/>
              </a:lnSpc>
              <a:spcBef>
                <a:spcPts val="275"/>
              </a:spcBef>
            </a:pPr>
            <a:r>
              <a:rPr sz="1000" spc="-150" dirty="0">
                <a:solidFill>
                  <a:srgbClr val="333333"/>
                </a:solidFill>
                <a:latin typeface="Arial Black"/>
                <a:cs typeface="Arial Black"/>
              </a:rPr>
              <a:t>Total</a:t>
            </a:r>
            <a:r>
              <a:rPr sz="1000" spc="-135" dirty="0">
                <a:solidFill>
                  <a:srgbClr val="333333"/>
                </a:solidFill>
                <a:latin typeface="Arial Black"/>
                <a:cs typeface="Arial Black"/>
              </a:rPr>
              <a:t> </a:t>
            </a:r>
            <a:r>
              <a:rPr sz="1000" spc="-145" dirty="0">
                <a:solidFill>
                  <a:srgbClr val="333333"/>
                </a:solidFill>
                <a:latin typeface="Arial Black"/>
                <a:cs typeface="Arial Black"/>
              </a:rPr>
              <a:t>Lojas</a:t>
            </a:r>
            <a:endParaRPr sz="1000">
              <a:latin typeface="Arial Black"/>
              <a:cs typeface="Arial Black"/>
            </a:endParaRPr>
          </a:p>
        </p:txBody>
      </p:sp>
      <p:sp>
        <p:nvSpPr>
          <p:cNvPr id="7" name="object 7"/>
          <p:cNvSpPr/>
          <p:nvPr/>
        </p:nvSpPr>
        <p:spPr>
          <a:xfrm>
            <a:off x="4105290" y="1162050"/>
            <a:ext cx="1752600" cy="94297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530427" y="1215903"/>
            <a:ext cx="921385" cy="775335"/>
          </a:xfrm>
          <a:prstGeom prst="rect">
            <a:avLst/>
          </a:prstGeom>
        </p:spPr>
        <p:txBody>
          <a:bodyPr vert="horz" wrap="square" lIns="0" tIns="117475" rIns="0" bIns="0" rtlCol="0">
            <a:spAutoFit/>
          </a:bodyPr>
          <a:lstStyle/>
          <a:p>
            <a:pPr algn="ctr">
              <a:lnSpc>
                <a:spcPct val="100000"/>
              </a:lnSpc>
              <a:spcBef>
                <a:spcPts val="925"/>
              </a:spcBef>
            </a:pPr>
            <a:r>
              <a:rPr sz="3000" b="1" spc="55" dirty="0">
                <a:latin typeface="Arial"/>
                <a:cs typeface="Arial"/>
              </a:rPr>
              <a:t>$2</a:t>
            </a:r>
            <a:r>
              <a:rPr sz="3000" b="1" spc="-90" dirty="0">
                <a:latin typeface="Arial"/>
                <a:cs typeface="Arial"/>
              </a:rPr>
              <a:t> </a:t>
            </a:r>
            <a:r>
              <a:rPr sz="3000" b="1" spc="-114" dirty="0">
                <a:latin typeface="Arial"/>
                <a:cs typeface="Arial"/>
              </a:rPr>
              <a:t>Bi</a:t>
            </a:r>
            <a:endParaRPr sz="3000">
              <a:latin typeface="Arial"/>
              <a:cs typeface="Arial"/>
            </a:endParaRPr>
          </a:p>
          <a:p>
            <a:pPr algn="ctr">
              <a:lnSpc>
                <a:spcPct val="100000"/>
              </a:lnSpc>
              <a:spcBef>
                <a:spcPts val="275"/>
              </a:spcBef>
            </a:pPr>
            <a:r>
              <a:rPr sz="1000" spc="-140" dirty="0">
                <a:solidFill>
                  <a:srgbClr val="333333"/>
                </a:solidFill>
                <a:latin typeface="Arial Black"/>
                <a:cs typeface="Arial Black"/>
              </a:rPr>
              <a:t>Lucro</a:t>
            </a:r>
            <a:endParaRPr sz="1000">
              <a:latin typeface="Arial Black"/>
              <a:cs typeface="Arial Black"/>
            </a:endParaRPr>
          </a:p>
        </p:txBody>
      </p:sp>
      <p:grpSp>
        <p:nvGrpSpPr>
          <p:cNvPr id="9" name="object 9"/>
          <p:cNvGrpSpPr/>
          <p:nvPr/>
        </p:nvGrpSpPr>
        <p:grpSpPr>
          <a:xfrm>
            <a:off x="3286140" y="5305440"/>
            <a:ext cx="4419600" cy="4000500"/>
            <a:chOff x="3286140" y="5305440"/>
            <a:chExt cx="4419600" cy="4000500"/>
          </a:xfrm>
        </p:grpSpPr>
        <p:sp>
          <p:nvSpPr>
            <p:cNvPr id="10" name="object 10"/>
            <p:cNvSpPr/>
            <p:nvPr/>
          </p:nvSpPr>
          <p:spPr>
            <a:xfrm>
              <a:off x="3290902" y="5310203"/>
              <a:ext cx="4410075" cy="3990975"/>
            </a:xfrm>
            <a:custGeom>
              <a:avLst/>
              <a:gdLst/>
              <a:ahLst/>
              <a:cxnLst/>
              <a:rect l="l" t="t" r="r" b="b"/>
              <a:pathLst>
                <a:path w="4410075" h="3990975">
                  <a:moveTo>
                    <a:pt x="4271962" y="3990975"/>
                  </a:moveTo>
                  <a:lnTo>
                    <a:pt x="138112" y="3990975"/>
                  </a:lnTo>
                  <a:lnTo>
                    <a:pt x="131327" y="3990808"/>
                  </a:lnTo>
                  <a:lnTo>
                    <a:pt x="91591" y="3982906"/>
                  </a:lnTo>
                  <a:lnTo>
                    <a:pt x="55831" y="3963788"/>
                  </a:lnTo>
                  <a:lnTo>
                    <a:pt x="27183" y="3935142"/>
                  </a:lnTo>
                  <a:lnTo>
                    <a:pt x="8069" y="3899383"/>
                  </a:lnTo>
                  <a:lnTo>
                    <a:pt x="165" y="3859647"/>
                  </a:lnTo>
                  <a:lnTo>
                    <a:pt x="0" y="3852862"/>
                  </a:lnTo>
                  <a:lnTo>
                    <a:pt x="0" y="138112"/>
                  </a:lnTo>
                  <a:lnTo>
                    <a:pt x="5945" y="98020"/>
                  </a:lnTo>
                  <a:lnTo>
                    <a:pt x="23276" y="61381"/>
                  </a:lnTo>
                  <a:lnTo>
                    <a:pt x="50493" y="31348"/>
                  </a:lnTo>
                  <a:lnTo>
                    <a:pt x="85259" y="10513"/>
                  </a:lnTo>
                  <a:lnTo>
                    <a:pt x="124574" y="663"/>
                  </a:lnTo>
                  <a:lnTo>
                    <a:pt x="138112" y="0"/>
                  </a:lnTo>
                  <a:lnTo>
                    <a:pt x="4271962" y="0"/>
                  </a:lnTo>
                  <a:lnTo>
                    <a:pt x="4312055" y="5945"/>
                  </a:lnTo>
                  <a:lnTo>
                    <a:pt x="4348695" y="23276"/>
                  </a:lnTo>
                  <a:lnTo>
                    <a:pt x="4378723" y="50493"/>
                  </a:lnTo>
                  <a:lnTo>
                    <a:pt x="4399559" y="85259"/>
                  </a:lnTo>
                  <a:lnTo>
                    <a:pt x="4409410" y="124574"/>
                  </a:lnTo>
                  <a:lnTo>
                    <a:pt x="4410075" y="138112"/>
                  </a:lnTo>
                  <a:lnTo>
                    <a:pt x="4410075" y="3852862"/>
                  </a:lnTo>
                  <a:lnTo>
                    <a:pt x="4404131" y="3892955"/>
                  </a:lnTo>
                  <a:lnTo>
                    <a:pt x="4386795" y="3929595"/>
                  </a:lnTo>
                  <a:lnTo>
                    <a:pt x="4359580" y="3959623"/>
                  </a:lnTo>
                  <a:lnTo>
                    <a:pt x="4324816" y="3980459"/>
                  </a:lnTo>
                  <a:lnTo>
                    <a:pt x="4285499" y="3990310"/>
                  </a:lnTo>
                  <a:lnTo>
                    <a:pt x="4271962" y="3990975"/>
                  </a:lnTo>
                  <a:close/>
                </a:path>
              </a:pathLst>
            </a:custGeom>
            <a:solidFill>
              <a:srgbClr val="E6E6E6"/>
            </a:solidFill>
          </p:spPr>
          <p:txBody>
            <a:bodyPr wrap="square" lIns="0" tIns="0" rIns="0" bIns="0" rtlCol="0"/>
            <a:lstStyle/>
            <a:p>
              <a:endParaRPr/>
            </a:p>
          </p:txBody>
        </p:sp>
        <p:sp>
          <p:nvSpPr>
            <p:cNvPr id="11" name="object 11"/>
            <p:cNvSpPr/>
            <p:nvPr/>
          </p:nvSpPr>
          <p:spPr>
            <a:xfrm>
              <a:off x="3290902" y="5310203"/>
              <a:ext cx="4410075" cy="3990975"/>
            </a:xfrm>
            <a:custGeom>
              <a:avLst/>
              <a:gdLst/>
              <a:ahLst/>
              <a:cxnLst/>
              <a:rect l="l" t="t" r="r" b="b"/>
              <a:pathLst>
                <a:path w="4410075" h="3990975">
                  <a:moveTo>
                    <a:pt x="0" y="3852862"/>
                  </a:moveTo>
                  <a:lnTo>
                    <a:pt x="0" y="138112"/>
                  </a:lnTo>
                  <a:lnTo>
                    <a:pt x="165" y="131327"/>
                  </a:lnTo>
                  <a:lnTo>
                    <a:pt x="8069" y="91591"/>
                  </a:lnTo>
                  <a:lnTo>
                    <a:pt x="27183" y="55831"/>
                  </a:lnTo>
                  <a:lnTo>
                    <a:pt x="55831" y="27183"/>
                  </a:lnTo>
                  <a:lnTo>
                    <a:pt x="91591" y="8069"/>
                  </a:lnTo>
                  <a:lnTo>
                    <a:pt x="131327" y="165"/>
                  </a:lnTo>
                  <a:lnTo>
                    <a:pt x="138112" y="0"/>
                  </a:lnTo>
                  <a:lnTo>
                    <a:pt x="4271962" y="0"/>
                  </a:lnTo>
                  <a:lnTo>
                    <a:pt x="4312055" y="5945"/>
                  </a:lnTo>
                  <a:lnTo>
                    <a:pt x="4348695" y="23276"/>
                  </a:lnTo>
                  <a:lnTo>
                    <a:pt x="4378723" y="50493"/>
                  </a:lnTo>
                  <a:lnTo>
                    <a:pt x="4399559" y="85259"/>
                  </a:lnTo>
                  <a:lnTo>
                    <a:pt x="4409410" y="124574"/>
                  </a:lnTo>
                  <a:lnTo>
                    <a:pt x="4410075" y="138112"/>
                  </a:lnTo>
                  <a:lnTo>
                    <a:pt x="4410075" y="3852862"/>
                  </a:lnTo>
                  <a:lnTo>
                    <a:pt x="4404131" y="3892955"/>
                  </a:lnTo>
                  <a:lnTo>
                    <a:pt x="4386795" y="3929595"/>
                  </a:lnTo>
                  <a:lnTo>
                    <a:pt x="4359580" y="3959623"/>
                  </a:lnTo>
                  <a:lnTo>
                    <a:pt x="4324816" y="3980459"/>
                  </a:lnTo>
                  <a:lnTo>
                    <a:pt x="4285499" y="3990310"/>
                  </a:lnTo>
                  <a:lnTo>
                    <a:pt x="4271962" y="3990975"/>
                  </a:lnTo>
                  <a:lnTo>
                    <a:pt x="138112" y="3990975"/>
                  </a:lnTo>
                  <a:lnTo>
                    <a:pt x="98020" y="3985031"/>
                  </a:lnTo>
                  <a:lnTo>
                    <a:pt x="61381" y="3967695"/>
                  </a:lnTo>
                  <a:lnTo>
                    <a:pt x="31348" y="3940480"/>
                  </a:lnTo>
                  <a:lnTo>
                    <a:pt x="10513" y="3905716"/>
                  </a:lnTo>
                  <a:lnTo>
                    <a:pt x="663" y="3866399"/>
                  </a:lnTo>
                  <a:lnTo>
                    <a:pt x="0" y="3852862"/>
                  </a:lnTo>
                  <a:close/>
                </a:path>
              </a:pathLst>
            </a:custGeom>
            <a:ln w="9525">
              <a:solidFill>
                <a:srgbClr val="FFFFFF"/>
              </a:solidFill>
            </a:ln>
          </p:spPr>
          <p:txBody>
            <a:bodyPr wrap="square" lIns="0" tIns="0" rIns="0" bIns="0" rtlCol="0"/>
            <a:lstStyle/>
            <a:p>
              <a:endParaRPr/>
            </a:p>
          </p:txBody>
        </p:sp>
        <p:sp>
          <p:nvSpPr>
            <p:cNvPr id="12" name="object 12"/>
            <p:cNvSpPr/>
            <p:nvPr/>
          </p:nvSpPr>
          <p:spPr>
            <a:xfrm>
              <a:off x="4856984" y="5418747"/>
              <a:ext cx="1292225" cy="179070"/>
            </a:xfrm>
            <a:custGeom>
              <a:avLst/>
              <a:gdLst/>
              <a:ahLst/>
              <a:cxnLst/>
              <a:rect l="l" t="t" r="r" b="b"/>
              <a:pathLst>
                <a:path w="1292225" h="179070">
                  <a:moveTo>
                    <a:pt x="79971" y="137120"/>
                  </a:moveTo>
                  <a:lnTo>
                    <a:pt x="44243" y="137120"/>
                  </a:lnTo>
                  <a:lnTo>
                    <a:pt x="0" y="7116"/>
                  </a:lnTo>
                  <a:lnTo>
                    <a:pt x="36147" y="7116"/>
                  </a:lnTo>
                  <a:lnTo>
                    <a:pt x="36711" y="8998"/>
                  </a:lnTo>
                  <a:lnTo>
                    <a:pt x="6515" y="8998"/>
                  </a:lnTo>
                  <a:lnTo>
                    <a:pt x="3876" y="9893"/>
                  </a:lnTo>
                  <a:lnTo>
                    <a:pt x="3876" y="12670"/>
                  </a:lnTo>
                  <a:lnTo>
                    <a:pt x="4821" y="12670"/>
                  </a:lnTo>
                  <a:lnTo>
                    <a:pt x="46234" y="134343"/>
                  </a:lnTo>
                  <a:lnTo>
                    <a:pt x="80928" y="134343"/>
                  </a:lnTo>
                  <a:lnTo>
                    <a:pt x="79971" y="137120"/>
                  </a:lnTo>
                  <a:close/>
                </a:path>
                <a:path w="1292225" h="179070">
                  <a:moveTo>
                    <a:pt x="64273" y="101244"/>
                  </a:moveTo>
                  <a:lnTo>
                    <a:pt x="64115" y="100497"/>
                  </a:lnTo>
                  <a:lnTo>
                    <a:pt x="62837" y="96231"/>
                  </a:lnTo>
                  <a:lnTo>
                    <a:pt x="89468" y="7116"/>
                  </a:lnTo>
                  <a:lnTo>
                    <a:pt x="124758" y="7116"/>
                  </a:lnTo>
                  <a:lnTo>
                    <a:pt x="124114" y="8988"/>
                  </a:lnTo>
                  <a:lnTo>
                    <a:pt x="118240" y="8998"/>
                  </a:lnTo>
                  <a:lnTo>
                    <a:pt x="117931" y="9893"/>
                  </a:lnTo>
                  <a:lnTo>
                    <a:pt x="91535" y="9893"/>
                  </a:lnTo>
                  <a:lnTo>
                    <a:pt x="64360" y="100831"/>
                  </a:lnTo>
                  <a:lnTo>
                    <a:pt x="64273" y="101244"/>
                  </a:lnTo>
                  <a:close/>
                </a:path>
                <a:path w="1292225" h="179070">
                  <a:moveTo>
                    <a:pt x="78000" y="134343"/>
                  </a:moveTo>
                  <a:lnTo>
                    <a:pt x="75401" y="133449"/>
                  </a:lnTo>
                  <a:lnTo>
                    <a:pt x="118243" y="8988"/>
                  </a:lnTo>
                  <a:lnTo>
                    <a:pt x="120872" y="9893"/>
                  </a:lnTo>
                  <a:lnTo>
                    <a:pt x="78957" y="131565"/>
                  </a:lnTo>
                  <a:lnTo>
                    <a:pt x="78000" y="131565"/>
                  </a:lnTo>
                  <a:lnTo>
                    <a:pt x="78000" y="134343"/>
                  </a:lnTo>
                  <a:close/>
                </a:path>
                <a:path w="1292225" h="179070">
                  <a:moveTo>
                    <a:pt x="122846" y="12670"/>
                  </a:moveTo>
                  <a:lnTo>
                    <a:pt x="120872" y="12670"/>
                  </a:lnTo>
                  <a:lnTo>
                    <a:pt x="120872" y="9893"/>
                  </a:lnTo>
                  <a:lnTo>
                    <a:pt x="118243" y="8988"/>
                  </a:lnTo>
                  <a:lnTo>
                    <a:pt x="124114" y="8988"/>
                  </a:lnTo>
                  <a:lnTo>
                    <a:pt x="122846" y="12670"/>
                  </a:lnTo>
                  <a:close/>
                </a:path>
                <a:path w="1292225" h="179070">
                  <a:moveTo>
                    <a:pt x="46234" y="134343"/>
                  </a:moveTo>
                  <a:lnTo>
                    <a:pt x="3876" y="9893"/>
                  </a:lnTo>
                  <a:lnTo>
                    <a:pt x="6515" y="8998"/>
                  </a:lnTo>
                  <a:lnTo>
                    <a:pt x="48222" y="131565"/>
                  </a:lnTo>
                  <a:lnTo>
                    <a:pt x="46234" y="131565"/>
                  </a:lnTo>
                  <a:lnTo>
                    <a:pt x="46234" y="134343"/>
                  </a:lnTo>
                  <a:close/>
                </a:path>
                <a:path w="1292225" h="179070">
                  <a:moveTo>
                    <a:pt x="78000" y="134343"/>
                  </a:moveTo>
                  <a:lnTo>
                    <a:pt x="46234" y="134343"/>
                  </a:lnTo>
                  <a:lnTo>
                    <a:pt x="48863" y="133449"/>
                  </a:lnTo>
                  <a:lnTo>
                    <a:pt x="6515" y="8998"/>
                  </a:lnTo>
                  <a:lnTo>
                    <a:pt x="36711" y="8998"/>
                  </a:lnTo>
                  <a:lnTo>
                    <a:pt x="36979" y="9893"/>
                  </a:lnTo>
                  <a:lnTo>
                    <a:pt x="34080" y="9893"/>
                  </a:lnTo>
                  <a:lnTo>
                    <a:pt x="31429" y="10688"/>
                  </a:lnTo>
                  <a:lnTo>
                    <a:pt x="58702" y="101798"/>
                  </a:lnTo>
                  <a:lnTo>
                    <a:pt x="59502" y="105743"/>
                  </a:lnTo>
                  <a:lnTo>
                    <a:pt x="59988" y="111692"/>
                  </a:lnTo>
                  <a:lnTo>
                    <a:pt x="82862" y="111692"/>
                  </a:lnTo>
                  <a:lnTo>
                    <a:pt x="75403" y="133344"/>
                  </a:lnTo>
                  <a:lnTo>
                    <a:pt x="78000" y="134343"/>
                  </a:lnTo>
                  <a:close/>
                </a:path>
                <a:path w="1292225" h="179070">
                  <a:moveTo>
                    <a:pt x="4821" y="12670"/>
                  </a:moveTo>
                  <a:lnTo>
                    <a:pt x="3876" y="12670"/>
                  </a:lnTo>
                  <a:lnTo>
                    <a:pt x="3876" y="9893"/>
                  </a:lnTo>
                  <a:lnTo>
                    <a:pt x="4821" y="12670"/>
                  </a:lnTo>
                  <a:close/>
                </a:path>
                <a:path w="1292225" h="179070">
                  <a:moveTo>
                    <a:pt x="65570" y="111692"/>
                  </a:moveTo>
                  <a:lnTo>
                    <a:pt x="59988" y="111692"/>
                  </a:lnTo>
                  <a:lnTo>
                    <a:pt x="59502" y="105743"/>
                  </a:lnTo>
                  <a:lnTo>
                    <a:pt x="58702" y="101798"/>
                  </a:lnTo>
                  <a:lnTo>
                    <a:pt x="31429" y="10688"/>
                  </a:lnTo>
                  <a:lnTo>
                    <a:pt x="34080" y="9893"/>
                  </a:lnTo>
                  <a:lnTo>
                    <a:pt x="34080" y="12670"/>
                  </a:lnTo>
                  <a:lnTo>
                    <a:pt x="34912" y="12670"/>
                  </a:lnTo>
                  <a:lnTo>
                    <a:pt x="61310" y="100831"/>
                  </a:lnTo>
                  <a:lnTo>
                    <a:pt x="61288" y="101936"/>
                  </a:lnTo>
                  <a:lnTo>
                    <a:pt x="60731" y="104577"/>
                  </a:lnTo>
                  <a:lnTo>
                    <a:pt x="60302" y="108626"/>
                  </a:lnTo>
                  <a:lnTo>
                    <a:pt x="62546" y="108861"/>
                  </a:lnTo>
                  <a:lnTo>
                    <a:pt x="65860" y="108915"/>
                  </a:lnTo>
                  <a:lnTo>
                    <a:pt x="65570" y="111692"/>
                  </a:lnTo>
                  <a:close/>
                </a:path>
                <a:path w="1292225" h="179070">
                  <a:moveTo>
                    <a:pt x="34912" y="12670"/>
                  </a:moveTo>
                  <a:lnTo>
                    <a:pt x="34080" y="12670"/>
                  </a:lnTo>
                  <a:lnTo>
                    <a:pt x="34080" y="9893"/>
                  </a:lnTo>
                  <a:lnTo>
                    <a:pt x="34912" y="12670"/>
                  </a:lnTo>
                  <a:close/>
                </a:path>
                <a:path w="1292225" h="179070">
                  <a:moveTo>
                    <a:pt x="61431" y="101261"/>
                  </a:moveTo>
                  <a:lnTo>
                    <a:pt x="59953" y="96231"/>
                  </a:lnTo>
                  <a:lnTo>
                    <a:pt x="34080" y="9893"/>
                  </a:lnTo>
                  <a:lnTo>
                    <a:pt x="36979" y="9893"/>
                  </a:lnTo>
                  <a:lnTo>
                    <a:pt x="62837" y="96231"/>
                  </a:lnTo>
                  <a:lnTo>
                    <a:pt x="61664" y="100155"/>
                  </a:lnTo>
                  <a:lnTo>
                    <a:pt x="61431" y="101261"/>
                  </a:lnTo>
                  <a:close/>
                </a:path>
                <a:path w="1292225" h="179070">
                  <a:moveTo>
                    <a:pt x="65860" y="108915"/>
                  </a:moveTo>
                  <a:lnTo>
                    <a:pt x="63065" y="108915"/>
                  </a:lnTo>
                  <a:lnTo>
                    <a:pt x="65312" y="108691"/>
                  </a:lnTo>
                  <a:lnTo>
                    <a:pt x="65055" y="105500"/>
                  </a:lnTo>
                  <a:lnTo>
                    <a:pt x="64940" y="104577"/>
                  </a:lnTo>
                  <a:lnTo>
                    <a:pt x="64412" y="101936"/>
                  </a:lnTo>
                  <a:lnTo>
                    <a:pt x="64360" y="100831"/>
                  </a:lnTo>
                  <a:lnTo>
                    <a:pt x="91535" y="9893"/>
                  </a:lnTo>
                  <a:lnTo>
                    <a:pt x="91535" y="12670"/>
                  </a:lnTo>
                  <a:lnTo>
                    <a:pt x="93600" y="12670"/>
                  </a:lnTo>
                  <a:lnTo>
                    <a:pt x="67084" y="101417"/>
                  </a:lnTo>
                  <a:lnTo>
                    <a:pt x="66298" y="105119"/>
                  </a:lnTo>
                  <a:lnTo>
                    <a:pt x="66192" y="105743"/>
                  </a:lnTo>
                  <a:lnTo>
                    <a:pt x="65860" y="108915"/>
                  </a:lnTo>
                  <a:close/>
                </a:path>
                <a:path w="1292225" h="179070">
                  <a:moveTo>
                    <a:pt x="93600" y="12670"/>
                  </a:moveTo>
                  <a:lnTo>
                    <a:pt x="91535" y="12670"/>
                  </a:lnTo>
                  <a:lnTo>
                    <a:pt x="91535" y="9893"/>
                  </a:lnTo>
                  <a:lnTo>
                    <a:pt x="94192" y="10688"/>
                  </a:lnTo>
                  <a:lnTo>
                    <a:pt x="93600" y="12670"/>
                  </a:lnTo>
                  <a:close/>
                </a:path>
                <a:path w="1292225" h="179070">
                  <a:moveTo>
                    <a:pt x="82862" y="111692"/>
                  </a:moveTo>
                  <a:lnTo>
                    <a:pt x="65570" y="111692"/>
                  </a:lnTo>
                  <a:lnTo>
                    <a:pt x="66192" y="105743"/>
                  </a:lnTo>
                  <a:lnTo>
                    <a:pt x="66413" y="104577"/>
                  </a:lnTo>
                  <a:lnTo>
                    <a:pt x="67084" y="101417"/>
                  </a:lnTo>
                  <a:lnTo>
                    <a:pt x="94192" y="10688"/>
                  </a:lnTo>
                  <a:lnTo>
                    <a:pt x="91535" y="9893"/>
                  </a:lnTo>
                  <a:lnTo>
                    <a:pt x="117931" y="9893"/>
                  </a:lnTo>
                  <a:lnTo>
                    <a:pt x="82862" y="111692"/>
                  </a:lnTo>
                  <a:close/>
                </a:path>
                <a:path w="1292225" h="179070">
                  <a:moveTo>
                    <a:pt x="80928" y="134343"/>
                  </a:moveTo>
                  <a:lnTo>
                    <a:pt x="78000" y="134343"/>
                  </a:lnTo>
                  <a:lnTo>
                    <a:pt x="120872" y="9893"/>
                  </a:lnTo>
                  <a:lnTo>
                    <a:pt x="120872" y="12670"/>
                  </a:lnTo>
                  <a:lnTo>
                    <a:pt x="122846" y="12670"/>
                  </a:lnTo>
                  <a:lnTo>
                    <a:pt x="80928" y="134343"/>
                  </a:lnTo>
                  <a:close/>
                </a:path>
                <a:path w="1292225" h="179070">
                  <a:moveTo>
                    <a:pt x="161572" y="139289"/>
                  </a:moveTo>
                  <a:lnTo>
                    <a:pt x="120635" y="119558"/>
                  </a:lnTo>
                  <a:lnTo>
                    <a:pt x="113490" y="91298"/>
                  </a:lnTo>
                  <a:lnTo>
                    <a:pt x="114343" y="80255"/>
                  </a:lnTo>
                  <a:lnTo>
                    <a:pt x="142361" y="43966"/>
                  </a:lnTo>
                  <a:lnTo>
                    <a:pt x="160705" y="40528"/>
                  </a:lnTo>
                  <a:lnTo>
                    <a:pt x="170455" y="41306"/>
                  </a:lnTo>
                  <a:lnTo>
                    <a:pt x="177829" y="43305"/>
                  </a:lnTo>
                  <a:lnTo>
                    <a:pt x="160705" y="43305"/>
                  </a:lnTo>
                  <a:lnTo>
                    <a:pt x="151701" y="44113"/>
                  </a:lnTo>
                  <a:lnTo>
                    <a:pt x="119480" y="71467"/>
                  </a:lnTo>
                  <a:lnTo>
                    <a:pt x="116271" y="91298"/>
                  </a:lnTo>
                  <a:lnTo>
                    <a:pt x="117023" y="101417"/>
                  </a:lnTo>
                  <a:lnTo>
                    <a:pt x="142454" y="133530"/>
                  </a:lnTo>
                  <a:lnTo>
                    <a:pt x="161572" y="136513"/>
                  </a:lnTo>
                  <a:lnTo>
                    <a:pt x="183902" y="136513"/>
                  </a:lnTo>
                  <a:lnTo>
                    <a:pt x="180101" y="137558"/>
                  </a:lnTo>
                  <a:lnTo>
                    <a:pt x="171302" y="138857"/>
                  </a:lnTo>
                  <a:lnTo>
                    <a:pt x="161572" y="139289"/>
                  </a:lnTo>
                  <a:close/>
                </a:path>
                <a:path w="1292225" h="179070">
                  <a:moveTo>
                    <a:pt x="161572" y="136513"/>
                  </a:moveTo>
                  <a:lnTo>
                    <a:pt x="122950" y="118009"/>
                  </a:lnTo>
                  <a:lnTo>
                    <a:pt x="116271" y="91298"/>
                  </a:lnTo>
                  <a:lnTo>
                    <a:pt x="117073" y="80808"/>
                  </a:lnTo>
                  <a:lnTo>
                    <a:pt x="143433" y="46538"/>
                  </a:lnTo>
                  <a:lnTo>
                    <a:pt x="160705" y="43305"/>
                  </a:lnTo>
                  <a:lnTo>
                    <a:pt x="169872" y="44026"/>
                  </a:lnTo>
                  <a:lnTo>
                    <a:pt x="177537" y="46082"/>
                  </a:lnTo>
                  <a:lnTo>
                    <a:pt x="160705" y="46082"/>
                  </a:lnTo>
                  <a:lnTo>
                    <a:pt x="152258" y="46839"/>
                  </a:lnTo>
                  <a:lnTo>
                    <a:pt x="122052" y="72529"/>
                  </a:lnTo>
                  <a:lnTo>
                    <a:pt x="119043" y="91298"/>
                  </a:lnTo>
                  <a:lnTo>
                    <a:pt x="119736" y="100831"/>
                  </a:lnTo>
                  <a:lnTo>
                    <a:pt x="143525" y="130956"/>
                  </a:lnTo>
                  <a:lnTo>
                    <a:pt x="161572" y="133735"/>
                  </a:lnTo>
                  <a:lnTo>
                    <a:pt x="183557" y="133735"/>
                  </a:lnTo>
                  <a:lnTo>
                    <a:pt x="179427" y="134864"/>
                  </a:lnTo>
                  <a:lnTo>
                    <a:pt x="170923" y="136102"/>
                  </a:lnTo>
                  <a:lnTo>
                    <a:pt x="161572" y="136513"/>
                  </a:lnTo>
                  <a:close/>
                </a:path>
                <a:path w="1292225" h="179070">
                  <a:moveTo>
                    <a:pt x="204177" y="97719"/>
                  </a:moveTo>
                  <a:lnTo>
                    <a:pt x="201406" y="97719"/>
                  </a:lnTo>
                  <a:lnTo>
                    <a:pt x="201406" y="86177"/>
                  </a:lnTo>
                  <a:lnTo>
                    <a:pt x="200741" y="76799"/>
                  </a:lnTo>
                  <a:lnTo>
                    <a:pt x="177941" y="46191"/>
                  </a:lnTo>
                  <a:lnTo>
                    <a:pt x="160705" y="43305"/>
                  </a:lnTo>
                  <a:lnTo>
                    <a:pt x="177829" y="43305"/>
                  </a:lnTo>
                  <a:lnTo>
                    <a:pt x="203468" y="76275"/>
                  </a:lnTo>
                  <a:lnTo>
                    <a:pt x="204177" y="86177"/>
                  </a:lnTo>
                  <a:lnTo>
                    <a:pt x="204177" y="97719"/>
                  </a:lnTo>
                  <a:close/>
                </a:path>
                <a:path w="1292225" h="179070">
                  <a:moveTo>
                    <a:pt x="161572" y="133735"/>
                  </a:moveTo>
                  <a:lnTo>
                    <a:pt x="125275" y="116492"/>
                  </a:lnTo>
                  <a:lnTo>
                    <a:pt x="119043" y="91298"/>
                  </a:lnTo>
                  <a:lnTo>
                    <a:pt x="119795" y="81359"/>
                  </a:lnTo>
                  <a:lnTo>
                    <a:pt x="144504" y="49110"/>
                  </a:lnTo>
                  <a:lnTo>
                    <a:pt x="160705" y="46082"/>
                  </a:lnTo>
                  <a:lnTo>
                    <a:pt x="169288" y="46748"/>
                  </a:lnTo>
                  <a:lnTo>
                    <a:pt x="176820" y="48744"/>
                  </a:lnTo>
                  <a:lnTo>
                    <a:pt x="183301" y="52071"/>
                  </a:lnTo>
                  <a:lnTo>
                    <a:pt x="188728" y="56729"/>
                  </a:lnTo>
                  <a:lnTo>
                    <a:pt x="190413" y="59014"/>
                  </a:lnTo>
                  <a:lnTo>
                    <a:pt x="155295" y="59014"/>
                  </a:lnTo>
                  <a:lnTo>
                    <a:pt x="150799" y="61149"/>
                  </a:lnTo>
                  <a:lnTo>
                    <a:pt x="143446" y="69493"/>
                  </a:lnTo>
                  <a:lnTo>
                    <a:pt x="141265" y="74530"/>
                  </a:lnTo>
                  <a:lnTo>
                    <a:pt x="140103" y="83660"/>
                  </a:lnTo>
                  <a:lnTo>
                    <a:pt x="198449" y="83660"/>
                  </a:lnTo>
                  <a:lnTo>
                    <a:pt x="198624" y="86177"/>
                  </a:lnTo>
                  <a:lnTo>
                    <a:pt x="198624" y="94943"/>
                  </a:lnTo>
                  <a:lnTo>
                    <a:pt x="140446" y="94943"/>
                  </a:lnTo>
                  <a:lnTo>
                    <a:pt x="140665" y="97918"/>
                  </a:lnTo>
                  <a:lnTo>
                    <a:pt x="142951" y="107513"/>
                  </a:lnTo>
                  <a:lnTo>
                    <a:pt x="148238" y="114367"/>
                  </a:lnTo>
                  <a:lnTo>
                    <a:pt x="156528" y="118479"/>
                  </a:lnTo>
                  <a:lnTo>
                    <a:pt x="167820" y="119850"/>
                  </a:lnTo>
                  <a:lnTo>
                    <a:pt x="190814" y="119850"/>
                  </a:lnTo>
                  <a:lnTo>
                    <a:pt x="190814" y="128106"/>
                  </a:lnTo>
                  <a:lnTo>
                    <a:pt x="185973" y="130210"/>
                  </a:lnTo>
                  <a:lnTo>
                    <a:pt x="178752" y="132169"/>
                  </a:lnTo>
                  <a:lnTo>
                    <a:pt x="170618" y="133344"/>
                  </a:lnTo>
                  <a:lnTo>
                    <a:pt x="161572" y="133735"/>
                  </a:lnTo>
                  <a:close/>
                </a:path>
                <a:path w="1292225" h="179070">
                  <a:moveTo>
                    <a:pt x="201406" y="97719"/>
                  </a:moveTo>
                  <a:lnTo>
                    <a:pt x="198624" y="97719"/>
                  </a:lnTo>
                  <a:lnTo>
                    <a:pt x="198624" y="86177"/>
                  </a:lnTo>
                  <a:lnTo>
                    <a:pt x="198006" y="77323"/>
                  </a:lnTo>
                  <a:lnTo>
                    <a:pt x="169288" y="46748"/>
                  </a:lnTo>
                  <a:lnTo>
                    <a:pt x="160705" y="46082"/>
                  </a:lnTo>
                  <a:lnTo>
                    <a:pt x="177537" y="46082"/>
                  </a:lnTo>
                  <a:lnTo>
                    <a:pt x="200741" y="76799"/>
                  </a:lnTo>
                  <a:lnTo>
                    <a:pt x="201406" y="86177"/>
                  </a:lnTo>
                  <a:lnTo>
                    <a:pt x="201406" y="97719"/>
                  </a:lnTo>
                  <a:close/>
                </a:path>
                <a:path w="1292225" h="179070">
                  <a:moveTo>
                    <a:pt x="178755" y="83660"/>
                  </a:moveTo>
                  <a:lnTo>
                    <a:pt x="140103" y="83660"/>
                  </a:lnTo>
                  <a:lnTo>
                    <a:pt x="141265" y="74530"/>
                  </a:lnTo>
                  <a:lnTo>
                    <a:pt x="143472" y="69464"/>
                  </a:lnTo>
                  <a:lnTo>
                    <a:pt x="150799" y="61149"/>
                  </a:lnTo>
                  <a:lnTo>
                    <a:pt x="155295" y="59014"/>
                  </a:lnTo>
                  <a:lnTo>
                    <a:pt x="160524" y="59014"/>
                  </a:lnTo>
                  <a:lnTo>
                    <a:pt x="168500" y="60380"/>
                  </a:lnTo>
                  <a:lnTo>
                    <a:pt x="170459" y="61790"/>
                  </a:lnTo>
                  <a:lnTo>
                    <a:pt x="156133" y="61790"/>
                  </a:lnTo>
                  <a:lnTo>
                    <a:pt x="152323" y="63613"/>
                  </a:lnTo>
                  <a:lnTo>
                    <a:pt x="145903" y="70903"/>
                  </a:lnTo>
                  <a:lnTo>
                    <a:pt x="143951" y="75444"/>
                  </a:lnTo>
                  <a:lnTo>
                    <a:pt x="143610" y="78106"/>
                  </a:lnTo>
                  <a:lnTo>
                    <a:pt x="143256" y="78106"/>
                  </a:lnTo>
                  <a:lnTo>
                    <a:pt x="143256" y="80883"/>
                  </a:lnTo>
                  <a:lnTo>
                    <a:pt x="146008" y="81234"/>
                  </a:lnTo>
                  <a:lnTo>
                    <a:pt x="178755" y="81234"/>
                  </a:lnTo>
                  <a:lnTo>
                    <a:pt x="178755" y="83660"/>
                  </a:lnTo>
                  <a:close/>
                </a:path>
                <a:path w="1292225" h="179070">
                  <a:moveTo>
                    <a:pt x="198449" y="83660"/>
                  </a:moveTo>
                  <a:lnTo>
                    <a:pt x="178755" y="83660"/>
                  </a:lnTo>
                  <a:lnTo>
                    <a:pt x="178680" y="80255"/>
                  </a:lnTo>
                  <a:lnTo>
                    <a:pt x="177616" y="71315"/>
                  </a:lnTo>
                  <a:lnTo>
                    <a:pt x="174197" y="64481"/>
                  </a:lnTo>
                  <a:lnTo>
                    <a:pt x="171347" y="62429"/>
                  </a:lnTo>
                  <a:lnTo>
                    <a:pt x="170830" y="61790"/>
                  </a:lnTo>
                  <a:lnTo>
                    <a:pt x="170459" y="61790"/>
                  </a:lnTo>
                  <a:lnTo>
                    <a:pt x="168500" y="60380"/>
                  </a:lnTo>
                  <a:lnTo>
                    <a:pt x="160524" y="59014"/>
                  </a:lnTo>
                  <a:lnTo>
                    <a:pt x="190413" y="59014"/>
                  </a:lnTo>
                  <a:lnTo>
                    <a:pt x="193059" y="62599"/>
                  </a:lnTo>
                  <a:lnTo>
                    <a:pt x="196158" y="69493"/>
                  </a:lnTo>
                  <a:lnTo>
                    <a:pt x="198006" y="77323"/>
                  </a:lnTo>
                  <a:lnTo>
                    <a:pt x="198449" y="83660"/>
                  </a:lnTo>
                  <a:close/>
                </a:path>
                <a:path w="1292225" h="179070">
                  <a:moveTo>
                    <a:pt x="146008" y="81234"/>
                  </a:moveTo>
                  <a:lnTo>
                    <a:pt x="143256" y="80883"/>
                  </a:lnTo>
                  <a:lnTo>
                    <a:pt x="143951" y="75444"/>
                  </a:lnTo>
                  <a:lnTo>
                    <a:pt x="145903" y="70903"/>
                  </a:lnTo>
                  <a:lnTo>
                    <a:pt x="152323" y="63613"/>
                  </a:lnTo>
                  <a:lnTo>
                    <a:pt x="156133" y="61790"/>
                  </a:lnTo>
                  <a:lnTo>
                    <a:pt x="170459" y="61790"/>
                  </a:lnTo>
                  <a:lnTo>
                    <a:pt x="171347" y="62429"/>
                  </a:lnTo>
                  <a:lnTo>
                    <a:pt x="173075" y="64568"/>
                  </a:lnTo>
                  <a:lnTo>
                    <a:pt x="156972" y="64568"/>
                  </a:lnTo>
                  <a:lnTo>
                    <a:pt x="153857" y="66076"/>
                  </a:lnTo>
                  <a:lnTo>
                    <a:pt x="148361" y="72312"/>
                  </a:lnTo>
                  <a:lnTo>
                    <a:pt x="146673" y="76275"/>
                  </a:lnTo>
                  <a:lnTo>
                    <a:pt x="146412" y="78106"/>
                  </a:lnTo>
                  <a:lnTo>
                    <a:pt x="146008" y="81234"/>
                  </a:lnTo>
                  <a:close/>
                </a:path>
                <a:path w="1292225" h="179070">
                  <a:moveTo>
                    <a:pt x="178755" y="80883"/>
                  </a:moveTo>
                  <a:lnTo>
                    <a:pt x="175974" y="80883"/>
                  </a:lnTo>
                  <a:lnTo>
                    <a:pt x="175974" y="68155"/>
                  </a:lnTo>
                  <a:lnTo>
                    <a:pt x="171347" y="62429"/>
                  </a:lnTo>
                  <a:lnTo>
                    <a:pt x="174197" y="64481"/>
                  </a:lnTo>
                  <a:lnTo>
                    <a:pt x="177616" y="71315"/>
                  </a:lnTo>
                  <a:lnTo>
                    <a:pt x="178755" y="80883"/>
                  </a:lnTo>
                  <a:close/>
                </a:path>
                <a:path w="1292225" h="179070">
                  <a:moveTo>
                    <a:pt x="175974" y="80883"/>
                  </a:moveTo>
                  <a:lnTo>
                    <a:pt x="173202" y="80883"/>
                  </a:lnTo>
                  <a:lnTo>
                    <a:pt x="173202" y="70006"/>
                  </a:lnTo>
                  <a:lnTo>
                    <a:pt x="168973" y="64568"/>
                  </a:lnTo>
                  <a:lnTo>
                    <a:pt x="173075" y="64568"/>
                  </a:lnTo>
                  <a:lnTo>
                    <a:pt x="175974" y="68155"/>
                  </a:lnTo>
                  <a:lnTo>
                    <a:pt x="175974" y="80883"/>
                  </a:lnTo>
                  <a:close/>
                </a:path>
                <a:path w="1292225" h="179070">
                  <a:moveTo>
                    <a:pt x="143256" y="80883"/>
                  </a:moveTo>
                  <a:lnTo>
                    <a:pt x="143256" y="78106"/>
                  </a:lnTo>
                  <a:lnTo>
                    <a:pt x="143610" y="78106"/>
                  </a:lnTo>
                  <a:lnTo>
                    <a:pt x="143256" y="80883"/>
                  </a:lnTo>
                  <a:close/>
                </a:path>
                <a:path w="1292225" h="179070">
                  <a:moveTo>
                    <a:pt x="178755" y="81234"/>
                  </a:moveTo>
                  <a:lnTo>
                    <a:pt x="146008" y="81234"/>
                  </a:lnTo>
                  <a:lnTo>
                    <a:pt x="146412" y="78106"/>
                  </a:lnTo>
                  <a:lnTo>
                    <a:pt x="173202" y="78106"/>
                  </a:lnTo>
                  <a:lnTo>
                    <a:pt x="173202" y="80883"/>
                  </a:lnTo>
                  <a:lnTo>
                    <a:pt x="178755" y="80883"/>
                  </a:lnTo>
                  <a:lnTo>
                    <a:pt x="178755" y="81234"/>
                  </a:lnTo>
                  <a:close/>
                </a:path>
                <a:path w="1292225" h="179070">
                  <a:moveTo>
                    <a:pt x="167820" y="119850"/>
                  </a:moveTo>
                  <a:lnTo>
                    <a:pt x="140446" y="94943"/>
                  </a:lnTo>
                  <a:lnTo>
                    <a:pt x="198624" y="94943"/>
                  </a:lnTo>
                  <a:lnTo>
                    <a:pt x="198624" y="97521"/>
                  </a:lnTo>
                  <a:lnTo>
                    <a:pt x="146199" y="97521"/>
                  </a:lnTo>
                  <a:lnTo>
                    <a:pt x="143427" y="97719"/>
                  </a:lnTo>
                  <a:lnTo>
                    <a:pt x="143427" y="100497"/>
                  </a:lnTo>
                  <a:lnTo>
                    <a:pt x="144099" y="100497"/>
                  </a:lnTo>
                  <a:lnTo>
                    <a:pt x="145476" y="106186"/>
                  </a:lnTo>
                  <a:lnTo>
                    <a:pt x="150223" y="112234"/>
                  </a:lnTo>
                  <a:lnTo>
                    <a:pt x="157671" y="115863"/>
                  </a:lnTo>
                  <a:lnTo>
                    <a:pt x="167820" y="117072"/>
                  </a:lnTo>
                  <a:lnTo>
                    <a:pt x="185040" y="117072"/>
                  </a:lnTo>
                  <a:lnTo>
                    <a:pt x="182281" y="118025"/>
                  </a:lnTo>
                  <a:lnTo>
                    <a:pt x="175321" y="119389"/>
                  </a:lnTo>
                  <a:lnTo>
                    <a:pt x="167820" y="119850"/>
                  </a:lnTo>
                  <a:close/>
                </a:path>
                <a:path w="1292225" h="179070">
                  <a:moveTo>
                    <a:pt x="62550" y="108861"/>
                  </a:moveTo>
                  <a:lnTo>
                    <a:pt x="62326" y="106186"/>
                  </a:lnTo>
                  <a:lnTo>
                    <a:pt x="62213" y="105119"/>
                  </a:lnTo>
                  <a:lnTo>
                    <a:pt x="61568" y="101936"/>
                  </a:lnTo>
                  <a:lnTo>
                    <a:pt x="61522" y="100831"/>
                  </a:lnTo>
                  <a:lnTo>
                    <a:pt x="61664" y="100155"/>
                  </a:lnTo>
                  <a:lnTo>
                    <a:pt x="62837" y="96231"/>
                  </a:lnTo>
                  <a:lnTo>
                    <a:pt x="64115" y="100497"/>
                  </a:lnTo>
                  <a:lnTo>
                    <a:pt x="64190" y="100831"/>
                  </a:lnTo>
                  <a:lnTo>
                    <a:pt x="64127" y="101936"/>
                  </a:lnTo>
                  <a:lnTo>
                    <a:pt x="63466" y="105119"/>
                  </a:lnTo>
                  <a:lnTo>
                    <a:pt x="63358" y="106138"/>
                  </a:lnTo>
                  <a:lnTo>
                    <a:pt x="62550" y="106138"/>
                  </a:lnTo>
                  <a:lnTo>
                    <a:pt x="62550" y="108861"/>
                  </a:lnTo>
                  <a:close/>
                </a:path>
                <a:path w="1292225" h="179070">
                  <a:moveTo>
                    <a:pt x="167820" y="117072"/>
                  </a:moveTo>
                  <a:lnTo>
                    <a:pt x="157671" y="115863"/>
                  </a:lnTo>
                  <a:lnTo>
                    <a:pt x="150223" y="112234"/>
                  </a:lnTo>
                  <a:lnTo>
                    <a:pt x="145476" y="106186"/>
                  </a:lnTo>
                  <a:lnTo>
                    <a:pt x="143427" y="97719"/>
                  </a:lnTo>
                  <a:lnTo>
                    <a:pt x="146199" y="97521"/>
                  </a:lnTo>
                  <a:lnTo>
                    <a:pt x="147935" y="104577"/>
                  </a:lnTo>
                  <a:lnTo>
                    <a:pt x="148047" y="104913"/>
                  </a:lnTo>
                  <a:lnTo>
                    <a:pt x="152209" y="110102"/>
                  </a:lnTo>
                  <a:lnTo>
                    <a:pt x="158814" y="113247"/>
                  </a:lnTo>
                  <a:lnTo>
                    <a:pt x="167820" y="114296"/>
                  </a:lnTo>
                  <a:lnTo>
                    <a:pt x="184579" y="114296"/>
                  </a:lnTo>
                  <a:lnTo>
                    <a:pt x="181594" y="115337"/>
                  </a:lnTo>
                  <a:lnTo>
                    <a:pt x="174929" y="116638"/>
                  </a:lnTo>
                  <a:lnTo>
                    <a:pt x="167820" y="117072"/>
                  </a:lnTo>
                  <a:close/>
                </a:path>
                <a:path w="1292225" h="179070">
                  <a:moveTo>
                    <a:pt x="204177" y="100497"/>
                  </a:moveTo>
                  <a:lnTo>
                    <a:pt x="146931" y="100497"/>
                  </a:lnTo>
                  <a:lnTo>
                    <a:pt x="146199" y="97521"/>
                  </a:lnTo>
                  <a:lnTo>
                    <a:pt x="198624" y="97521"/>
                  </a:lnTo>
                  <a:lnTo>
                    <a:pt x="198624" y="97719"/>
                  </a:lnTo>
                  <a:lnTo>
                    <a:pt x="204177" y="97719"/>
                  </a:lnTo>
                  <a:lnTo>
                    <a:pt x="204177" y="100497"/>
                  </a:lnTo>
                  <a:close/>
                </a:path>
                <a:path w="1292225" h="179070">
                  <a:moveTo>
                    <a:pt x="144099" y="100497"/>
                  </a:moveTo>
                  <a:lnTo>
                    <a:pt x="143427" y="100497"/>
                  </a:lnTo>
                  <a:lnTo>
                    <a:pt x="143427" y="97719"/>
                  </a:lnTo>
                  <a:lnTo>
                    <a:pt x="144099" y="100497"/>
                  </a:lnTo>
                  <a:close/>
                </a:path>
                <a:path w="1292225" h="179070">
                  <a:moveTo>
                    <a:pt x="63069" y="108873"/>
                  </a:moveTo>
                  <a:lnTo>
                    <a:pt x="63466" y="105119"/>
                  </a:lnTo>
                  <a:lnTo>
                    <a:pt x="64273" y="101244"/>
                  </a:lnTo>
                  <a:lnTo>
                    <a:pt x="64940" y="104577"/>
                  </a:lnTo>
                  <a:lnTo>
                    <a:pt x="65055" y="105500"/>
                  </a:lnTo>
                  <a:lnTo>
                    <a:pt x="65312" y="108691"/>
                  </a:lnTo>
                  <a:lnTo>
                    <a:pt x="63069" y="108873"/>
                  </a:lnTo>
                  <a:close/>
                </a:path>
                <a:path w="1292225" h="179070">
                  <a:moveTo>
                    <a:pt x="62546" y="108861"/>
                  </a:moveTo>
                  <a:lnTo>
                    <a:pt x="60302" y="108626"/>
                  </a:lnTo>
                  <a:lnTo>
                    <a:pt x="60731" y="104577"/>
                  </a:lnTo>
                  <a:lnTo>
                    <a:pt x="61431" y="101261"/>
                  </a:lnTo>
                  <a:lnTo>
                    <a:pt x="62213" y="105119"/>
                  </a:lnTo>
                  <a:lnTo>
                    <a:pt x="62326" y="106186"/>
                  </a:lnTo>
                  <a:lnTo>
                    <a:pt x="62546" y="108861"/>
                  </a:lnTo>
                  <a:close/>
                </a:path>
                <a:path w="1292225" h="179070">
                  <a:moveTo>
                    <a:pt x="184579" y="114296"/>
                  </a:moveTo>
                  <a:lnTo>
                    <a:pt x="177069" y="114296"/>
                  </a:lnTo>
                  <a:lnTo>
                    <a:pt x="185166" y="112122"/>
                  </a:lnTo>
                  <a:lnTo>
                    <a:pt x="196367" y="105119"/>
                  </a:lnTo>
                  <a:lnTo>
                    <a:pt x="196367" y="110129"/>
                  </a:lnTo>
                  <a:lnTo>
                    <a:pt x="190814" y="110129"/>
                  </a:lnTo>
                  <a:lnTo>
                    <a:pt x="190814" y="111591"/>
                  </a:lnTo>
                  <a:lnTo>
                    <a:pt x="187816" y="113167"/>
                  </a:lnTo>
                  <a:lnTo>
                    <a:pt x="184579" y="114296"/>
                  </a:lnTo>
                  <a:close/>
                </a:path>
                <a:path w="1292225" h="179070">
                  <a:moveTo>
                    <a:pt x="62840" y="108892"/>
                  </a:moveTo>
                  <a:lnTo>
                    <a:pt x="62666" y="108873"/>
                  </a:lnTo>
                  <a:lnTo>
                    <a:pt x="62550" y="106138"/>
                  </a:lnTo>
                  <a:lnTo>
                    <a:pt x="63065" y="106138"/>
                  </a:lnTo>
                  <a:lnTo>
                    <a:pt x="63065" y="108873"/>
                  </a:lnTo>
                  <a:lnTo>
                    <a:pt x="62840" y="108892"/>
                  </a:lnTo>
                  <a:close/>
                </a:path>
                <a:path w="1292225" h="179070">
                  <a:moveTo>
                    <a:pt x="63065" y="108873"/>
                  </a:moveTo>
                  <a:lnTo>
                    <a:pt x="63065" y="106138"/>
                  </a:lnTo>
                  <a:lnTo>
                    <a:pt x="63358" y="106138"/>
                  </a:lnTo>
                  <a:lnTo>
                    <a:pt x="63065" y="108873"/>
                  </a:lnTo>
                  <a:close/>
                </a:path>
                <a:path w="1292225" h="179070">
                  <a:moveTo>
                    <a:pt x="62550" y="108915"/>
                  </a:moveTo>
                  <a:lnTo>
                    <a:pt x="62840" y="108892"/>
                  </a:lnTo>
                  <a:lnTo>
                    <a:pt x="62550" y="108915"/>
                  </a:lnTo>
                  <a:close/>
                </a:path>
                <a:path w="1292225" h="179070">
                  <a:moveTo>
                    <a:pt x="63065" y="108915"/>
                  </a:moveTo>
                  <a:lnTo>
                    <a:pt x="62840" y="108892"/>
                  </a:lnTo>
                  <a:lnTo>
                    <a:pt x="63065" y="108873"/>
                  </a:lnTo>
                  <a:close/>
                </a:path>
                <a:path w="1292225" h="179070">
                  <a:moveTo>
                    <a:pt x="63065" y="108915"/>
                  </a:moveTo>
                  <a:lnTo>
                    <a:pt x="62550" y="108915"/>
                  </a:lnTo>
                  <a:lnTo>
                    <a:pt x="62840" y="108892"/>
                  </a:lnTo>
                  <a:lnTo>
                    <a:pt x="63065" y="108915"/>
                  </a:lnTo>
                  <a:close/>
                </a:path>
                <a:path w="1292225" h="179070">
                  <a:moveTo>
                    <a:pt x="190814" y="111591"/>
                  </a:moveTo>
                  <a:lnTo>
                    <a:pt x="190814" y="110129"/>
                  </a:lnTo>
                  <a:lnTo>
                    <a:pt x="193595" y="110129"/>
                  </a:lnTo>
                  <a:lnTo>
                    <a:pt x="190814" y="111591"/>
                  </a:lnTo>
                  <a:close/>
                </a:path>
                <a:path w="1292225" h="179070">
                  <a:moveTo>
                    <a:pt x="190814" y="114722"/>
                  </a:moveTo>
                  <a:lnTo>
                    <a:pt x="190814" y="111591"/>
                  </a:lnTo>
                  <a:lnTo>
                    <a:pt x="193595" y="110129"/>
                  </a:lnTo>
                  <a:lnTo>
                    <a:pt x="193595" y="113258"/>
                  </a:lnTo>
                  <a:lnTo>
                    <a:pt x="190814" y="114722"/>
                  </a:lnTo>
                  <a:close/>
                </a:path>
                <a:path w="1292225" h="179070">
                  <a:moveTo>
                    <a:pt x="193595" y="113258"/>
                  </a:moveTo>
                  <a:lnTo>
                    <a:pt x="193595" y="110129"/>
                  </a:lnTo>
                  <a:lnTo>
                    <a:pt x="195062" y="112485"/>
                  </a:lnTo>
                  <a:lnTo>
                    <a:pt x="193595" y="113258"/>
                  </a:lnTo>
                  <a:close/>
                </a:path>
                <a:path w="1292225" h="179070">
                  <a:moveTo>
                    <a:pt x="183902" y="136513"/>
                  </a:moveTo>
                  <a:lnTo>
                    <a:pt x="161572" y="136513"/>
                  </a:lnTo>
                  <a:lnTo>
                    <a:pt x="170961" y="136101"/>
                  </a:lnTo>
                  <a:lnTo>
                    <a:pt x="179427" y="134864"/>
                  </a:lnTo>
                  <a:lnTo>
                    <a:pt x="186971" y="132803"/>
                  </a:lnTo>
                  <a:lnTo>
                    <a:pt x="193595" y="129917"/>
                  </a:lnTo>
                  <a:lnTo>
                    <a:pt x="193615" y="113247"/>
                  </a:lnTo>
                  <a:lnTo>
                    <a:pt x="195062" y="112485"/>
                  </a:lnTo>
                  <a:lnTo>
                    <a:pt x="193595" y="110129"/>
                  </a:lnTo>
                  <a:lnTo>
                    <a:pt x="196367" y="110129"/>
                  </a:lnTo>
                  <a:lnTo>
                    <a:pt x="196367" y="131581"/>
                  </a:lnTo>
                  <a:lnTo>
                    <a:pt x="194900" y="132366"/>
                  </a:lnTo>
                  <a:lnTo>
                    <a:pt x="187967" y="135395"/>
                  </a:lnTo>
                  <a:lnTo>
                    <a:pt x="183902" y="136513"/>
                  </a:lnTo>
                  <a:close/>
                </a:path>
                <a:path w="1292225" h="179070">
                  <a:moveTo>
                    <a:pt x="185040" y="117072"/>
                  </a:moveTo>
                  <a:lnTo>
                    <a:pt x="167820" y="117072"/>
                  </a:lnTo>
                  <a:lnTo>
                    <a:pt x="174929" y="116638"/>
                  </a:lnTo>
                  <a:lnTo>
                    <a:pt x="181594" y="115337"/>
                  </a:lnTo>
                  <a:lnTo>
                    <a:pt x="187816" y="113167"/>
                  </a:lnTo>
                  <a:lnTo>
                    <a:pt x="190814" y="111591"/>
                  </a:lnTo>
                  <a:lnTo>
                    <a:pt x="190814" y="114722"/>
                  </a:lnTo>
                  <a:lnTo>
                    <a:pt x="188944" y="115707"/>
                  </a:lnTo>
                  <a:lnTo>
                    <a:pt x="185040" y="117072"/>
                  </a:lnTo>
                  <a:close/>
                </a:path>
                <a:path w="1292225" h="179070">
                  <a:moveTo>
                    <a:pt x="190814" y="128106"/>
                  </a:moveTo>
                  <a:lnTo>
                    <a:pt x="190814" y="114722"/>
                  </a:lnTo>
                  <a:lnTo>
                    <a:pt x="193595" y="113258"/>
                  </a:lnTo>
                  <a:lnTo>
                    <a:pt x="193595" y="127469"/>
                  </a:lnTo>
                  <a:lnTo>
                    <a:pt x="192281" y="127469"/>
                  </a:lnTo>
                  <a:lnTo>
                    <a:pt x="190814" y="128106"/>
                  </a:lnTo>
                  <a:close/>
                </a:path>
                <a:path w="1292225" h="179070">
                  <a:moveTo>
                    <a:pt x="190814" y="119850"/>
                  </a:moveTo>
                  <a:lnTo>
                    <a:pt x="167820" y="119850"/>
                  </a:lnTo>
                  <a:lnTo>
                    <a:pt x="175321" y="119389"/>
                  </a:lnTo>
                  <a:lnTo>
                    <a:pt x="182363" y="118009"/>
                  </a:lnTo>
                  <a:lnTo>
                    <a:pt x="188944" y="115707"/>
                  </a:lnTo>
                  <a:lnTo>
                    <a:pt x="190814" y="114722"/>
                  </a:lnTo>
                  <a:lnTo>
                    <a:pt x="190814" y="119850"/>
                  </a:lnTo>
                  <a:close/>
                </a:path>
                <a:path w="1292225" h="179070">
                  <a:moveTo>
                    <a:pt x="193595" y="129917"/>
                  </a:moveTo>
                  <a:lnTo>
                    <a:pt x="190814" y="129917"/>
                  </a:lnTo>
                  <a:lnTo>
                    <a:pt x="190814" y="128106"/>
                  </a:lnTo>
                  <a:lnTo>
                    <a:pt x="192281" y="127469"/>
                  </a:lnTo>
                  <a:lnTo>
                    <a:pt x="193595" y="129917"/>
                  </a:lnTo>
                  <a:close/>
                </a:path>
                <a:path w="1292225" h="179070">
                  <a:moveTo>
                    <a:pt x="193595" y="129917"/>
                  </a:moveTo>
                  <a:lnTo>
                    <a:pt x="192281" y="127469"/>
                  </a:lnTo>
                  <a:lnTo>
                    <a:pt x="193595" y="127469"/>
                  </a:lnTo>
                  <a:lnTo>
                    <a:pt x="193595" y="129917"/>
                  </a:lnTo>
                  <a:close/>
                </a:path>
                <a:path w="1292225" h="179070">
                  <a:moveTo>
                    <a:pt x="183557" y="133735"/>
                  </a:moveTo>
                  <a:lnTo>
                    <a:pt x="161572" y="133735"/>
                  </a:lnTo>
                  <a:lnTo>
                    <a:pt x="170618" y="133344"/>
                  </a:lnTo>
                  <a:lnTo>
                    <a:pt x="178752" y="132169"/>
                  </a:lnTo>
                  <a:lnTo>
                    <a:pt x="185973" y="130210"/>
                  </a:lnTo>
                  <a:lnTo>
                    <a:pt x="190814" y="128106"/>
                  </a:lnTo>
                  <a:lnTo>
                    <a:pt x="190814" y="129917"/>
                  </a:lnTo>
                  <a:lnTo>
                    <a:pt x="193595" y="129917"/>
                  </a:lnTo>
                  <a:lnTo>
                    <a:pt x="186971" y="132803"/>
                  </a:lnTo>
                  <a:lnTo>
                    <a:pt x="183557" y="133735"/>
                  </a:lnTo>
                  <a:close/>
                </a:path>
                <a:path w="1292225" h="179070">
                  <a:moveTo>
                    <a:pt x="46234" y="134343"/>
                  </a:moveTo>
                  <a:lnTo>
                    <a:pt x="46234" y="131565"/>
                  </a:lnTo>
                  <a:lnTo>
                    <a:pt x="48222" y="131565"/>
                  </a:lnTo>
                  <a:lnTo>
                    <a:pt x="48863" y="133449"/>
                  </a:lnTo>
                  <a:lnTo>
                    <a:pt x="46234" y="134343"/>
                  </a:lnTo>
                  <a:close/>
                </a:path>
                <a:path w="1292225" h="179070">
                  <a:moveTo>
                    <a:pt x="78000" y="134343"/>
                  </a:moveTo>
                  <a:lnTo>
                    <a:pt x="78000" y="131565"/>
                  </a:lnTo>
                  <a:lnTo>
                    <a:pt x="78957" y="131565"/>
                  </a:lnTo>
                  <a:lnTo>
                    <a:pt x="78000" y="134343"/>
                  </a:lnTo>
                  <a:close/>
                </a:path>
                <a:path w="1292225" h="179070">
                  <a:moveTo>
                    <a:pt x="247926" y="56366"/>
                  </a:moveTo>
                  <a:lnTo>
                    <a:pt x="247926" y="51845"/>
                  </a:lnTo>
                  <a:lnTo>
                    <a:pt x="249029" y="50411"/>
                  </a:lnTo>
                  <a:lnTo>
                    <a:pt x="256154" y="44920"/>
                  </a:lnTo>
                  <a:lnTo>
                    <a:pt x="264492" y="41626"/>
                  </a:lnTo>
                  <a:lnTo>
                    <a:pt x="274043" y="40528"/>
                  </a:lnTo>
                  <a:lnTo>
                    <a:pt x="288169" y="42991"/>
                  </a:lnTo>
                  <a:lnTo>
                    <a:pt x="288597" y="43305"/>
                  </a:lnTo>
                  <a:lnTo>
                    <a:pt x="274043" y="43305"/>
                  </a:lnTo>
                  <a:lnTo>
                    <a:pt x="265230" y="44319"/>
                  </a:lnTo>
                  <a:lnTo>
                    <a:pt x="257533" y="47362"/>
                  </a:lnTo>
                  <a:lnTo>
                    <a:pt x="250932" y="52461"/>
                  </a:lnTo>
                  <a:lnTo>
                    <a:pt x="247926" y="56366"/>
                  </a:lnTo>
                  <a:close/>
                </a:path>
                <a:path w="1292225" h="179070">
                  <a:moveTo>
                    <a:pt x="247926" y="137120"/>
                  </a:moveTo>
                  <a:lnTo>
                    <a:pt x="214941" y="137120"/>
                  </a:lnTo>
                  <a:lnTo>
                    <a:pt x="214941" y="42697"/>
                  </a:lnTo>
                  <a:lnTo>
                    <a:pt x="247926" y="42697"/>
                  </a:lnTo>
                  <a:lnTo>
                    <a:pt x="247926" y="45475"/>
                  </a:lnTo>
                  <a:lnTo>
                    <a:pt x="217722" y="45475"/>
                  </a:lnTo>
                  <a:lnTo>
                    <a:pt x="217722" y="134343"/>
                  </a:lnTo>
                  <a:lnTo>
                    <a:pt x="247926" y="134343"/>
                  </a:lnTo>
                  <a:lnTo>
                    <a:pt x="247926" y="137120"/>
                  </a:lnTo>
                  <a:close/>
                </a:path>
                <a:path w="1292225" h="179070">
                  <a:moveTo>
                    <a:pt x="248974" y="59534"/>
                  </a:moveTo>
                  <a:lnTo>
                    <a:pt x="247926" y="59534"/>
                  </a:lnTo>
                  <a:lnTo>
                    <a:pt x="247926" y="56366"/>
                  </a:lnTo>
                  <a:lnTo>
                    <a:pt x="250952" y="52434"/>
                  </a:lnTo>
                  <a:lnTo>
                    <a:pt x="257533" y="47362"/>
                  </a:lnTo>
                  <a:lnTo>
                    <a:pt x="265230" y="44319"/>
                  </a:lnTo>
                  <a:lnTo>
                    <a:pt x="274043" y="43305"/>
                  </a:lnTo>
                  <a:lnTo>
                    <a:pt x="286952" y="45594"/>
                  </a:lnTo>
                  <a:lnTo>
                    <a:pt x="287608" y="46082"/>
                  </a:lnTo>
                  <a:lnTo>
                    <a:pt x="274043" y="46082"/>
                  </a:lnTo>
                  <a:lnTo>
                    <a:pt x="265967" y="47013"/>
                  </a:lnTo>
                  <a:lnTo>
                    <a:pt x="258913" y="49804"/>
                  </a:lnTo>
                  <a:lnTo>
                    <a:pt x="252880" y="54457"/>
                  </a:lnTo>
                  <a:lnTo>
                    <a:pt x="248974" y="59534"/>
                  </a:lnTo>
                  <a:close/>
                </a:path>
                <a:path w="1292225" h="179070">
                  <a:moveTo>
                    <a:pt x="306324" y="134343"/>
                  </a:moveTo>
                  <a:lnTo>
                    <a:pt x="303552" y="134343"/>
                  </a:lnTo>
                  <a:lnTo>
                    <a:pt x="303552" y="79929"/>
                  </a:lnTo>
                  <a:lnTo>
                    <a:pt x="301707" y="63906"/>
                  </a:lnTo>
                  <a:lnTo>
                    <a:pt x="296173" y="52461"/>
                  </a:lnTo>
                  <a:lnTo>
                    <a:pt x="286952" y="45594"/>
                  </a:lnTo>
                  <a:lnTo>
                    <a:pt x="274043" y="43305"/>
                  </a:lnTo>
                  <a:lnTo>
                    <a:pt x="288597" y="43305"/>
                  </a:lnTo>
                  <a:lnTo>
                    <a:pt x="298256" y="50378"/>
                  </a:lnTo>
                  <a:lnTo>
                    <a:pt x="304307" y="62691"/>
                  </a:lnTo>
                  <a:lnTo>
                    <a:pt x="306324" y="79929"/>
                  </a:lnTo>
                  <a:lnTo>
                    <a:pt x="306324" y="134343"/>
                  </a:lnTo>
                  <a:close/>
                </a:path>
                <a:path w="1292225" h="179070">
                  <a:moveTo>
                    <a:pt x="220494" y="134343"/>
                  </a:moveTo>
                  <a:lnTo>
                    <a:pt x="217722" y="134343"/>
                  </a:lnTo>
                  <a:lnTo>
                    <a:pt x="217722" y="45475"/>
                  </a:lnTo>
                  <a:lnTo>
                    <a:pt x="220494" y="45475"/>
                  </a:lnTo>
                  <a:lnTo>
                    <a:pt x="220494" y="134343"/>
                  </a:lnTo>
                  <a:close/>
                </a:path>
                <a:path w="1292225" h="179070">
                  <a:moveTo>
                    <a:pt x="242363" y="134343"/>
                  </a:moveTo>
                  <a:lnTo>
                    <a:pt x="220494" y="134343"/>
                  </a:lnTo>
                  <a:lnTo>
                    <a:pt x="220494" y="45475"/>
                  </a:lnTo>
                  <a:lnTo>
                    <a:pt x="242363" y="45475"/>
                  </a:lnTo>
                  <a:lnTo>
                    <a:pt x="242363" y="62311"/>
                  </a:lnTo>
                  <a:lnTo>
                    <a:pt x="254178" y="62311"/>
                  </a:lnTo>
                  <a:lnTo>
                    <a:pt x="251240" y="63683"/>
                  </a:lnTo>
                  <a:lnTo>
                    <a:pt x="244116" y="72149"/>
                  </a:lnTo>
                  <a:lnTo>
                    <a:pt x="242363" y="77373"/>
                  </a:lnTo>
                  <a:lnTo>
                    <a:pt x="242363" y="134343"/>
                  </a:lnTo>
                  <a:close/>
                </a:path>
                <a:path w="1292225" h="179070">
                  <a:moveTo>
                    <a:pt x="247059" y="62311"/>
                  </a:moveTo>
                  <a:lnTo>
                    <a:pt x="242363" y="62311"/>
                  </a:lnTo>
                  <a:lnTo>
                    <a:pt x="242363" y="45475"/>
                  </a:lnTo>
                  <a:lnTo>
                    <a:pt x="245144" y="45475"/>
                  </a:lnTo>
                  <a:lnTo>
                    <a:pt x="245144" y="55460"/>
                  </a:lnTo>
                  <a:lnTo>
                    <a:pt x="243116" y="58097"/>
                  </a:lnTo>
                  <a:lnTo>
                    <a:pt x="245144" y="59326"/>
                  </a:lnTo>
                  <a:lnTo>
                    <a:pt x="245144" y="59534"/>
                  </a:lnTo>
                  <a:lnTo>
                    <a:pt x="248974" y="59534"/>
                  </a:lnTo>
                  <a:lnTo>
                    <a:pt x="247869" y="60970"/>
                  </a:lnTo>
                  <a:lnTo>
                    <a:pt x="247059" y="62311"/>
                  </a:lnTo>
                  <a:close/>
                </a:path>
                <a:path w="1292225" h="179070">
                  <a:moveTo>
                    <a:pt x="245144" y="55460"/>
                  </a:moveTo>
                  <a:lnTo>
                    <a:pt x="245144" y="45475"/>
                  </a:lnTo>
                  <a:lnTo>
                    <a:pt x="247926" y="45475"/>
                  </a:lnTo>
                  <a:lnTo>
                    <a:pt x="247926" y="51845"/>
                  </a:lnTo>
                  <a:lnTo>
                    <a:pt x="245144" y="55460"/>
                  </a:lnTo>
                  <a:close/>
                </a:path>
                <a:path w="1292225" h="179070">
                  <a:moveTo>
                    <a:pt x="254178" y="62311"/>
                  </a:moveTo>
                  <a:lnTo>
                    <a:pt x="247059" y="62311"/>
                  </a:lnTo>
                  <a:lnTo>
                    <a:pt x="247869" y="60970"/>
                  </a:lnTo>
                  <a:lnTo>
                    <a:pt x="252880" y="54457"/>
                  </a:lnTo>
                  <a:lnTo>
                    <a:pt x="258913" y="49804"/>
                  </a:lnTo>
                  <a:lnTo>
                    <a:pt x="265967" y="47013"/>
                  </a:lnTo>
                  <a:lnTo>
                    <a:pt x="274043" y="46082"/>
                  </a:lnTo>
                  <a:lnTo>
                    <a:pt x="285738" y="48198"/>
                  </a:lnTo>
                  <a:lnTo>
                    <a:pt x="294090" y="54544"/>
                  </a:lnTo>
                  <a:lnTo>
                    <a:pt x="297399" y="61530"/>
                  </a:lnTo>
                  <a:lnTo>
                    <a:pt x="255851" y="61530"/>
                  </a:lnTo>
                  <a:lnTo>
                    <a:pt x="254178" y="62311"/>
                  </a:lnTo>
                  <a:close/>
                </a:path>
                <a:path w="1292225" h="179070">
                  <a:moveTo>
                    <a:pt x="303552" y="134343"/>
                  </a:moveTo>
                  <a:lnTo>
                    <a:pt x="300770" y="134343"/>
                  </a:lnTo>
                  <a:lnTo>
                    <a:pt x="300770" y="79929"/>
                  </a:lnTo>
                  <a:lnTo>
                    <a:pt x="299100" y="65121"/>
                  </a:lnTo>
                  <a:lnTo>
                    <a:pt x="294090" y="54544"/>
                  </a:lnTo>
                  <a:lnTo>
                    <a:pt x="285738" y="48198"/>
                  </a:lnTo>
                  <a:lnTo>
                    <a:pt x="274043" y="46082"/>
                  </a:lnTo>
                  <a:lnTo>
                    <a:pt x="287608" y="46082"/>
                  </a:lnTo>
                  <a:lnTo>
                    <a:pt x="296173" y="52461"/>
                  </a:lnTo>
                  <a:lnTo>
                    <a:pt x="301707" y="63906"/>
                  </a:lnTo>
                  <a:lnTo>
                    <a:pt x="303552" y="79929"/>
                  </a:lnTo>
                  <a:lnTo>
                    <a:pt x="303552" y="134343"/>
                  </a:lnTo>
                  <a:close/>
                </a:path>
                <a:path w="1292225" h="179070">
                  <a:moveTo>
                    <a:pt x="245487" y="59534"/>
                  </a:moveTo>
                  <a:lnTo>
                    <a:pt x="245144" y="59326"/>
                  </a:lnTo>
                  <a:lnTo>
                    <a:pt x="245144" y="55460"/>
                  </a:lnTo>
                  <a:lnTo>
                    <a:pt x="247926" y="51845"/>
                  </a:lnTo>
                  <a:lnTo>
                    <a:pt x="247926" y="56366"/>
                  </a:lnTo>
                  <a:lnTo>
                    <a:pt x="247625" y="56757"/>
                  </a:lnTo>
                  <a:lnTo>
                    <a:pt x="245487" y="56757"/>
                  </a:lnTo>
                  <a:lnTo>
                    <a:pt x="245487" y="59534"/>
                  </a:lnTo>
                  <a:close/>
                </a:path>
                <a:path w="1292225" h="179070">
                  <a:moveTo>
                    <a:pt x="245144" y="59326"/>
                  </a:moveTo>
                  <a:lnTo>
                    <a:pt x="243116" y="58097"/>
                  </a:lnTo>
                  <a:lnTo>
                    <a:pt x="245144" y="55460"/>
                  </a:lnTo>
                  <a:lnTo>
                    <a:pt x="245144" y="59326"/>
                  </a:lnTo>
                  <a:close/>
                </a:path>
                <a:path w="1292225" h="179070">
                  <a:moveTo>
                    <a:pt x="247926" y="59534"/>
                  </a:moveTo>
                  <a:lnTo>
                    <a:pt x="245487" y="59534"/>
                  </a:lnTo>
                  <a:lnTo>
                    <a:pt x="247926" y="56366"/>
                  </a:lnTo>
                  <a:lnTo>
                    <a:pt x="247926" y="59534"/>
                  </a:lnTo>
                  <a:close/>
                </a:path>
                <a:path w="1292225" h="179070">
                  <a:moveTo>
                    <a:pt x="245487" y="59534"/>
                  </a:moveTo>
                  <a:lnTo>
                    <a:pt x="245487" y="56757"/>
                  </a:lnTo>
                  <a:lnTo>
                    <a:pt x="247625" y="56757"/>
                  </a:lnTo>
                  <a:lnTo>
                    <a:pt x="245487" y="59534"/>
                  </a:lnTo>
                  <a:close/>
                </a:path>
                <a:path w="1292225" h="179070">
                  <a:moveTo>
                    <a:pt x="245487" y="59534"/>
                  </a:moveTo>
                  <a:lnTo>
                    <a:pt x="245144" y="59534"/>
                  </a:lnTo>
                  <a:lnTo>
                    <a:pt x="245144" y="59326"/>
                  </a:lnTo>
                  <a:lnTo>
                    <a:pt x="245487" y="59534"/>
                  </a:lnTo>
                  <a:close/>
                </a:path>
                <a:path w="1292225" h="179070">
                  <a:moveTo>
                    <a:pt x="245144" y="134343"/>
                  </a:moveTo>
                  <a:lnTo>
                    <a:pt x="242363" y="134343"/>
                  </a:lnTo>
                  <a:lnTo>
                    <a:pt x="242363" y="77373"/>
                  </a:lnTo>
                  <a:lnTo>
                    <a:pt x="244116" y="72149"/>
                  </a:lnTo>
                  <a:lnTo>
                    <a:pt x="251240" y="63683"/>
                  </a:lnTo>
                  <a:lnTo>
                    <a:pt x="255851" y="61530"/>
                  </a:lnTo>
                  <a:lnTo>
                    <a:pt x="261461" y="61530"/>
                  </a:lnTo>
                  <a:lnTo>
                    <a:pt x="269130" y="62995"/>
                  </a:lnTo>
                  <a:lnTo>
                    <a:pt x="270766" y="64308"/>
                  </a:lnTo>
                  <a:lnTo>
                    <a:pt x="256717" y="64308"/>
                  </a:lnTo>
                  <a:lnTo>
                    <a:pt x="252812" y="66130"/>
                  </a:lnTo>
                  <a:lnTo>
                    <a:pt x="246678" y="73419"/>
                  </a:lnTo>
                  <a:lnTo>
                    <a:pt x="245144" y="78048"/>
                  </a:lnTo>
                  <a:lnTo>
                    <a:pt x="245144" y="134343"/>
                  </a:lnTo>
                  <a:close/>
                </a:path>
                <a:path w="1292225" h="179070">
                  <a:moveTo>
                    <a:pt x="300770" y="134343"/>
                  </a:moveTo>
                  <a:lnTo>
                    <a:pt x="278987" y="134343"/>
                  </a:lnTo>
                  <a:lnTo>
                    <a:pt x="278987" y="84963"/>
                  </a:lnTo>
                  <a:lnTo>
                    <a:pt x="277883" y="74691"/>
                  </a:lnTo>
                  <a:lnTo>
                    <a:pt x="274606" y="67388"/>
                  </a:lnTo>
                  <a:lnTo>
                    <a:pt x="271996" y="65294"/>
                  </a:lnTo>
                  <a:lnTo>
                    <a:pt x="271291" y="64308"/>
                  </a:lnTo>
                  <a:lnTo>
                    <a:pt x="270766" y="64308"/>
                  </a:lnTo>
                  <a:lnTo>
                    <a:pt x="269130" y="62995"/>
                  </a:lnTo>
                  <a:lnTo>
                    <a:pt x="261461" y="61530"/>
                  </a:lnTo>
                  <a:lnTo>
                    <a:pt x="297399" y="61530"/>
                  </a:lnTo>
                  <a:lnTo>
                    <a:pt x="299100" y="65121"/>
                  </a:lnTo>
                  <a:lnTo>
                    <a:pt x="300770" y="79929"/>
                  </a:lnTo>
                  <a:lnTo>
                    <a:pt x="300770" y="134343"/>
                  </a:lnTo>
                  <a:close/>
                </a:path>
                <a:path w="1292225" h="179070">
                  <a:moveTo>
                    <a:pt x="247926" y="134343"/>
                  </a:moveTo>
                  <a:lnTo>
                    <a:pt x="245144" y="134343"/>
                  </a:lnTo>
                  <a:lnTo>
                    <a:pt x="245144" y="78048"/>
                  </a:lnTo>
                  <a:lnTo>
                    <a:pt x="246678" y="73419"/>
                  </a:lnTo>
                  <a:lnTo>
                    <a:pt x="252812" y="66130"/>
                  </a:lnTo>
                  <a:lnTo>
                    <a:pt x="256717" y="64308"/>
                  </a:lnTo>
                  <a:lnTo>
                    <a:pt x="270766" y="64308"/>
                  </a:lnTo>
                  <a:lnTo>
                    <a:pt x="271996" y="65294"/>
                  </a:lnTo>
                  <a:lnTo>
                    <a:pt x="273277" y="67084"/>
                  </a:lnTo>
                  <a:lnTo>
                    <a:pt x="257575" y="67084"/>
                  </a:lnTo>
                  <a:lnTo>
                    <a:pt x="254384" y="68577"/>
                  </a:lnTo>
                  <a:lnTo>
                    <a:pt x="249234" y="74711"/>
                  </a:lnTo>
                  <a:lnTo>
                    <a:pt x="247926" y="78724"/>
                  </a:lnTo>
                  <a:lnTo>
                    <a:pt x="247926" y="134343"/>
                  </a:lnTo>
                  <a:close/>
                </a:path>
                <a:path w="1292225" h="179070">
                  <a:moveTo>
                    <a:pt x="278987" y="134343"/>
                  </a:moveTo>
                  <a:lnTo>
                    <a:pt x="276215" y="134343"/>
                  </a:lnTo>
                  <a:lnTo>
                    <a:pt x="276215" y="71192"/>
                  </a:lnTo>
                  <a:lnTo>
                    <a:pt x="271996" y="65294"/>
                  </a:lnTo>
                  <a:lnTo>
                    <a:pt x="274606" y="67388"/>
                  </a:lnTo>
                  <a:lnTo>
                    <a:pt x="277892" y="74711"/>
                  </a:lnTo>
                  <a:lnTo>
                    <a:pt x="278987" y="84963"/>
                  </a:lnTo>
                  <a:lnTo>
                    <a:pt x="278987" y="134343"/>
                  </a:lnTo>
                  <a:close/>
                </a:path>
                <a:path w="1292225" h="179070">
                  <a:moveTo>
                    <a:pt x="306324" y="137120"/>
                  </a:moveTo>
                  <a:lnTo>
                    <a:pt x="273434" y="137120"/>
                  </a:lnTo>
                  <a:lnTo>
                    <a:pt x="273434" y="73044"/>
                  </a:lnTo>
                  <a:lnTo>
                    <a:pt x="269443" y="67084"/>
                  </a:lnTo>
                  <a:lnTo>
                    <a:pt x="273277" y="67084"/>
                  </a:lnTo>
                  <a:lnTo>
                    <a:pt x="276215" y="71192"/>
                  </a:lnTo>
                  <a:lnTo>
                    <a:pt x="276215" y="134343"/>
                  </a:lnTo>
                  <a:lnTo>
                    <a:pt x="306324" y="134343"/>
                  </a:lnTo>
                  <a:lnTo>
                    <a:pt x="306324" y="137120"/>
                  </a:lnTo>
                  <a:close/>
                </a:path>
                <a:path w="1292225" h="179070">
                  <a:moveTo>
                    <a:pt x="384781" y="51490"/>
                  </a:moveTo>
                  <a:lnTo>
                    <a:pt x="382384" y="48270"/>
                  </a:lnTo>
                  <a:lnTo>
                    <a:pt x="382000" y="47989"/>
                  </a:lnTo>
                  <a:lnTo>
                    <a:pt x="382000" y="0"/>
                  </a:lnTo>
                  <a:lnTo>
                    <a:pt x="414985" y="0"/>
                  </a:lnTo>
                  <a:lnTo>
                    <a:pt x="414985" y="2776"/>
                  </a:lnTo>
                  <a:lnTo>
                    <a:pt x="384781" y="2776"/>
                  </a:lnTo>
                  <a:lnTo>
                    <a:pt x="384781" y="51490"/>
                  </a:lnTo>
                  <a:close/>
                </a:path>
                <a:path w="1292225" h="179070">
                  <a:moveTo>
                    <a:pt x="387562" y="55628"/>
                  </a:moveTo>
                  <a:lnTo>
                    <a:pt x="384781" y="55628"/>
                  </a:lnTo>
                  <a:lnTo>
                    <a:pt x="384781" y="55440"/>
                  </a:lnTo>
                  <a:lnTo>
                    <a:pt x="386867" y="54292"/>
                  </a:lnTo>
                  <a:lnTo>
                    <a:pt x="384781" y="51490"/>
                  </a:lnTo>
                  <a:lnTo>
                    <a:pt x="384781" y="2776"/>
                  </a:lnTo>
                  <a:lnTo>
                    <a:pt x="387562" y="2776"/>
                  </a:lnTo>
                  <a:lnTo>
                    <a:pt x="387562" y="55628"/>
                  </a:lnTo>
                  <a:close/>
                </a:path>
                <a:path w="1292225" h="179070">
                  <a:moveTo>
                    <a:pt x="409432" y="58406"/>
                  </a:moveTo>
                  <a:lnTo>
                    <a:pt x="387562" y="58406"/>
                  </a:lnTo>
                  <a:lnTo>
                    <a:pt x="387562" y="2776"/>
                  </a:lnTo>
                  <a:lnTo>
                    <a:pt x="409432" y="2776"/>
                  </a:lnTo>
                  <a:lnTo>
                    <a:pt x="409432" y="58406"/>
                  </a:lnTo>
                  <a:close/>
                </a:path>
                <a:path w="1292225" h="179070">
                  <a:moveTo>
                    <a:pt x="412203" y="134343"/>
                  </a:moveTo>
                  <a:lnTo>
                    <a:pt x="409432" y="134343"/>
                  </a:lnTo>
                  <a:lnTo>
                    <a:pt x="409432" y="2776"/>
                  </a:lnTo>
                  <a:lnTo>
                    <a:pt x="412203" y="2776"/>
                  </a:lnTo>
                  <a:lnTo>
                    <a:pt x="412203" y="134343"/>
                  </a:lnTo>
                  <a:close/>
                </a:path>
                <a:path w="1292225" h="179070">
                  <a:moveTo>
                    <a:pt x="414985" y="134343"/>
                  </a:moveTo>
                  <a:lnTo>
                    <a:pt x="412203" y="134343"/>
                  </a:lnTo>
                  <a:lnTo>
                    <a:pt x="412203" y="2776"/>
                  </a:lnTo>
                  <a:lnTo>
                    <a:pt x="414985" y="2776"/>
                  </a:lnTo>
                  <a:lnTo>
                    <a:pt x="414985" y="134343"/>
                  </a:lnTo>
                  <a:close/>
                </a:path>
                <a:path w="1292225" h="179070">
                  <a:moveTo>
                    <a:pt x="356920" y="139289"/>
                  </a:moveTo>
                  <a:lnTo>
                    <a:pt x="323264" y="119699"/>
                  </a:lnTo>
                  <a:lnTo>
                    <a:pt x="317172" y="91905"/>
                  </a:lnTo>
                  <a:lnTo>
                    <a:pt x="317913" y="80939"/>
                  </a:lnTo>
                  <a:lnTo>
                    <a:pt x="342902" y="44095"/>
                  </a:lnTo>
                  <a:lnTo>
                    <a:pt x="360483" y="40528"/>
                  </a:lnTo>
                  <a:lnTo>
                    <a:pt x="369193" y="41389"/>
                  </a:lnTo>
                  <a:lnTo>
                    <a:pt x="374614" y="43305"/>
                  </a:lnTo>
                  <a:lnTo>
                    <a:pt x="360483" y="43305"/>
                  </a:lnTo>
                  <a:lnTo>
                    <a:pt x="351846" y="44135"/>
                  </a:lnTo>
                  <a:lnTo>
                    <a:pt x="322753" y="72053"/>
                  </a:lnTo>
                  <a:lnTo>
                    <a:pt x="319954" y="91905"/>
                  </a:lnTo>
                  <a:lnTo>
                    <a:pt x="320588" y="101866"/>
                  </a:lnTo>
                  <a:lnTo>
                    <a:pt x="341889" y="133573"/>
                  </a:lnTo>
                  <a:lnTo>
                    <a:pt x="356920" y="136513"/>
                  </a:lnTo>
                  <a:lnTo>
                    <a:pt x="371077" y="136513"/>
                  </a:lnTo>
                  <a:lnTo>
                    <a:pt x="366152" y="138310"/>
                  </a:lnTo>
                  <a:lnTo>
                    <a:pt x="356920" y="139289"/>
                  </a:lnTo>
                  <a:close/>
                </a:path>
                <a:path w="1292225" h="179070">
                  <a:moveTo>
                    <a:pt x="356920" y="136513"/>
                  </a:moveTo>
                  <a:lnTo>
                    <a:pt x="322491" y="110661"/>
                  </a:lnTo>
                  <a:lnTo>
                    <a:pt x="319954" y="91905"/>
                  </a:lnTo>
                  <a:lnTo>
                    <a:pt x="320654" y="81431"/>
                  </a:lnTo>
                  <a:lnTo>
                    <a:pt x="344078" y="46625"/>
                  </a:lnTo>
                  <a:lnTo>
                    <a:pt x="360483" y="43305"/>
                  </a:lnTo>
                  <a:lnTo>
                    <a:pt x="368425" y="44075"/>
                  </a:lnTo>
                  <a:lnTo>
                    <a:pt x="374192" y="46082"/>
                  </a:lnTo>
                  <a:lnTo>
                    <a:pt x="360483" y="46082"/>
                  </a:lnTo>
                  <a:lnTo>
                    <a:pt x="352464" y="46851"/>
                  </a:lnTo>
                  <a:lnTo>
                    <a:pt x="323385" y="81923"/>
                  </a:lnTo>
                  <a:lnTo>
                    <a:pt x="322726" y="91905"/>
                  </a:lnTo>
                  <a:lnTo>
                    <a:pt x="323318" y="101366"/>
                  </a:lnTo>
                  <a:lnTo>
                    <a:pt x="349605" y="133061"/>
                  </a:lnTo>
                  <a:lnTo>
                    <a:pt x="356920" y="133735"/>
                  </a:lnTo>
                  <a:lnTo>
                    <a:pt x="370606" y="133735"/>
                  </a:lnTo>
                  <a:lnTo>
                    <a:pt x="365445" y="135612"/>
                  </a:lnTo>
                  <a:lnTo>
                    <a:pt x="356920" y="136513"/>
                  </a:lnTo>
                  <a:close/>
                </a:path>
                <a:path w="1292225" h="179070">
                  <a:moveTo>
                    <a:pt x="382000" y="52371"/>
                  </a:moveTo>
                  <a:lnTo>
                    <a:pt x="380402" y="50237"/>
                  </a:lnTo>
                  <a:lnTo>
                    <a:pt x="375064" y="46386"/>
                  </a:lnTo>
                  <a:lnTo>
                    <a:pt x="368425" y="44075"/>
                  </a:lnTo>
                  <a:lnTo>
                    <a:pt x="360483" y="43305"/>
                  </a:lnTo>
                  <a:lnTo>
                    <a:pt x="374614" y="43305"/>
                  </a:lnTo>
                  <a:lnTo>
                    <a:pt x="376493" y="43969"/>
                  </a:lnTo>
                  <a:lnTo>
                    <a:pt x="382000" y="47989"/>
                  </a:lnTo>
                  <a:lnTo>
                    <a:pt x="382000" y="52371"/>
                  </a:lnTo>
                  <a:close/>
                </a:path>
                <a:path w="1292225" h="179070">
                  <a:moveTo>
                    <a:pt x="356920" y="133735"/>
                  </a:moveTo>
                  <a:lnTo>
                    <a:pt x="325097" y="109691"/>
                  </a:lnTo>
                  <a:lnTo>
                    <a:pt x="322726" y="91905"/>
                  </a:lnTo>
                  <a:lnTo>
                    <a:pt x="323385" y="81923"/>
                  </a:lnTo>
                  <a:lnTo>
                    <a:pt x="345255" y="49155"/>
                  </a:lnTo>
                  <a:lnTo>
                    <a:pt x="360483" y="46082"/>
                  </a:lnTo>
                  <a:lnTo>
                    <a:pt x="370846" y="46082"/>
                  </a:lnTo>
                  <a:lnTo>
                    <a:pt x="378018" y="49710"/>
                  </a:lnTo>
                  <a:lnTo>
                    <a:pt x="382790" y="58406"/>
                  </a:lnTo>
                  <a:lnTo>
                    <a:pt x="409432" y="58406"/>
                  </a:lnTo>
                  <a:lnTo>
                    <a:pt x="409432" y="61530"/>
                  </a:lnTo>
                  <a:lnTo>
                    <a:pt x="360140" y="61530"/>
                  </a:lnTo>
                  <a:lnTo>
                    <a:pt x="354641" y="64308"/>
                  </a:lnTo>
                  <a:lnTo>
                    <a:pt x="346910" y="75108"/>
                  </a:lnTo>
                  <a:lnTo>
                    <a:pt x="345106" y="81923"/>
                  </a:lnTo>
                  <a:lnTo>
                    <a:pt x="345033" y="99572"/>
                  </a:lnTo>
                  <a:lnTo>
                    <a:pt x="346881" y="106158"/>
                  </a:lnTo>
                  <a:lnTo>
                    <a:pt x="354425" y="115820"/>
                  </a:lnTo>
                  <a:lnTo>
                    <a:pt x="359721" y="118288"/>
                  </a:lnTo>
                  <a:lnTo>
                    <a:pt x="409432" y="118288"/>
                  </a:lnTo>
                  <a:lnTo>
                    <a:pt x="409432" y="119329"/>
                  </a:lnTo>
                  <a:lnTo>
                    <a:pt x="382924" y="119329"/>
                  </a:lnTo>
                  <a:lnTo>
                    <a:pt x="382104" y="120592"/>
                  </a:lnTo>
                  <a:lnTo>
                    <a:pt x="377326" y="126342"/>
                  </a:lnTo>
                  <a:lnTo>
                    <a:pt x="371534" y="130449"/>
                  </a:lnTo>
                  <a:lnTo>
                    <a:pt x="364732" y="132914"/>
                  </a:lnTo>
                  <a:lnTo>
                    <a:pt x="356920" y="133735"/>
                  </a:lnTo>
                  <a:close/>
                </a:path>
                <a:path w="1292225" h="179070">
                  <a:moveTo>
                    <a:pt x="387562" y="58406"/>
                  </a:moveTo>
                  <a:lnTo>
                    <a:pt x="382790" y="58406"/>
                  </a:lnTo>
                  <a:lnTo>
                    <a:pt x="378018" y="49710"/>
                  </a:lnTo>
                  <a:lnTo>
                    <a:pt x="370846" y="46082"/>
                  </a:lnTo>
                  <a:lnTo>
                    <a:pt x="374192" y="46082"/>
                  </a:lnTo>
                  <a:lnTo>
                    <a:pt x="375064" y="46386"/>
                  </a:lnTo>
                  <a:lnTo>
                    <a:pt x="380402" y="50237"/>
                  </a:lnTo>
                  <a:lnTo>
                    <a:pt x="382000" y="52371"/>
                  </a:lnTo>
                  <a:lnTo>
                    <a:pt x="382000" y="55628"/>
                  </a:lnTo>
                  <a:lnTo>
                    <a:pt x="387562" y="55628"/>
                  </a:lnTo>
                  <a:lnTo>
                    <a:pt x="387562" y="58406"/>
                  </a:lnTo>
                  <a:close/>
                </a:path>
                <a:path w="1292225" h="179070">
                  <a:moveTo>
                    <a:pt x="384438" y="55628"/>
                  </a:moveTo>
                  <a:lnTo>
                    <a:pt x="382000" y="52371"/>
                  </a:lnTo>
                  <a:lnTo>
                    <a:pt x="382000" y="47989"/>
                  </a:lnTo>
                  <a:lnTo>
                    <a:pt x="382384" y="48270"/>
                  </a:lnTo>
                  <a:lnTo>
                    <a:pt x="384781" y="51490"/>
                  </a:lnTo>
                  <a:lnTo>
                    <a:pt x="384781" y="52852"/>
                  </a:lnTo>
                  <a:lnTo>
                    <a:pt x="384438" y="52852"/>
                  </a:lnTo>
                  <a:lnTo>
                    <a:pt x="384438" y="55628"/>
                  </a:lnTo>
                  <a:close/>
                </a:path>
                <a:path w="1292225" h="179070">
                  <a:moveTo>
                    <a:pt x="384781" y="55440"/>
                  </a:moveTo>
                  <a:lnTo>
                    <a:pt x="384781" y="51490"/>
                  </a:lnTo>
                  <a:lnTo>
                    <a:pt x="386867" y="54292"/>
                  </a:lnTo>
                  <a:lnTo>
                    <a:pt x="384781" y="55440"/>
                  </a:lnTo>
                  <a:close/>
                </a:path>
                <a:path w="1292225" h="179070">
                  <a:moveTo>
                    <a:pt x="384438" y="55628"/>
                  </a:moveTo>
                  <a:lnTo>
                    <a:pt x="382000" y="55628"/>
                  </a:lnTo>
                  <a:lnTo>
                    <a:pt x="382000" y="52371"/>
                  </a:lnTo>
                  <a:lnTo>
                    <a:pt x="384438" y="55628"/>
                  </a:lnTo>
                  <a:close/>
                </a:path>
                <a:path w="1292225" h="179070">
                  <a:moveTo>
                    <a:pt x="384438" y="55628"/>
                  </a:moveTo>
                  <a:lnTo>
                    <a:pt x="384438" y="52852"/>
                  </a:lnTo>
                  <a:lnTo>
                    <a:pt x="384781" y="52852"/>
                  </a:lnTo>
                  <a:lnTo>
                    <a:pt x="384781" y="55440"/>
                  </a:lnTo>
                  <a:lnTo>
                    <a:pt x="384438" y="55628"/>
                  </a:lnTo>
                  <a:close/>
                </a:path>
                <a:path w="1292225" h="179070">
                  <a:moveTo>
                    <a:pt x="384781" y="55628"/>
                  </a:moveTo>
                  <a:lnTo>
                    <a:pt x="384438" y="55628"/>
                  </a:lnTo>
                  <a:lnTo>
                    <a:pt x="384781" y="55440"/>
                  </a:lnTo>
                  <a:lnTo>
                    <a:pt x="384781" y="55628"/>
                  </a:lnTo>
                  <a:close/>
                </a:path>
                <a:path w="1292225" h="179070">
                  <a:moveTo>
                    <a:pt x="372922" y="118288"/>
                  </a:moveTo>
                  <a:lnTo>
                    <a:pt x="359721" y="118288"/>
                  </a:lnTo>
                  <a:lnTo>
                    <a:pt x="354425" y="115820"/>
                  </a:lnTo>
                  <a:lnTo>
                    <a:pt x="346881" y="106158"/>
                  </a:lnTo>
                  <a:lnTo>
                    <a:pt x="345033" y="99572"/>
                  </a:lnTo>
                  <a:lnTo>
                    <a:pt x="345106" y="81923"/>
                  </a:lnTo>
                  <a:lnTo>
                    <a:pt x="346910" y="75108"/>
                  </a:lnTo>
                  <a:lnTo>
                    <a:pt x="354644" y="64304"/>
                  </a:lnTo>
                  <a:lnTo>
                    <a:pt x="360140" y="61530"/>
                  </a:lnTo>
                  <a:lnTo>
                    <a:pt x="373380" y="61530"/>
                  </a:lnTo>
                  <a:lnTo>
                    <a:pt x="378461" y="63770"/>
                  </a:lnTo>
                  <a:lnTo>
                    <a:pt x="378933" y="64308"/>
                  </a:lnTo>
                  <a:lnTo>
                    <a:pt x="361092" y="64308"/>
                  </a:lnTo>
                  <a:lnTo>
                    <a:pt x="356349" y="66694"/>
                  </a:lnTo>
                  <a:lnTo>
                    <a:pt x="349519" y="76240"/>
                  </a:lnTo>
                  <a:lnTo>
                    <a:pt x="347814" y="82793"/>
                  </a:lnTo>
                  <a:lnTo>
                    <a:pt x="347863" y="99112"/>
                  </a:lnTo>
                  <a:lnTo>
                    <a:pt x="349462" y="104952"/>
                  </a:lnTo>
                  <a:lnTo>
                    <a:pt x="356054" y="113398"/>
                  </a:lnTo>
                  <a:lnTo>
                    <a:pt x="360626" y="115510"/>
                  </a:lnTo>
                  <a:lnTo>
                    <a:pt x="378334" y="115510"/>
                  </a:lnTo>
                  <a:lnTo>
                    <a:pt x="378180" y="115706"/>
                  </a:lnTo>
                  <a:lnTo>
                    <a:pt x="372922" y="118288"/>
                  </a:lnTo>
                  <a:close/>
                </a:path>
                <a:path w="1292225" h="179070">
                  <a:moveTo>
                    <a:pt x="409432" y="118288"/>
                  </a:moveTo>
                  <a:lnTo>
                    <a:pt x="372922" y="118288"/>
                  </a:lnTo>
                  <a:lnTo>
                    <a:pt x="378180" y="115706"/>
                  </a:lnTo>
                  <a:lnTo>
                    <a:pt x="386133" y="105585"/>
                  </a:lnTo>
                  <a:lnTo>
                    <a:pt x="388077" y="99112"/>
                  </a:lnTo>
                  <a:lnTo>
                    <a:pt x="388077" y="77958"/>
                  </a:lnTo>
                  <a:lnTo>
                    <a:pt x="386172" y="72545"/>
                  </a:lnTo>
                  <a:lnTo>
                    <a:pt x="378447" y="63754"/>
                  </a:lnTo>
                  <a:lnTo>
                    <a:pt x="373380" y="61530"/>
                  </a:lnTo>
                  <a:lnTo>
                    <a:pt x="409432" y="61530"/>
                  </a:lnTo>
                  <a:lnTo>
                    <a:pt x="409432" y="118288"/>
                  </a:lnTo>
                  <a:close/>
                </a:path>
                <a:path w="1292225" h="179070">
                  <a:moveTo>
                    <a:pt x="372027" y="115510"/>
                  </a:moveTo>
                  <a:lnTo>
                    <a:pt x="360626" y="115510"/>
                  </a:lnTo>
                  <a:lnTo>
                    <a:pt x="356054" y="113398"/>
                  </a:lnTo>
                  <a:lnTo>
                    <a:pt x="349462" y="104952"/>
                  </a:lnTo>
                  <a:lnTo>
                    <a:pt x="347863" y="99112"/>
                  </a:lnTo>
                  <a:lnTo>
                    <a:pt x="347814" y="82793"/>
                  </a:lnTo>
                  <a:lnTo>
                    <a:pt x="349519" y="76240"/>
                  </a:lnTo>
                  <a:lnTo>
                    <a:pt x="356349" y="66694"/>
                  </a:lnTo>
                  <a:lnTo>
                    <a:pt x="361092" y="64308"/>
                  </a:lnTo>
                  <a:lnTo>
                    <a:pt x="372541" y="64308"/>
                  </a:lnTo>
                  <a:lnTo>
                    <a:pt x="376913" y="66216"/>
                  </a:lnTo>
                  <a:lnTo>
                    <a:pt x="377676" y="67084"/>
                  </a:lnTo>
                  <a:lnTo>
                    <a:pt x="362045" y="67084"/>
                  </a:lnTo>
                  <a:lnTo>
                    <a:pt x="358054" y="69083"/>
                  </a:lnTo>
                  <a:lnTo>
                    <a:pt x="352120" y="77373"/>
                  </a:lnTo>
                  <a:lnTo>
                    <a:pt x="350586" y="83386"/>
                  </a:lnTo>
                  <a:lnTo>
                    <a:pt x="350633" y="98472"/>
                  </a:lnTo>
                  <a:lnTo>
                    <a:pt x="352044" y="103745"/>
                  </a:lnTo>
                  <a:lnTo>
                    <a:pt x="357692" y="110977"/>
                  </a:lnTo>
                  <a:lnTo>
                    <a:pt x="361530" y="112734"/>
                  </a:lnTo>
                  <a:lnTo>
                    <a:pt x="376983" y="112734"/>
                  </a:lnTo>
                  <a:lnTo>
                    <a:pt x="376551" y="113283"/>
                  </a:lnTo>
                  <a:lnTo>
                    <a:pt x="372027" y="115510"/>
                  </a:lnTo>
                  <a:close/>
                </a:path>
                <a:path w="1292225" h="179070">
                  <a:moveTo>
                    <a:pt x="378334" y="115510"/>
                  </a:moveTo>
                  <a:lnTo>
                    <a:pt x="372027" y="115510"/>
                  </a:lnTo>
                  <a:lnTo>
                    <a:pt x="376551" y="113283"/>
                  </a:lnTo>
                  <a:lnTo>
                    <a:pt x="383552" y="104374"/>
                  </a:lnTo>
                  <a:lnTo>
                    <a:pt x="385305" y="98472"/>
                  </a:lnTo>
                  <a:lnTo>
                    <a:pt x="385305" y="78656"/>
                  </a:lnTo>
                  <a:lnTo>
                    <a:pt x="383628" y="73853"/>
                  </a:lnTo>
                  <a:lnTo>
                    <a:pt x="376913" y="66216"/>
                  </a:lnTo>
                  <a:lnTo>
                    <a:pt x="372541" y="64308"/>
                  </a:lnTo>
                  <a:lnTo>
                    <a:pt x="378933" y="64308"/>
                  </a:lnTo>
                  <a:lnTo>
                    <a:pt x="386172" y="72545"/>
                  </a:lnTo>
                  <a:lnTo>
                    <a:pt x="388077" y="77958"/>
                  </a:lnTo>
                  <a:lnTo>
                    <a:pt x="388077" y="99112"/>
                  </a:lnTo>
                  <a:lnTo>
                    <a:pt x="386133" y="105585"/>
                  </a:lnTo>
                  <a:lnTo>
                    <a:pt x="378334" y="115510"/>
                  </a:lnTo>
                  <a:close/>
                </a:path>
                <a:path w="1292225" h="179070">
                  <a:moveTo>
                    <a:pt x="376983" y="112734"/>
                  </a:moveTo>
                  <a:lnTo>
                    <a:pt x="371122" y="112734"/>
                  </a:lnTo>
                  <a:lnTo>
                    <a:pt x="374923" y="110860"/>
                  </a:lnTo>
                  <a:lnTo>
                    <a:pt x="380971" y="103161"/>
                  </a:lnTo>
                  <a:lnTo>
                    <a:pt x="382524" y="97832"/>
                  </a:lnTo>
                  <a:lnTo>
                    <a:pt x="382524" y="79353"/>
                  </a:lnTo>
                  <a:lnTo>
                    <a:pt x="381076" y="75162"/>
                  </a:lnTo>
                  <a:lnTo>
                    <a:pt x="375380" y="68679"/>
                  </a:lnTo>
                  <a:lnTo>
                    <a:pt x="371703" y="67084"/>
                  </a:lnTo>
                  <a:lnTo>
                    <a:pt x="377676" y="67084"/>
                  </a:lnTo>
                  <a:lnTo>
                    <a:pt x="383628" y="73853"/>
                  </a:lnTo>
                  <a:lnTo>
                    <a:pt x="385305" y="78656"/>
                  </a:lnTo>
                  <a:lnTo>
                    <a:pt x="385305" y="98472"/>
                  </a:lnTo>
                  <a:lnTo>
                    <a:pt x="383552" y="104374"/>
                  </a:lnTo>
                  <a:lnTo>
                    <a:pt x="376983" y="112734"/>
                  </a:lnTo>
                  <a:close/>
                </a:path>
                <a:path w="1292225" h="179070">
                  <a:moveTo>
                    <a:pt x="370606" y="133735"/>
                  </a:moveTo>
                  <a:lnTo>
                    <a:pt x="356920" y="133735"/>
                  </a:lnTo>
                  <a:lnTo>
                    <a:pt x="364739" y="132911"/>
                  </a:lnTo>
                  <a:lnTo>
                    <a:pt x="371534" y="130449"/>
                  </a:lnTo>
                  <a:lnTo>
                    <a:pt x="377326" y="126342"/>
                  </a:lnTo>
                  <a:lnTo>
                    <a:pt x="382104" y="120592"/>
                  </a:lnTo>
                  <a:lnTo>
                    <a:pt x="382924" y="119329"/>
                  </a:lnTo>
                  <a:lnTo>
                    <a:pt x="387562" y="119329"/>
                  </a:lnTo>
                  <a:lnTo>
                    <a:pt x="387562" y="122106"/>
                  </a:lnTo>
                  <a:lnTo>
                    <a:pt x="382000" y="122106"/>
                  </a:lnTo>
                  <a:lnTo>
                    <a:pt x="382000" y="125042"/>
                  </a:lnTo>
                  <a:lnTo>
                    <a:pt x="379203" y="128409"/>
                  </a:lnTo>
                  <a:lnTo>
                    <a:pt x="372865" y="132914"/>
                  </a:lnTo>
                  <a:lnTo>
                    <a:pt x="370606" y="133735"/>
                  </a:lnTo>
                  <a:close/>
                </a:path>
                <a:path w="1292225" h="179070">
                  <a:moveTo>
                    <a:pt x="409432" y="134343"/>
                  </a:moveTo>
                  <a:lnTo>
                    <a:pt x="387562" y="134343"/>
                  </a:lnTo>
                  <a:lnTo>
                    <a:pt x="387562" y="119329"/>
                  </a:lnTo>
                  <a:lnTo>
                    <a:pt x="409432" y="119329"/>
                  </a:lnTo>
                  <a:lnTo>
                    <a:pt x="409432" y="134343"/>
                  </a:lnTo>
                  <a:close/>
                </a:path>
                <a:path w="1292225" h="179070">
                  <a:moveTo>
                    <a:pt x="382000" y="125042"/>
                  </a:moveTo>
                  <a:lnTo>
                    <a:pt x="382000" y="122106"/>
                  </a:lnTo>
                  <a:lnTo>
                    <a:pt x="384438" y="122106"/>
                  </a:lnTo>
                  <a:lnTo>
                    <a:pt x="382000" y="125042"/>
                  </a:lnTo>
                  <a:close/>
                </a:path>
                <a:path w="1292225" h="179070">
                  <a:moveTo>
                    <a:pt x="382000" y="129358"/>
                  </a:moveTo>
                  <a:lnTo>
                    <a:pt x="382000" y="125042"/>
                  </a:lnTo>
                  <a:lnTo>
                    <a:pt x="384438" y="122106"/>
                  </a:lnTo>
                  <a:lnTo>
                    <a:pt x="384438" y="124884"/>
                  </a:lnTo>
                  <a:lnTo>
                    <a:pt x="384781" y="124884"/>
                  </a:lnTo>
                  <a:lnTo>
                    <a:pt x="384781" y="126008"/>
                  </a:lnTo>
                  <a:lnTo>
                    <a:pt x="382000" y="129358"/>
                  </a:lnTo>
                  <a:close/>
                </a:path>
                <a:path w="1292225" h="179070">
                  <a:moveTo>
                    <a:pt x="384781" y="124884"/>
                  </a:moveTo>
                  <a:lnTo>
                    <a:pt x="384438" y="124884"/>
                  </a:lnTo>
                  <a:lnTo>
                    <a:pt x="384438" y="122106"/>
                  </a:lnTo>
                  <a:lnTo>
                    <a:pt x="384781" y="122330"/>
                  </a:lnTo>
                  <a:lnTo>
                    <a:pt x="384781" y="124884"/>
                  </a:lnTo>
                  <a:close/>
                </a:path>
                <a:path w="1292225" h="179070">
                  <a:moveTo>
                    <a:pt x="384781" y="122330"/>
                  </a:moveTo>
                  <a:lnTo>
                    <a:pt x="384438" y="122106"/>
                  </a:lnTo>
                  <a:lnTo>
                    <a:pt x="384781" y="122106"/>
                  </a:lnTo>
                  <a:lnTo>
                    <a:pt x="384781" y="122330"/>
                  </a:lnTo>
                  <a:close/>
                </a:path>
                <a:path w="1292225" h="179070">
                  <a:moveTo>
                    <a:pt x="387562" y="134343"/>
                  </a:moveTo>
                  <a:lnTo>
                    <a:pt x="384781" y="134343"/>
                  </a:lnTo>
                  <a:lnTo>
                    <a:pt x="384781" y="126008"/>
                  </a:lnTo>
                  <a:lnTo>
                    <a:pt x="386762" y="123621"/>
                  </a:lnTo>
                  <a:lnTo>
                    <a:pt x="384781" y="122330"/>
                  </a:lnTo>
                  <a:lnTo>
                    <a:pt x="384781" y="122106"/>
                  </a:lnTo>
                  <a:lnTo>
                    <a:pt x="387562" y="122106"/>
                  </a:lnTo>
                  <a:lnTo>
                    <a:pt x="387562" y="134343"/>
                  </a:lnTo>
                  <a:close/>
                </a:path>
                <a:path w="1292225" h="179070">
                  <a:moveTo>
                    <a:pt x="384781" y="126008"/>
                  </a:moveTo>
                  <a:lnTo>
                    <a:pt x="384781" y="122330"/>
                  </a:lnTo>
                  <a:lnTo>
                    <a:pt x="386762" y="123621"/>
                  </a:lnTo>
                  <a:lnTo>
                    <a:pt x="384781" y="126008"/>
                  </a:lnTo>
                  <a:close/>
                </a:path>
                <a:path w="1292225" h="179070">
                  <a:moveTo>
                    <a:pt x="371077" y="136513"/>
                  </a:moveTo>
                  <a:lnTo>
                    <a:pt x="356920" y="136513"/>
                  </a:lnTo>
                  <a:lnTo>
                    <a:pt x="365445" y="135612"/>
                  </a:lnTo>
                  <a:lnTo>
                    <a:pt x="372872" y="132911"/>
                  </a:lnTo>
                  <a:lnTo>
                    <a:pt x="379203" y="128409"/>
                  </a:lnTo>
                  <a:lnTo>
                    <a:pt x="382000" y="125042"/>
                  </a:lnTo>
                  <a:lnTo>
                    <a:pt x="382000" y="129358"/>
                  </a:lnTo>
                  <a:lnTo>
                    <a:pt x="381072" y="130476"/>
                  </a:lnTo>
                  <a:lnTo>
                    <a:pt x="374202" y="135372"/>
                  </a:lnTo>
                  <a:lnTo>
                    <a:pt x="371077" y="136513"/>
                  </a:lnTo>
                  <a:close/>
                </a:path>
                <a:path w="1292225" h="179070">
                  <a:moveTo>
                    <a:pt x="414985" y="137120"/>
                  </a:moveTo>
                  <a:lnTo>
                    <a:pt x="382000" y="137120"/>
                  </a:lnTo>
                  <a:lnTo>
                    <a:pt x="382000" y="129358"/>
                  </a:lnTo>
                  <a:lnTo>
                    <a:pt x="384781" y="126008"/>
                  </a:lnTo>
                  <a:lnTo>
                    <a:pt x="384781" y="134343"/>
                  </a:lnTo>
                  <a:lnTo>
                    <a:pt x="414985" y="134343"/>
                  </a:lnTo>
                  <a:lnTo>
                    <a:pt x="414985" y="137120"/>
                  </a:lnTo>
                  <a:close/>
                </a:path>
                <a:path w="1292225" h="179070">
                  <a:moveTo>
                    <a:pt x="434682" y="76586"/>
                  </a:moveTo>
                  <a:lnTo>
                    <a:pt x="434682" y="49075"/>
                  </a:lnTo>
                  <a:lnTo>
                    <a:pt x="440216" y="46225"/>
                  </a:lnTo>
                  <a:lnTo>
                    <a:pt x="445655" y="44410"/>
                  </a:lnTo>
                  <a:lnTo>
                    <a:pt x="459333" y="41303"/>
                  </a:lnTo>
                  <a:lnTo>
                    <a:pt x="465572" y="40528"/>
                  </a:lnTo>
                  <a:lnTo>
                    <a:pt x="471220" y="40528"/>
                  </a:lnTo>
                  <a:lnTo>
                    <a:pt x="489066" y="43072"/>
                  </a:lnTo>
                  <a:lnTo>
                    <a:pt x="489454" y="43305"/>
                  </a:lnTo>
                  <a:lnTo>
                    <a:pt x="465782" y="43305"/>
                  </a:lnTo>
                  <a:lnTo>
                    <a:pt x="459752" y="44057"/>
                  </a:lnTo>
                  <a:lnTo>
                    <a:pt x="446503" y="47065"/>
                  </a:lnTo>
                  <a:lnTo>
                    <a:pt x="441283" y="48802"/>
                  </a:lnTo>
                  <a:lnTo>
                    <a:pt x="437589" y="50704"/>
                  </a:lnTo>
                  <a:lnTo>
                    <a:pt x="437464" y="68232"/>
                  </a:lnTo>
                  <a:lnTo>
                    <a:pt x="435930" y="69106"/>
                  </a:lnTo>
                  <a:lnTo>
                    <a:pt x="437464" y="71424"/>
                  </a:lnTo>
                  <a:lnTo>
                    <a:pt x="443050" y="71424"/>
                  </a:lnTo>
                  <a:lnTo>
                    <a:pt x="438913" y="73791"/>
                  </a:lnTo>
                  <a:lnTo>
                    <a:pt x="434682" y="76586"/>
                  </a:lnTo>
                  <a:close/>
                </a:path>
                <a:path w="1292225" h="179070">
                  <a:moveTo>
                    <a:pt x="438731" y="53238"/>
                  </a:moveTo>
                  <a:lnTo>
                    <a:pt x="465782" y="43305"/>
                  </a:lnTo>
                  <a:lnTo>
                    <a:pt x="471220" y="43305"/>
                  </a:lnTo>
                  <a:lnTo>
                    <a:pt x="487849" y="45675"/>
                  </a:lnTo>
                  <a:lnTo>
                    <a:pt x="488529" y="46082"/>
                  </a:lnTo>
                  <a:lnTo>
                    <a:pt x="465991" y="46082"/>
                  </a:lnTo>
                  <a:lnTo>
                    <a:pt x="460162" y="46811"/>
                  </a:lnTo>
                  <a:lnTo>
                    <a:pt x="447341" y="49722"/>
                  </a:lnTo>
                  <a:lnTo>
                    <a:pt x="444181" y="50769"/>
                  </a:lnTo>
                  <a:lnTo>
                    <a:pt x="440235" y="50769"/>
                  </a:lnTo>
                  <a:lnTo>
                    <a:pt x="440235" y="52462"/>
                  </a:lnTo>
                  <a:lnTo>
                    <a:pt x="438731" y="53238"/>
                  </a:lnTo>
                  <a:close/>
                </a:path>
                <a:path w="1292225" h="179070">
                  <a:moveTo>
                    <a:pt x="512006" y="134343"/>
                  </a:moveTo>
                  <a:lnTo>
                    <a:pt x="509235" y="134343"/>
                  </a:lnTo>
                  <a:lnTo>
                    <a:pt x="509152" y="80654"/>
                  </a:lnTo>
                  <a:lnTo>
                    <a:pt x="506858" y="64638"/>
                  </a:lnTo>
                  <a:lnTo>
                    <a:pt x="499729" y="52786"/>
                  </a:lnTo>
                  <a:lnTo>
                    <a:pt x="487849" y="45675"/>
                  </a:lnTo>
                  <a:lnTo>
                    <a:pt x="471220" y="43305"/>
                  </a:lnTo>
                  <a:lnTo>
                    <a:pt x="489454" y="43305"/>
                  </a:lnTo>
                  <a:lnTo>
                    <a:pt x="501811" y="50704"/>
                  </a:lnTo>
                  <a:lnTo>
                    <a:pt x="509458" y="63423"/>
                  </a:lnTo>
                  <a:lnTo>
                    <a:pt x="511924" y="80654"/>
                  </a:lnTo>
                  <a:lnTo>
                    <a:pt x="512006" y="134343"/>
                  </a:lnTo>
                  <a:close/>
                </a:path>
                <a:path w="1292225" h="179070">
                  <a:moveTo>
                    <a:pt x="440235" y="66652"/>
                  </a:moveTo>
                  <a:lnTo>
                    <a:pt x="440235" y="52462"/>
                  </a:lnTo>
                  <a:lnTo>
                    <a:pt x="442341" y="51378"/>
                  </a:lnTo>
                  <a:lnTo>
                    <a:pt x="447341" y="49722"/>
                  </a:lnTo>
                  <a:lnTo>
                    <a:pt x="460162" y="46811"/>
                  </a:lnTo>
                  <a:lnTo>
                    <a:pt x="465991" y="46082"/>
                  </a:lnTo>
                  <a:lnTo>
                    <a:pt x="471220" y="46082"/>
                  </a:lnTo>
                  <a:lnTo>
                    <a:pt x="486635" y="48279"/>
                  </a:lnTo>
                  <a:lnTo>
                    <a:pt x="497645" y="54869"/>
                  </a:lnTo>
                  <a:lnTo>
                    <a:pt x="500242" y="59187"/>
                  </a:lnTo>
                  <a:lnTo>
                    <a:pt x="467658" y="59187"/>
                  </a:lnTo>
                  <a:lnTo>
                    <a:pt x="459407" y="59807"/>
                  </a:lnTo>
                  <a:lnTo>
                    <a:pt x="451369" y="61667"/>
                  </a:lnTo>
                  <a:lnTo>
                    <a:pt x="443544" y="64766"/>
                  </a:lnTo>
                  <a:lnTo>
                    <a:pt x="440235" y="66652"/>
                  </a:lnTo>
                  <a:close/>
                </a:path>
                <a:path w="1292225" h="179070">
                  <a:moveTo>
                    <a:pt x="509235" y="134343"/>
                  </a:moveTo>
                  <a:lnTo>
                    <a:pt x="506453" y="134343"/>
                  </a:lnTo>
                  <a:lnTo>
                    <a:pt x="506371" y="80654"/>
                  </a:lnTo>
                  <a:lnTo>
                    <a:pt x="504251" y="65853"/>
                  </a:lnTo>
                  <a:lnTo>
                    <a:pt x="497645" y="54869"/>
                  </a:lnTo>
                  <a:lnTo>
                    <a:pt x="486635" y="48279"/>
                  </a:lnTo>
                  <a:lnTo>
                    <a:pt x="471220" y="46082"/>
                  </a:lnTo>
                  <a:lnTo>
                    <a:pt x="488529" y="46082"/>
                  </a:lnTo>
                  <a:lnTo>
                    <a:pt x="499729" y="52786"/>
                  </a:lnTo>
                  <a:lnTo>
                    <a:pt x="506858" y="64638"/>
                  </a:lnTo>
                  <a:lnTo>
                    <a:pt x="509152" y="80654"/>
                  </a:lnTo>
                  <a:lnTo>
                    <a:pt x="509235" y="134343"/>
                  </a:lnTo>
                  <a:close/>
                </a:path>
                <a:path w="1292225" h="179070">
                  <a:moveTo>
                    <a:pt x="437464" y="68232"/>
                  </a:moveTo>
                  <a:lnTo>
                    <a:pt x="437464" y="50769"/>
                  </a:lnTo>
                  <a:lnTo>
                    <a:pt x="438731" y="53238"/>
                  </a:lnTo>
                  <a:lnTo>
                    <a:pt x="440235" y="53238"/>
                  </a:lnTo>
                  <a:lnTo>
                    <a:pt x="440235" y="66652"/>
                  </a:lnTo>
                  <a:lnTo>
                    <a:pt x="437464" y="68232"/>
                  </a:lnTo>
                  <a:close/>
                </a:path>
                <a:path w="1292225" h="179070">
                  <a:moveTo>
                    <a:pt x="440235" y="52462"/>
                  </a:moveTo>
                  <a:lnTo>
                    <a:pt x="440235" y="50769"/>
                  </a:lnTo>
                  <a:lnTo>
                    <a:pt x="444181" y="50769"/>
                  </a:lnTo>
                  <a:lnTo>
                    <a:pt x="442341" y="51378"/>
                  </a:lnTo>
                  <a:lnTo>
                    <a:pt x="440235" y="52462"/>
                  </a:lnTo>
                  <a:close/>
                </a:path>
                <a:path w="1292225" h="179070">
                  <a:moveTo>
                    <a:pt x="440235" y="53238"/>
                  </a:moveTo>
                  <a:lnTo>
                    <a:pt x="438731" y="53238"/>
                  </a:lnTo>
                  <a:lnTo>
                    <a:pt x="440235" y="52462"/>
                  </a:lnTo>
                  <a:lnTo>
                    <a:pt x="440235" y="53238"/>
                  </a:lnTo>
                  <a:close/>
                </a:path>
                <a:path w="1292225" h="179070">
                  <a:moveTo>
                    <a:pt x="440235" y="69843"/>
                  </a:moveTo>
                  <a:lnTo>
                    <a:pt x="440235" y="66652"/>
                  </a:lnTo>
                  <a:lnTo>
                    <a:pt x="443608" y="64741"/>
                  </a:lnTo>
                  <a:lnTo>
                    <a:pt x="451369" y="61667"/>
                  </a:lnTo>
                  <a:lnTo>
                    <a:pt x="459407" y="59807"/>
                  </a:lnTo>
                  <a:lnTo>
                    <a:pt x="467658" y="59187"/>
                  </a:lnTo>
                  <a:lnTo>
                    <a:pt x="475784" y="60272"/>
                  </a:lnTo>
                  <a:lnTo>
                    <a:pt x="478803" y="61964"/>
                  </a:lnTo>
                  <a:lnTo>
                    <a:pt x="467658" y="61964"/>
                  </a:lnTo>
                  <a:lnTo>
                    <a:pt x="459818" y="62556"/>
                  </a:lnTo>
                  <a:lnTo>
                    <a:pt x="452172" y="64329"/>
                  </a:lnTo>
                  <a:lnTo>
                    <a:pt x="444720" y="67285"/>
                  </a:lnTo>
                  <a:lnTo>
                    <a:pt x="440235" y="69843"/>
                  </a:lnTo>
                  <a:close/>
                </a:path>
                <a:path w="1292225" h="179070">
                  <a:moveTo>
                    <a:pt x="456466" y="133735"/>
                  </a:moveTo>
                  <a:lnTo>
                    <a:pt x="448608" y="133735"/>
                  </a:lnTo>
                  <a:lnTo>
                    <a:pt x="442474" y="131558"/>
                  </a:lnTo>
                  <a:lnTo>
                    <a:pt x="433673" y="122859"/>
                  </a:lnTo>
                  <a:lnTo>
                    <a:pt x="431502" y="117072"/>
                  </a:lnTo>
                  <a:lnTo>
                    <a:pt x="431488" y="109517"/>
                  </a:lnTo>
                  <a:lnTo>
                    <a:pt x="433235" y="99132"/>
                  </a:lnTo>
                  <a:lnTo>
                    <a:pt x="438525" y="91122"/>
                  </a:lnTo>
                  <a:lnTo>
                    <a:pt x="447341" y="85582"/>
                  </a:lnTo>
                  <a:lnTo>
                    <a:pt x="459686" y="82509"/>
                  </a:lnTo>
                  <a:lnTo>
                    <a:pt x="486232" y="78976"/>
                  </a:lnTo>
                  <a:lnTo>
                    <a:pt x="486232" y="76544"/>
                  </a:lnTo>
                  <a:lnTo>
                    <a:pt x="485071" y="68950"/>
                  </a:lnTo>
                  <a:lnTo>
                    <a:pt x="481588" y="63526"/>
                  </a:lnTo>
                  <a:lnTo>
                    <a:pt x="475784" y="60272"/>
                  </a:lnTo>
                  <a:lnTo>
                    <a:pt x="467658" y="59187"/>
                  </a:lnTo>
                  <a:lnTo>
                    <a:pt x="500242" y="59187"/>
                  </a:lnTo>
                  <a:lnTo>
                    <a:pt x="504251" y="65853"/>
                  </a:lnTo>
                  <a:lnTo>
                    <a:pt x="506371" y="80654"/>
                  </a:lnTo>
                  <a:lnTo>
                    <a:pt x="506453" y="89093"/>
                  </a:lnTo>
                  <a:lnTo>
                    <a:pt x="486232" y="89093"/>
                  </a:lnTo>
                  <a:lnTo>
                    <a:pt x="456438" y="92947"/>
                  </a:lnTo>
                  <a:lnTo>
                    <a:pt x="451170" y="97887"/>
                  </a:lnTo>
                  <a:lnTo>
                    <a:pt x="451279" y="110589"/>
                  </a:lnTo>
                  <a:lnTo>
                    <a:pt x="452561" y="113577"/>
                  </a:lnTo>
                  <a:lnTo>
                    <a:pt x="458028" y="118608"/>
                  </a:lnTo>
                  <a:lnTo>
                    <a:pt x="461591" y="119850"/>
                  </a:lnTo>
                  <a:lnTo>
                    <a:pt x="480740" y="119850"/>
                  </a:lnTo>
                  <a:lnTo>
                    <a:pt x="480555" y="120158"/>
                  </a:lnTo>
                  <a:lnTo>
                    <a:pt x="476001" y="126098"/>
                  </a:lnTo>
                  <a:lnTo>
                    <a:pt x="470468" y="130341"/>
                  </a:lnTo>
                  <a:lnTo>
                    <a:pt x="463956" y="132887"/>
                  </a:lnTo>
                  <a:lnTo>
                    <a:pt x="456466" y="133735"/>
                  </a:lnTo>
                  <a:close/>
                </a:path>
                <a:path w="1292225" h="179070">
                  <a:moveTo>
                    <a:pt x="443050" y="71424"/>
                  </a:moveTo>
                  <a:lnTo>
                    <a:pt x="440235" y="71424"/>
                  </a:lnTo>
                  <a:lnTo>
                    <a:pt x="440304" y="69804"/>
                  </a:lnTo>
                  <a:lnTo>
                    <a:pt x="444720" y="67285"/>
                  </a:lnTo>
                  <a:lnTo>
                    <a:pt x="452172" y="64329"/>
                  </a:lnTo>
                  <a:lnTo>
                    <a:pt x="459818" y="62556"/>
                  </a:lnTo>
                  <a:lnTo>
                    <a:pt x="467658" y="61964"/>
                  </a:lnTo>
                  <a:lnTo>
                    <a:pt x="478193" y="61964"/>
                  </a:lnTo>
                  <a:lnTo>
                    <a:pt x="481202" y="64741"/>
                  </a:lnTo>
                  <a:lnTo>
                    <a:pt x="467658" y="64741"/>
                  </a:lnTo>
                  <a:lnTo>
                    <a:pt x="460225" y="65303"/>
                  </a:lnTo>
                  <a:lnTo>
                    <a:pt x="452969" y="66991"/>
                  </a:lnTo>
                  <a:lnTo>
                    <a:pt x="445822" y="69843"/>
                  </a:lnTo>
                  <a:lnTo>
                    <a:pt x="443050" y="71424"/>
                  </a:lnTo>
                  <a:close/>
                </a:path>
                <a:path w="1292225" h="179070">
                  <a:moveTo>
                    <a:pt x="456466" y="136513"/>
                  </a:moveTo>
                  <a:lnTo>
                    <a:pt x="447846" y="136513"/>
                  </a:lnTo>
                  <a:lnTo>
                    <a:pt x="441064" y="134068"/>
                  </a:lnTo>
                  <a:lnTo>
                    <a:pt x="431168" y="124290"/>
                  </a:lnTo>
                  <a:lnTo>
                    <a:pt x="428692" y="117769"/>
                  </a:lnTo>
                  <a:lnTo>
                    <a:pt x="428706" y="109517"/>
                  </a:lnTo>
                  <a:lnTo>
                    <a:pt x="459333" y="79755"/>
                  </a:lnTo>
                  <a:lnTo>
                    <a:pt x="483460" y="76544"/>
                  </a:lnTo>
                  <a:lnTo>
                    <a:pt x="483460" y="66824"/>
                  </a:lnTo>
                  <a:lnTo>
                    <a:pt x="478193" y="61964"/>
                  </a:lnTo>
                  <a:lnTo>
                    <a:pt x="478803" y="61964"/>
                  </a:lnTo>
                  <a:lnTo>
                    <a:pt x="481588" y="63526"/>
                  </a:lnTo>
                  <a:lnTo>
                    <a:pt x="485071" y="68950"/>
                  </a:lnTo>
                  <a:lnTo>
                    <a:pt x="486232" y="76544"/>
                  </a:lnTo>
                  <a:lnTo>
                    <a:pt x="486232" y="78976"/>
                  </a:lnTo>
                  <a:lnTo>
                    <a:pt x="459686" y="82509"/>
                  </a:lnTo>
                  <a:lnTo>
                    <a:pt x="447341" y="85582"/>
                  </a:lnTo>
                  <a:lnTo>
                    <a:pt x="438525" y="91122"/>
                  </a:lnTo>
                  <a:lnTo>
                    <a:pt x="433235" y="99132"/>
                  </a:lnTo>
                  <a:lnTo>
                    <a:pt x="431488" y="109517"/>
                  </a:lnTo>
                  <a:lnTo>
                    <a:pt x="431502" y="117072"/>
                  </a:lnTo>
                  <a:lnTo>
                    <a:pt x="433673" y="122859"/>
                  </a:lnTo>
                  <a:lnTo>
                    <a:pt x="442495" y="131565"/>
                  </a:lnTo>
                  <a:lnTo>
                    <a:pt x="448608" y="133735"/>
                  </a:lnTo>
                  <a:lnTo>
                    <a:pt x="469408" y="133735"/>
                  </a:lnTo>
                  <a:lnTo>
                    <a:pt x="464694" y="135580"/>
                  </a:lnTo>
                  <a:lnTo>
                    <a:pt x="456466" y="136513"/>
                  </a:lnTo>
                  <a:close/>
                </a:path>
                <a:path w="1292225" h="179070">
                  <a:moveTo>
                    <a:pt x="480679" y="74111"/>
                  </a:moveTo>
                  <a:lnTo>
                    <a:pt x="480679" y="68676"/>
                  </a:lnTo>
                  <a:lnTo>
                    <a:pt x="476345" y="64741"/>
                  </a:lnTo>
                  <a:lnTo>
                    <a:pt x="481202" y="64741"/>
                  </a:lnTo>
                  <a:lnTo>
                    <a:pt x="483460" y="66824"/>
                  </a:lnTo>
                  <a:lnTo>
                    <a:pt x="483460" y="73791"/>
                  </a:lnTo>
                  <a:lnTo>
                    <a:pt x="483088" y="73791"/>
                  </a:lnTo>
                  <a:lnTo>
                    <a:pt x="480679" y="74111"/>
                  </a:lnTo>
                  <a:close/>
                </a:path>
                <a:path w="1292225" h="179070">
                  <a:moveTo>
                    <a:pt x="437464" y="71424"/>
                  </a:moveTo>
                  <a:lnTo>
                    <a:pt x="437464" y="68232"/>
                  </a:lnTo>
                  <a:lnTo>
                    <a:pt x="440235" y="66652"/>
                  </a:lnTo>
                  <a:lnTo>
                    <a:pt x="440235" y="69843"/>
                  </a:lnTo>
                  <a:lnTo>
                    <a:pt x="437464" y="71424"/>
                  </a:lnTo>
                  <a:close/>
                </a:path>
                <a:path w="1292225" h="179070">
                  <a:moveTo>
                    <a:pt x="437464" y="71424"/>
                  </a:moveTo>
                  <a:lnTo>
                    <a:pt x="435930" y="69106"/>
                  </a:lnTo>
                  <a:lnTo>
                    <a:pt x="437464" y="68232"/>
                  </a:lnTo>
                  <a:lnTo>
                    <a:pt x="437464" y="71424"/>
                  </a:lnTo>
                  <a:close/>
                </a:path>
                <a:path w="1292225" h="179070">
                  <a:moveTo>
                    <a:pt x="440235" y="71424"/>
                  </a:moveTo>
                  <a:lnTo>
                    <a:pt x="437464" y="71424"/>
                  </a:lnTo>
                  <a:lnTo>
                    <a:pt x="440235" y="69843"/>
                  </a:lnTo>
                  <a:lnTo>
                    <a:pt x="440235" y="71424"/>
                  </a:lnTo>
                  <a:close/>
                </a:path>
                <a:path w="1292225" h="179070">
                  <a:moveTo>
                    <a:pt x="483460" y="76544"/>
                  </a:moveTo>
                  <a:lnTo>
                    <a:pt x="480679" y="76544"/>
                  </a:lnTo>
                  <a:lnTo>
                    <a:pt x="480679" y="74111"/>
                  </a:lnTo>
                  <a:lnTo>
                    <a:pt x="483088" y="73791"/>
                  </a:lnTo>
                  <a:lnTo>
                    <a:pt x="483460" y="76544"/>
                  </a:lnTo>
                  <a:close/>
                </a:path>
                <a:path w="1292225" h="179070">
                  <a:moveTo>
                    <a:pt x="483460" y="76544"/>
                  </a:moveTo>
                  <a:lnTo>
                    <a:pt x="483088" y="73791"/>
                  </a:lnTo>
                  <a:lnTo>
                    <a:pt x="483460" y="73791"/>
                  </a:lnTo>
                  <a:lnTo>
                    <a:pt x="483460" y="76544"/>
                  </a:lnTo>
                  <a:close/>
                </a:path>
                <a:path w="1292225" h="179070">
                  <a:moveTo>
                    <a:pt x="456466" y="139289"/>
                  </a:moveTo>
                  <a:lnTo>
                    <a:pt x="447084" y="139289"/>
                  </a:lnTo>
                  <a:lnTo>
                    <a:pt x="439654" y="136578"/>
                  </a:lnTo>
                  <a:lnTo>
                    <a:pt x="428663" y="125722"/>
                  </a:lnTo>
                  <a:lnTo>
                    <a:pt x="426022" y="118809"/>
                  </a:lnTo>
                  <a:lnTo>
                    <a:pt x="425935" y="109517"/>
                  </a:lnTo>
                  <a:lnTo>
                    <a:pt x="427986" y="96959"/>
                  </a:lnTo>
                  <a:lnTo>
                    <a:pt x="434184" y="87307"/>
                  </a:lnTo>
                  <a:lnTo>
                    <a:pt x="444512" y="80654"/>
                  </a:lnTo>
                  <a:lnTo>
                    <a:pt x="458971" y="77002"/>
                  </a:lnTo>
                  <a:lnTo>
                    <a:pt x="480679" y="74111"/>
                  </a:lnTo>
                  <a:lnTo>
                    <a:pt x="480679" y="76544"/>
                  </a:lnTo>
                  <a:lnTo>
                    <a:pt x="483460" y="76544"/>
                  </a:lnTo>
                  <a:lnTo>
                    <a:pt x="445926" y="83118"/>
                  </a:lnTo>
                  <a:lnTo>
                    <a:pt x="428692" y="117769"/>
                  </a:lnTo>
                  <a:lnTo>
                    <a:pt x="431168" y="124290"/>
                  </a:lnTo>
                  <a:lnTo>
                    <a:pt x="441064" y="134068"/>
                  </a:lnTo>
                  <a:lnTo>
                    <a:pt x="447846" y="136513"/>
                  </a:lnTo>
                  <a:lnTo>
                    <a:pt x="469928" y="136513"/>
                  </a:lnTo>
                  <a:lnTo>
                    <a:pt x="465433" y="138272"/>
                  </a:lnTo>
                  <a:lnTo>
                    <a:pt x="456466" y="139289"/>
                  </a:lnTo>
                  <a:close/>
                </a:path>
                <a:path w="1292225" h="179070">
                  <a:moveTo>
                    <a:pt x="471982" y="119850"/>
                  </a:moveTo>
                  <a:lnTo>
                    <a:pt x="461591" y="119850"/>
                  </a:lnTo>
                  <a:lnTo>
                    <a:pt x="458028" y="118608"/>
                  </a:lnTo>
                  <a:lnTo>
                    <a:pt x="452561" y="113577"/>
                  </a:lnTo>
                  <a:lnTo>
                    <a:pt x="451279" y="110589"/>
                  </a:lnTo>
                  <a:lnTo>
                    <a:pt x="451170" y="97887"/>
                  </a:lnTo>
                  <a:lnTo>
                    <a:pt x="456438" y="92947"/>
                  </a:lnTo>
                  <a:lnTo>
                    <a:pt x="486232" y="89093"/>
                  </a:lnTo>
                  <a:lnTo>
                    <a:pt x="486232" y="92252"/>
                  </a:lnTo>
                  <a:lnTo>
                    <a:pt x="480679" y="92252"/>
                  </a:lnTo>
                  <a:lnTo>
                    <a:pt x="480679" y="92612"/>
                  </a:lnTo>
                  <a:lnTo>
                    <a:pt x="458409" y="95492"/>
                  </a:lnTo>
                  <a:lnTo>
                    <a:pt x="453951" y="99513"/>
                  </a:lnTo>
                  <a:lnTo>
                    <a:pt x="453988" y="109609"/>
                  </a:lnTo>
                  <a:lnTo>
                    <a:pt x="455037" y="112082"/>
                  </a:lnTo>
                  <a:lnTo>
                    <a:pt x="459371" y="116075"/>
                  </a:lnTo>
                  <a:lnTo>
                    <a:pt x="462314" y="117072"/>
                  </a:lnTo>
                  <a:lnTo>
                    <a:pt x="477493" y="117072"/>
                  </a:lnTo>
                  <a:lnTo>
                    <a:pt x="476859" y="117769"/>
                  </a:lnTo>
                  <a:lnTo>
                    <a:pt x="471982" y="119850"/>
                  </a:lnTo>
                  <a:close/>
                </a:path>
                <a:path w="1292225" h="179070">
                  <a:moveTo>
                    <a:pt x="480740" y="119850"/>
                  </a:moveTo>
                  <a:lnTo>
                    <a:pt x="471982" y="119850"/>
                  </a:lnTo>
                  <a:lnTo>
                    <a:pt x="476861" y="117767"/>
                  </a:lnTo>
                  <a:lnTo>
                    <a:pt x="484374" y="109517"/>
                  </a:lnTo>
                  <a:lnTo>
                    <a:pt x="486232" y="104395"/>
                  </a:lnTo>
                  <a:lnTo>
                    <a:pt x="486232" y="89093"/>
                  </a:lnTo>
                  <a:lnTo>
                    <a:pt x="506453" y="89093"/>
                  </a:lnTo>
                  <a:lnTo>
                    <a:pt x="506453" y="118809"/>
                  </a:lnTo>
                  <a:lnTo>
                    <a:pt x="481364" y="118809"/>
                  </a:lnTo>
                  <a:lnTo>
                    <a:pt x="480740" y="119850"/>
                  </a:lnTo>
                  <a:close/>
                </a:path>
                <a:path w="1292225" h="179070">
                  <a:moveTo>
                    <a:pt x="480679" y="92612"/>
                  </a:moveTo>
                  <a:lnTo>
                    <a:pt x="480679" y="92252"/>
                  </a:lnTo>
                  <a:lnTo>
                    <a:pt x="483460" y="92252"/>
                  </a:lnTo>
                  <a:lnTo>
                    <a:pt x="480679" y="92612"/>
                  </a:lnTo>
                  <a:close/>
                </a:path>
                <a:path w="1292225" h="179070">
                  <a:moveTo>
                    <a:pt x="480679" y="95412"/>
                  </a:moveTo>
                  <a:lnTo>
                    <a:pt x="480679" y="92612"/>
                  </a:lnTo>
                  <a:lnTo>
                    <a:pt x="483460" y="92252"/>
                  </a:lnTo>
                  <a:lnTo>
                    <a:pt x="483460" y="95052"/>
                  </a:lnTo>
                  <a:lnTo>
                    <a:pt x="480679" y="95412"/>
                  </a:lnTo>
                  <a:close/>
                </a:path>
                <a:path w="1292225" h="179070">
                  <a:moveTo>
                    <a:pt x="483460" y="95052"/>
                  </a:moveTo>
                  <a:lnTo>
                    <a:pt x="483460" y="92252"/>
                  </a:lnTo>
                  <a:lnTo>
                    <a:pt x="483812" y="95007"/>
                  </a:lnTo>
                  <a:lnTo>
                    <a:pt x="483460" y="95052"/>
                  </a:lnTo>
                  <a:close/>
                </a:path>
                <a:path w="1292225" h="179070">
                  <a:moveTo>
                    <a:pt x="477493" y="117072"/>
                  </a:moveTo>
                  <a:lnTo>
                    <a:pt x="471163" y="117072"/>
                  </a:lnTo>
                  <a:lnTo>
                    <a:pt x="475354" y="115294"/>
                  </a:lnTo>
                  <a:lnTo>
                    <a:pt x="481841" y="108177"/>
                  </a:lnTo>
                  <a:lnTo>
                    <a:pt x="483460" y="103679"/>
                  </a:lnTo>
                  <a:lnTo>
                    <a:pt x="483460" y="95052"/>
                  </a:lnTo>
                  <a:lnTo>
                    <a:pt x="483812" y="95007"/>
                  </a:lnTo>
                  <a:lnTo>
                    <a:pt x="483460" y="92252"/>
                  </a:lnTo>
                  <a:lnTo>
                    <a:pt x="486232" y="92252"/>
                  </a:lnTo>
                  <a:lnTo>
                    <a:pt x="486232" y="104395"/>
                  </a:lnTo>
                  <a:lnTo>
                    <a:pt x="484374" y="109517"/>
                  </a:lnTo>
                  <a:lnTo>
                    <a:pt x="477493" y="117072"/>
                  </a:lnTo>
                  <a:close/>
                </a:path>
                <a:path w="1292225" h="179070">
                  <a:moveTo>
                    <a:pt x="471163" y="117072"/>
                  </a:moveTo>
                  <a:lnTo>
                    <a:pt x="462314" y="117072"/>
                  </a:lnTo>
                  <a:lnTo>
                    <a:pt x="459371" y="116075"/>
                  </a:lnTo>
                  <a:lnTo>
                    <a:pt x="455037" y="112082"/>
                  </a:lnTo>
                  <a:lnTo>
                    <a:pt x="453988" y="109609"/>
                  </a:lnTo>
                  <a:lnTo>
                    <a:pt x="453951" y="99513"/>
                  </a:lnTo>
                  <a:lnTo>
                    <a:pt x="458409" y="95492"/>
                  </a:lnTo>
                  <a:lnTo>
                    <a:pt x="480679" y="92612"/>
                  </a:lnTo>
                  <a:lnTo>
                    <a:pt x="480679" y="95412"/>
                  </a:lnTo>
                  <a:lnTo>
                    <a:pt x="460361" y="98045"/>
                  </a:lnTo>
                  <a:lnTo>
                    <a:pt x="456723" y="101140"/>
                  </a:lnTo>
                  <a:lnTo>
                    <a:pt x="456723" y="108710"/>
                  </a:lnTo>
                  <a:lnTo>
                    <a:pt x="457514" y="110589"/>
                  </a:lnTo>
                  <a:lnTo>
                    <a:pt x="460724" y="113542"/>
                  </a:lnTo>
                  <a:lnTo>
                    <a:pt x="463029" y="114296"/>
                  </a:lnTo>
                  <a:lnTo>
                    <a:pt x="476264" y="114296"/>
                  </a:lnTo>
                  <a:lnTo>
                    <a:pt x="475354" y="115294"/>
                  </a:lnTo>
                  <a:lnTo>
                    <a:pt x="471163" y="117072"/>
                  </a:lnTo>
                  <a:close/>
                </a:path>
                <a:path w="1292225" h="179070">
                  <a:moveTo>
                    <a:pt x="476264" y="114296"/>
                  </a:moveTo>
                  <a:lnTo>
                    <a:pt x="470344" y="114296"/>
                  </a:lnTo>
                  <a:lnTo>
                    <a:pt x="473849" y="112819"/>
                  </a:lnTo>
                  <a:lnTo>
                    <a:pt x="479298" y="106838"/>
                  </a:lnTo>
                  <a:lnTo>
                    <a:pt x="480679" y="102962"/>
                  </a:lnTo>
                  <a:lnTo>
                    <a:pt x="480679" y="95412"/>
                  </a:lnTo>
                  <a:lnTo>
                    <a:pt x="483460" y="95052"/>
                  </a:lnTo>
                  <a:lnTo>
                    <a:pt x="483460" y="103679"/>
                  </a:lnTo>
                  <a:lnTo>
                    <a:pt x="481841" y="108177"/>
                  </a:lnTo>
                  <a:lnTo>
                    <a:pt x="476264" y="114296"/>
                  </a:lnTo>
                  <a:close/>
                </a:path>
                <a:path w="1292225" h="179070">
                  <a:moveTo>
                    <a:pt x="469408" y="133735"/>
                  </a:moveTo>
                  <a:lnTo>
                    <a:pt x="456466" y="133735"/>
                  </a:lnTo>
                  <a:lnTo>
                    <a:pt x="463956" y="132887"/>
                  </a:lnTo>
                  <a:lnTo>
                    <a:pt x="470468" y="130341"/>
                  </a:lnTo>
                  <a:lnTo>
                    <a:pt x="476001" y="126098"/>
                  </a:lnTo>
                  <a:lnTo>
                    <a:pt x="480555" y="120158"/>
                  </a:lnTo>
                  <a:lnTo>
                    <a:pt x="481364" y="118809"/>
                  </a:lnTo>
                  <a:lnTo>
                    <a:pt x="486060" y="118809"/>
                  </a:lnTo>
                  <a:lnTo>
                    <a:pt x="486060" y="121585"/>
                  </a:lnTo>
                  <a:lnTo>
                    <a:pt x="480507" y="121585"/>
                  </a:lnTo>
                  <a:lnTo>
                    <a:pt x="480507" y="124753"/>
                  </a:lnTo>
                  <a:lnTo>
                    <a:pt x="477928" y="128116"/>
                  </a:lnTo>
                  <a:lnTo>
                    <a:pt x="471848" y="132781"/>
                  </a:lnTo>
                  <a:lnTo>
                    <a:pt x="469408" y="133735"/>
                  </a:lnTo>
                  <a:close/>
                </a:path>
                <a:path w="1292225" h="179070">
                  <a:moveTo>
                    <a:pt x="506453" y="134343"/>
                  </a:moveTo>
                  <a:lnTo>
                    <a:pt x="486060" y="134343"/>
                  </a:lnTo>
                  <a:lnTo>
                    <a:pt x="486060" y="118809"/>
                  </a:lnTo>
                  <a:lnTo>
                    <a:pt x="506453" y="118809"/>
                  </a:lnTo>
                  <a:lnTo>
                    <a:pt x="506453" y="134343"/>
                  </a:lnTo>
                  <a:close/>
                </a:path>
                <a:path w="1292225" h="179070">
                  <a:moveTo>
                    <a:pt x="480507" y="124753"/>
                  </a:moveTo>
                  <a:lnTo>
                    <a:pt x="480507" y="121585"/>
                  </a:lnTo>
                  <a:lnTo>
                    <a:pt x="482936" y="121585"/>
                  </a:lnTo>
                  <a:lnTo>
                    <a:pt x="480507" y="124753"/>
                  </a:lnTo>
                  <a:close/>
                </a:path>
                <a:path w="1292225" h="179070">
                  <a:moveTo>
                    <a:pt x="480507" y="129289"/>
                  </a:moveTo>
                  <a:lnTo>
                    <a:pt x="480507" y="124753"/>
                  </a:lnTo>
                  <a:lnTo>
                    <a:pt x="482936" y="121585"/>
                  </a:lnTo>
                  <a:lnTo>
                    <a:pt x="482936" y="124363"/>
                  </a:lnTo>
                  <a:lnTo>
                    <a:pt x="483279" y="124363"/>
                  </a:lnTo>
                  <a:lnTo>
                    <a:pt x="483241" y="125722"/>
                  </a:lnTo>
                  <a:lnTo>
                    <a:pt x="480507" y="129289"/>
                  </a:lnTo>
                  <a:close/>
                </a:path>
                <a:path w="1292225" h="179070">
                  <a:moveTo>
                    <a:pt x="483279" y="124363"/>
                  </a:moveTo>
                  <a:lnTo>
                    <a:pt x="482936" y="124363"/>
                  </a:lnTo>
                  <a:lnTo>
                    <a:pt x="482936" y="121585"/>
                  </a:lnTo>
                  <a:lnTo>
                    <a:pt x="483279" y="121791"/>
                  </a:lnTo>
                  <a:lnTo>
                    <a:pt x="483279" y="124363"/>
                  </a:lnTo>
                  <a:close/>
                </a:path>
                <a:path w="1292225" h="179070">
                  <a:moveTo>
                    <a:pt x="483279" y="121791"/>
                  </a:moveTo>
                  <a:lnTo>
                    <a:pt x="482936" y="121585"/>
                  </a:lnTo>
                  <a:lnTo>
                    <a:pt x="483279" y="121585"/>
                  </a:lnTo>
                  <a:lnTo>
                    <a:pt x="483279" y="121791"/>
                  </a:lnTo>
                  <a:close/>
                </a:path>
                <a:path w="1292225" h="179070">
                  <a:moveTo>
                    <a:pt x="486060" y="134343"/>
                  </a:moveTo>
                  <a:lnTo>
                    <a:pt x="483279" y="134343"/>
                  </a:lnTo>
                  <a:lnTo>
                    <a:pt x="483279" y="125672"/>
                  </a:lnTo>
                  <a:lnTo>
                    <a:pt x="485317" y="123012"/>
                  </a:lnTo>
                  <a:lnTo>
                    <a:pt x="483279" y="121791"/>
                  </a:lnTo>
                  <a:lnTo>
                    <a:pt x="483279" y="121585"/>
                  </a:lnTo>
                  <a:lnTo>
                    <a:pt x="486060" y="121585"/>
                  </a:lnTo>
                  <a:lnTo>
                    <a:pt x="486060" y="134343"/>
                  </a:lnTo>
                  <a:close/>
                </a:path>
                <a:path w="1292225" h="179070">
                  <a:moveTo>
                    <a:pt x="483279" y="125672"/>
                  </a:moveTo>
                  <a:lnTo>
                    <a:pt x="483279" y="121791"/>
                  </a:lnTo>
                  <a:lnTo>
                    <a:pt x="485317" y="123012"/>
                  </a:lnTo>
                  <a:lnTo>
                    <a:pt x="483279" y="125672"/>
                  </a:lnTo>
                  <a:close/>
                </a:path>
                <a:path w="1292225" h="179070">
                  <a:moveTo>
                    <a:pt x="469928" y="136513"/>
                  </a:moveTo>
                  <a:lnTo>
                    <a:pt x="456466" y="136513"/>
                  </a:lnTo>
                  <a:lnTo>
                    <a:pt x="464694" y="135580"/>
                  </a:lnTo>
                  <a:lnTo>
                    <a:pt x="471848" y="132781"/>
                  </a:lnTo>
                  <a:lnTo>
                    <a:pt x="477928" y="128116"/>
                  </a:lnTo>
                  <a:lnTo>
                    <a:pt x="480507" y="124753"/>
                  </a:lnTo>
                  <a:lnTo>
                    <a:pt x="480507" y="129289"/>
                  </a:lnTo>
                  <a:lnTo>
                    <a:pt x="479860" y="130133"/>
                  </a:lnTo>
                  <a:lnTo>
                    <a:pt x="473231" y="135220"/>
                  </a:lnTo>
                  <a:lnTo>
                    <a:pt x="469928" y="136513"/>
                  </a:lnTo>
                  <a:close/>
                </a:path>
                <a:path w="1292225" h="179070">
                  <a:moveTo>
                    <a:pt x="512006" y="137120"/>
                  </a:moveTo>
                  <a:lnTo>
                    <a:pt x="480507" y="137120"/>
                  </a:lnTo>
                  <a:lnTo>
                    <a:pt x="480507" y="129289"/>
                  </a:lnTo>
                  <a:lnTo>
                    <a:pt x="483279" y="125672"/>
                  </a:lnTo>
                  <a:lnTo>
                    <a:pt x="483279" y="134343"/>
                  </a:lnTo>
                  <a:lnTo>
                    <a:pt x="512006" y="134343"/>
                  </a:lnTo>
                  <a:lnTo>
                    <a:pt x="512006" y="137120"/>
                  </a:lnTo>
                  <a:close/>
                </a:path>
                <a:path w="1292225" h="179070">
                  <a:moveTo>
                    <a:pt x="564562" y="114950"/>
                  </a:moveTo>
                  <a:lnTo>
                    <a:pt x="555764" y="114950"/>
                  </a:lnTo>
                  <a:lnTo>
                    <a:pt x="559203" y="114442"/>
                  </a:lnTo>
                  <a:lnTo>
                    <a:pt x="563384" y="112410"/>
                  </a:lnTo>
                  <a:lnTo>
                    <a:pt x="564161" y="111386"/>
                  </a:lnTo>
                  <a:lnTo>
                    <a:pt x="564251" y="108854"/>
                  </a:lnTo>
                  <a:lnTo>
                    <a:pt x="563918" y="108092"/>
                  </a:lnTo>
                  <a:lnTo>
                    <a:pt x="550430" y="101996"/>
                  </a:lnTo>
                  <a:lnTo>
                    <a:pt x="548068" y="101107"/>
                  </a:lnTo>
                  <a:lnTo>
                    <a:pt x="522373" y="65928"/>
                  </a:lnTo>
                  <a:lnTo>
                    <a:pt x="523551" y="61229"/>
                  </a:lnTo>
                  <a:lnTo>
                    <a:pt x="558746" y="40528"/>
                  </a:lnTo>
                  <a:lnTo>
                    <a:pt x="568071" y="40528"/>
                  </a:lnTo>
                  <a:lnTo>
                    <a:pt x="572195" y="40782"/>
                  </a:lnTo>
                  <a:lnTo>
                    <a:pt x="580558" y="42052"/>
                  </a:lnTo>
                  <a:lnTo>
                    <a:pt x="584673" y="42941"/>
                  </a:lnTo>
                  <a:lnTo>
                    <a:pt x="585537" y="43195"/>
                  </a:lnTo>
                  <a:lnTo>
                    <a:pt x="558955" y="43195"/>
                  </a:lnTo>
                  <a:lnTo>
                    <a:pt x="554116" y="43830"/>
                  </a:lnTo>
                  <a:lnTo>
                    <a:pt x="525170" y="66335"/>
                  </a:lnTo>
                  <a:lnTo>
                    <a:pt x="525189" y="75707"/>
                  </a:lnTo>
                  <a:lnTo>
                    <a:pt x="556040" y="100726"/>
                  </a:lnTo>
                  <a:lnTo>
                    <a:pt x="558222" y="101488"/>
                  </a:lnTo>
                  <a:lnTo>
                    <a:pt x="562213" y="103266"/>
                  </a:lnTo>
                  <a:lnTo>
                    <a:pt x="563851" y="104282"/>
                  </a:lnTo>
                  <a:lnTo>
                    <a:pt x="566394" y="106568"/>
                  </a:lnTo>
                  <a:lnTo>
                    <a:pt x="567032" y="107965"/>
                  </a:lnTo>
                  <a:lnTo>
                    <a:pt x="567032" y="112410"/>
                  </a:lnTo>
                  <a:lnTo>
                    <a:pt x="565632" y="114442"/>
                  </a:lnTo>
                  <a:lnTo>
                    <a:pt x="564562" y="114950"/>
                  </a:lnTo>
                  <a:close/>
                </a:path>
                <a:path w="1292225" h="179070">
                  <a:moveTo>
                    <a:pt x="565169" y="117744"/>
                  </a:moveTo>
                  <a:lnTo>
                    <a:pt x="556183" y="117744"/>
                  </a:lnTo>
                  <a:lnTo>
                    <a:pt x="560012" y="117109"/>
                  </a:lnTo>
                  <a:lnTo>
                    <a:pt x="565632" y="114442"/>
                  </a:lnTo>
                  <a:lnTo>
                    <a:pt x="567032" y="112410"/>
                  </a:lnTo>
                  <a:lnTo>
                    <a:pt x="567032" y="107965"/>
                  </a:lnTo>
                  <a:lnTo>
                    <a:pt x="551297" y="99329"/>
                  </a:lnTo>
                  <a:lnTo>
                    <a:pt x="549011" y="98567"/>
                  </a:lnTo>
                  <a:lnTo>
                    <a:pt x="525170" y="66335"/>
                  </a:lnTo>
                  <a:lnTo>
                    <a:pt x="526167" y="62372"/>
                  </a:lnTo>
                  <a:lnTo>
                    <a:pt x="558955" y="43195"/>
                  </a:lnTo>
                  <a:lnTo>
                    <a:pt x="567928" y="43195"/>
                  </a:lnTo>
                  <a:lnTo>
                    <a:pt x="571919" y="43576"/>
                  </a:lnTo>
                  <a:lnTo>
                    <a:pt x="580024" y="44719"/>
                  </a:lnTo>
                  <a:lnTo>
                    <a:pt x="584015" y="45608"/>
                  </a:lnTo>
                  <a:lnTo>
                    <a:pt x="585327" y="45989"/>
                  </a:lnTo>
                  <a:lnTo>
                    <a:pt x="559174" y="45989"/>
                  </a:lnTo>
                  <a:lnTo>
                    <a:pt x="554535" y="46497"/>
                  </a:lnTo>
                  <a:lnTo>
                    <a:pt x="527989" y="66690"/>
                  </a:lnTo>
                  <a:lnTo>
                    <a:pt x="528022" y="75707"/>
                  </a:lnTo>
                  <a:lnTo>
                    <a:pt x="547830" y="95011"/>
                  </a:lnTo>
                  <a:lnTo>
                    <a:pt x="549954" y="95900"/>
                  </a:lnTo>
                  <a:lnTo>
                    <a:pt x="552154" y="96662"/>
                  </a:lnTo>
                  <a:lnTo>
                    <a:pt x="556926" y="98059"/>
                  </a:lnTo>
                  <a:lnTo>
                    <a:pt x="559222" y="98821"/>
                  </a:lnTo>
                  <a:lnTo>
                    <a:pt x="563603" y="100726"/>
                  </a:lnTo>
                  <a:lnTo>
                    <a:pt x="565489" y="101996"/>
                  </a:lnTo>
                  <a:lnTo>
                    <a:pt x="568871" y="105044"/>
                  </a:lnTo>
                  <a:lnTo>
                    <a:pt x="569804" y="107203"/>
                  </a:lnTo>
                  <a:lnTo>
                    <a:pt x="569804" y="113553"/>
                  </a:lnTo>
                  <a:lnTo>
                    <a:pt x="567880" y="116474"/>
                  </a:lnTo>
                  <a:lnTo>
                    <a:pt x="565169" y="117744"/>
                  </a:lnTo>
                  <a:close/>
                </a:path>
                <a:path w="1292225" h="179070">
                  <a:moveTo>
                    <a:pt x="590721" y="67960"/>
                  </a:moveTo>
                  <a:lnTo>
                    <a:pt x="587949" y="67960"/>
                  </a:lnTo>
                  <a:lnTo>
                    <a:pt x="589349" y="65547"/>
                  </a:lnTo>
                  <a:lnTo>
                    <a:pt x="588045" y="64785"/>
                  </a:lnTo>
                  <a:lnTo>
                    <a:pt x="567928" y="43195"/>
                  </a:lnTo>
                  <a:lnTo>
                    <a:pt x="585537" y="43195"/>
                  </a:lnTo>
                  <a:lnTo>
                    <a:pt x="590721" y="44719"/>
                  </a:lnTo>
                  <a:lnTo>
                    <a:pt x="590721" y="67960"/>
                  </a:lnTo>
                  <a:close/>
                </a:path>
                <a:path w="1292225" h="179070">
                  <a:moveTo>
                    <a:pt x="586701" y="120538"/>
                  </a:moveTo>
                  <a:lnTo>
                    <a:pt x="556602" y="120538"/>
                  </a:lnTo>
                  <a:lnTo>
                    <a:pt x="560832" y="119776"/>
                  </a:lnTo>
                  <a:lnTo>
                    <a:pt x="567880" y="116474"/>
                  </a:lnTo>
                  <a:lnTo>
                    <a:pt x="569804" y="113553"/>
                  </a:lnTo>
                  <a:lnTo>
                    <a:pt x="569804" y="107203"/>
                  </a:lnTo>
                  <a:lnTo>
                    <a:pt x="552154" y="96662"/>
                  </a:lnTo>
                  <a:lnTo>
                    <a:pt x="549954" y="95900"/>
                  </a:lnTo>
                  <a:lnTo>
                    <a:pt x="547830" y="95011"/>
                  </a:lnTo>
                  <a:lnTo>
                    <a:pt x="544410" y="93741"/>
                  </a:lnTo>
                  <a:lnTo>
                    <a:pt x="541420" y="92471"/>
                  </a:lnTo>
                  <a:lnTo>
                    <a:pt x="527989" y="66690"/>
                  </a:lnTo>
                  <a:lnTo>
                    <a:pt x="528815" y="63388"/>
                  </a:lnTo>
                  <a:lnTo>
                    <a:pt x="559174" y="45989"/>
                  </a:lnTo>
                  <a:lnTo>
                    <a:pt x="567785" y="45989"/>
                  </a:lnTo>
                  <a:lnTo>
                    <a:pt x="571642" y="46370"/>
                  </a:lnTo>
                  <a:lnTo>
                    <a:pt x="579481" y="47513"/>
                  </a:lnTo>
                  <a:lnTo>
                    <a:pt x="583349" y="48402"/>
                  </a:lnTo>
                  <a:lnTo>
                    <a:pt x="585168" y="48888"/>
                  </a:lnTo>
                  <a:lnTo>
                    <a:pt x="585168" y="59070"/>
                  </a:lnTo>
                  <a:lnTo>
                    <a:pt x="563146" y="59070"/>
                  </a:lnTo>
                  <a:lnTo>
                    <a:pt x="561270" y="59324"/>
                  </a:lnTo>
                  <a:lnTo>
                    <a:pt x="549154" y="71643"/>
                  </a:lnTo>
                  <a:lnTo>
                    <a:pt x="549916" y="73675"/>
                  </a:lnTo>
                  <a:lnTo>
                    <a:pt x="571900" y="84724"/>
                  </a:lnTo>
                  <a:lnTo>
                    <a:pt x="575081" y="85994"/>
                  </a:lnTo>
                  <a:lnTo>
                    <a:pt x="590485" y="103393"/>
                  </a:lnTo>
                  <a:lnTo>
                    <a:pt x="590419" y="112410"/>
                  </a:lnTo>
                  <a:lnTo>
                    <a:pt x="589540" y="115839"/>
                  </a:lnTo>
                  <a:lnTo>
                    <a:pt x="586701" y="120538"/>
                  </a:lnTo>
                  <a:close/>
                </a:path>
                <a:path w="1292225" h="179070">
                  <a:moveTo>
                    <a:pt x="585168" y="48888"/>
                  </a:moveTo>
                  <a:lnTo>
                    <a:pt x="583349" y="48402"/>
                  </a:lnTo>
                  <a:lnTo>
                    <a:pt x="579481" y="47513"/>
                  </a:lnTo>
                  <a:lnTo>
                    <a:pt x="571642" y="46370"/>
                  </a:lnTo>
                  <a:lnTo>
                    <a:pt x="567785" y="45989"/>
                  </a:lnTo>
                  <a:lnTo>
                    <a:pt x="585327" y="45989"/>
                  </a:lnTo>
                  <a:lnTo>
                    <a:pt x="587949" y="46751"/>
                  </a:lnTo>
                  <a:lnTo>
                    <a:pt x="585168" y="46751"/>
                  </a:lnTo>
                  <a:lnTo>
                    <a:pt x="585168" y="48888"/>
                  </a:lnTo>
                  <a:close/>
                </a:path>
                <a:path w="1292225" h="179070">
                  <a:moveTo>
                    <a:pt x="587159" y="49418"/>
                  </a:moveTo>
                  <a:lnTo>
                    <a:pt x="585168" y="48888"/>
                  </a:lnTo>
                  <a:lnTo>
                    <a:pt x="585168" y="46751"/>
                  </a:lnTo>
                  <a:lnTo>
                    <a:pt x="587949" y="46751"/>
                  </a:lnTo>
                  <a:lnTo>
                    <a:pt x="587159" y="49418"/>
                  </a:lnTo>
                  <a:close/>
                </a:path>
                <a:path w="1292225" h="179070">
                  <a:moveTo>
                    <a:pt x="587949" y="49418"/>
                  </a:moveTo>
                  <a:lnTo>
                    <a:pt x="587159" y="49418"/>
                  </a:lnTo>
                  <a:lnTo>
                    <a:pt x="587949" y="46751"/>
                  </a:lnTo>
                  <a:lnTo>
                    <a:pt x="587949" y="49418"/>
                  </a:lnTo>
                  <a:close/>
                </a:path>
                <a:path w="1292225" h="179070">
                  <a:moveTo>
                    <a:pt x="587949" y="64729"/>
                  </a:moveTo>
                  <a:lnTo>
                    <a:pt x="585654" y="63388"/>
                  </a:lnTo>
                  <a:lnTo>
                    <a:pt x="585168" y="63202"/>
                  </a:lnTo>
                  <a:lnTo>
                    <a:pt x="585168" y="48888"/>
                  </a:lnTo>
                  <a:lnTo>
                    <a:pt x="587159" y="49418"/>
                  </a:lnTo>
                  <a:lnTo>
                    <a:pt x="587949" y="49418"/>
                  </a:lnTo>
                  <a:lnTo>
                    <a:pt x="587949" y="64729"/>
                  </a:lnTo>
                  <a:close/>
                </a:path>
                <a:path w="1292225" h="179070">
                  <a:moveTo>
                    <a:pt x="572969" y="133619"/>
                  </a:moveTo>
                  <a:lnTo>
                    <a:pt x="557403" y="133619"/>
                  </a:lnTo>
                  <a:lnTo>
                    <a:pt x="562346" y="133111"/>
                  </a:lnTo>
                  <a:lnTo>
                    <a:pt x="571728" y="131079"/>
                  </a:lnTo>
                  <a:lnTo>
                    <a:pt x="590485" y="103393"/>
                  </a:lnTo>
                  <a:lnTo>
                    <a:pt x="590097" y="101107"/>
                  </a:lnTo>
                  <a:lnTo>
                    <a:pt x="560127" y="80660"/>
                  </a:lnTo>
                  <a:lnTo>
                    <a:pt x="558136" y="79898"/>
                  </a:lnTo>
                  <a:lnTo>
                    <a:pt x="554335" y="77993"/>
                  </a:lnTo>
                  <a:lnTo>
                    <a:pt x="552707" y="76850"/>
                  </a:lnTo>
                  <a:lnTo>
                    <a:pt x="549916" y="73675"/>
                  </a:lnTo>
                  <a:lnTo>
                    <a:pt x="549154" y="71643"/>
                  </a:lnTo>
                  <a:lnTo>
                    <a:pt x="549275" y="67198"/>
                  </a:lnTo>
                  <a:lnTo>
                    <a:pt x="563146" y="59070"/>
                  </a:lnTo>
                  <a:lnTo>
                    <a:pt x="569175" y="59070"/>
                  </a:lnTo>
                  <a:lnTo>
                    <a:pt x="573290" y="59705"/>
                  </a:lnTo>
                  <a:lnTo>
                    <a:pt x="581691" y="61864"/>
                  </a:lnTo>
                  <a:lnTo>
                    <a:pt x="563327" y="61864"/>
                  </a:lnTo>
                  <a:lnTo>
                    <a:pt x="561632" y="62118"/>
                  </a:lnTo>
                  <a:lnTo>
                    <a:pt x="551926" y="71008"/>
                  </a:lnTo>
                  <a:lnTo>
                    <a:pt x="552450" y="72405"/>
                  </a:lnTo>
                  <a:lnTo>
                    <a:pt x="572928" y="82057"/>
                  </a:lnTo>
                  <a:lnTo>
                    <a:pt x="576233" y="83454"/>
                  </a:lnTo>
                  <a:lnTo>
                    <a:pt x="593331" y="112410"/>
                  </a:lnTo>
                  <a:lnTo>
                    <a:pt x="592188" y="116855"/>
                  </a:lnTo>
                  <a:lnTo>
                    <a:pt x="587616" y="124348"/>
                  </a:lnTo>
                  <a:lnTo>
                    <a:pt x="584577" y="127396"/>
                  </a:lnTo>
                  <a:lnTo>
                    <a:pt x="576995" y="132095"/>
                  </a:lnTo>
                  <a:lnTo>
                    <a:pt x="572969" y="133619"/>
                  </a:lnTo>
                  <a:close/>
                </a:path>
                <a:path w="1292225" h="179070">
                  <a:moveTo>
                    <a:pt x="585168" y="63202"/>
                  </a:moveTo>
                  <a:lnTo>
                    <a:pt x="581691" y="61864"/>
                  </a:lnTo>
                  <a:lnTo>
                    <a:pt x="573290" y="59705"/>
                  </a:lnTo>
                  <a:lnTo>
                    <a:pt x="569175" y="59070"/>
                  </a:lnTo>
                  <a:lnTo>
                    <a:pt x="585168" y="59070"/>
                  </a:lnTo>
                  <a:lnTo>
                    <a:pt x="585168" y="63202"/>
                  </a:lnTo>
                  <a:close/>
                </a:path>
                <a:path w="1292225" h="179070">
                  <a:moveTo>
                    <a:pt x="573528" y="136413"/>
                  </a:moveTo>
                  <a:lnTo>
                    <a:pt x="557603" y="136413"/>
                  </a:lnTo>
                  <a:lnTo>
                    <a:pt x="562737" y="135905"/>
                  </a:lnTo>
                  <a:lnTo>
                    <a:pt x="572633" y="133746"/>
                  </a:lnTo>
                  <a:lnTo>
                    <a:pt x="593265" y="103012"/>
                  </a:lnTo>
                  <a:lnTo>
                    <a:pt x="592759" y="100091"/>
                  </a:lnTo>
                  <a:lnTo>
                    <a:pt x="561117" y="78120"/>
                  </a:lnTo>
                  <a:lnTo>
                    <a:pt x="559250" y="77358"/>
                  </a:lnTo>
                  <a:lnTo>
                    <a:pt x="555898" y="75707"/>
                  </a:lnTo>
                  <a:lnTo>
                    <a:pt x="554535" y="74691"/>
                  </a:lnTo>
                  <a:lnTo>
                    <a:pt x="552450" y="72405"/>
                  </a:lnTo>
                  <a:lnTo>
                    <a:pt x="551926" y="71008"/>
                  </a:lnTo>
                  <a:lnTo>
                    <a:pt x="551970" y="67960"/>
                  </a:lnTo>
                  <a:lnTo>
                    <a:pt x="563327" y="61864"/>
                  </a:lnTo>
                  <a:lnTo>
                    <a:pt x="568937" y="61864"/>
                  </a:lnTo>
                  <a:lnTo>
                    <a:pt x="572833" y="62372"/>
                  </a:lnTo>
                  <a:lnTo>
                    <a:pt x="580758" y="64404"/>
                  </a:lnTo>
                  <a:lnTo>
                    <a:pt x="581377" y="64658"/>
                  </a:lnTo>
                  <a:lnTo>
                    <a:pt x="563508" y="64658"/>
                  </a:lnTo>
                  <a:lnTo>
                    <a:pt x="562003" y="64785"/>
                  </a:lnTo>
                  <a:lnTo>
                    <a:pt x="554707" y="70246"/>
                  </a:lnTo>
                  <a:lnTo>
                    <a:pt x="554993" y="71008"/>
                  </a:lnTo>
                  <a:lnTo>
                    <a:pt x="568147" y="77485"/>
                  </a:lnTo>
                  <a:lnTo>
                    <a:pt x="573957" y="79517"/>
                  </a:lnTo>
                  <a:lnTo>
                    <a:pt x="596103" y="103012"/>
                  </a:lnTo>
                  <a:lnTo>
                    <a:pt x="596081" y="113003"/>
                  </a:lnTo>
                  <a:lnTo>
                    <a:pt x="594826" y="117871"/>
                  </a:lnTo>
                  <a:lnTo>
                    <a:pt x="589749" y="126126"/>
                  </a:lnTo>
                  <a:lnTo>
                    <a:pt x="586416" y="129555"/>
                  </a:lnTo>
                  <a:lnTo>
                    <a:pt x="578186" y="134635"/>
                  </a:lnTo>
                  <a:lnTo>
                    <a:pt x="573528" y="136413"/>
                  </a:lnTo>
                  <a:close/>
                </a:path>
                <a:path w="1292225" h="179070">
                  <a:moveTo>
                    <a:pt x="585168" y="66335"/>
                  </a:moveTo>
                  <a:lnTo>
                    <a:pt x="584473" y="65928"/>
                  </a:lnTo>
                  <a:lnTo>
                    <a:pt x="580758" y="64404"/>
                  </a:lnTo>
                  <a:lnTo>
                    <a:pt x="572833" y="62372"/>
                  </a:lnTo>
                  <a:lnTo>
                    <a:pt x="568937" y="61864"/>
                  </a:lnTo>
                  <a:lnTo>
                    <a:pt x="581691" y="61864"/>
                  </a:lnTo>
                  <a:lnTo>
                    <a:pt x="585168" y="63202"/>
                  </a:lnTo>
                  <a:lnTo>
                    <a:pt x="585168" y="66335"/>
                  </a:lnTo>
                  <a:close/>
                </a:path>
                <a:path w="1292225" h="179070">
                  <a:moveTo>
                    <a:pt x="587949" y="67960"/>
                  </a:moveTo>
                  <a:lnTo>
                    <a:pt x="585168" y="66335"/>
                  </a:lnTo>
                  <a:lnTo>
                    <a:pt x="585168" y="63202"/>
                  </a:lnTo>
                  <a:lnTo>
                    <a:pt x="585654" y="63388"/>
                  </a:lnTo>
                  <a:lnTo>
                    <a:pt x="587828" y="64658"/>
                  </a:lnTo>
                  <a:lnTo>
                    <a:pt x="587949" y="67960"/>
                  </a:lnTo>
                  <a:close/>
                </a:path>
                <a:path w="1292225" h="179070">
                  <a:moveTo>
                    <a:pt x="590721" y="72786"/>
                  </a:moveTo>
                  <a:lnTo>
                    <a:pt x="583301" y="68468"/>
                  </a:lnTo>
                  <a:lnTo>
                    <a:pt x="579815" y="67071"/>
                  </a:lnTo>
                  <a:lnTo>
                    <a:pt x="572366" y="65166"/>
                  </a:lnTo>
                  <a:lnTo>
                    <a:pt x="568709" y="64658"/>
                  </a:lnTo>
                  <a:lnTo>
                    <a:pt x="581377" y="64658"/>
                  </a:lnTo>
                  <a:lnTo>
                    <a:pt x="584473" y="65928"/>
                  </a:lnTo>
                  <a:lnTo>
                    <a:pt x="585168" y="66335"/>
                  </a:lnTo>
                  <a:lnTo>
                    <a:pt x="585168" y="67960"/>
                  </a:lnTo>
                  <a:lnTo>
                    <a:pt x="590721" y="67960"/>
                  </a:lnTo>
                  <a:lnTo>
                    <a:pt x="590721" y="72786"/>
                  </a:lnTo>
                  <a:close/>
                </a:path>
                <a:path w="1292225" h="179070">
                  <a:moveTo>
                    <a:pt x="587949" y="67960"/>
                  </a:moveTo>
                  <a:lnTo>
                    <a:pt x="587949" y="64729"/>
                  </a:lnTo>
                  <a:lnTo>
                    <a:pt x="589349" y="65547"/>
                  </a:lnTo>
                  <a:lnTo>
                    <a:pt x="587949" y="67960"/>
                  </a:lnTo>
                  <a:close/>
                </a:path>
                <a:path w="1292225" h="179070">
                  <a:moveTo>
                    <a:pt x="587949" y="67960"/>
                  </a:moveTo>
                  <a:lnTo>
                    <a:pt x="585168" y="67960"/>
                  </a:lnTo>
                  <a:lnTo>
                    <a:pt x="585168" y="66335"/>
                  </a:lnTo>
                  <a:lnTo>
                    <a:pt x="587949" y="67960"/>
                  </a:lnTo>
                  <a:close/>
                </a:path>
                <a:path w="1292225" h="179070">
                  <a:moveTo>
                    <a:pt x="557803" y="139207"/>
                  </a:moveTo>
                  <a:lnTo>
                    <a:pt x="552278" y="139207"/>
                  </a:lnTo>
                  <a:lnTo>
                    <a:pt x="544838" y="138953"/>
                  </a:lnTo>
                  <a:lnTo>
                    <a:pt x="537674" y="138064"/>
                  </a:lnTo>
                  <a:lnTo>
                    <a:pt x="530785" y="136540"/>
                  </a:lnTo>
                  <a:lnTo>
                    <a:pt x="524170" y="134508"/>
                  </a:lnTo>
                  <a:lnTo>
                    <a:pt x="522341" y="133873"/>
                  </a:lnTo>
                  <a:lnTo>
                    <a:pt x="522341" y="104790"/>
                  </a:lnTo>
                  <a:lnTo>
                    <a:pt x="530441" y="109743"/>
                  </a:lnTo>
                  <a:lnTo>
                    <a:pt x="525113" y="109743"/>
                  </a:lnTo>
                  <a:lnTo>
                    <a:pt x="523684" y="112156"/>
                  </a:lnTo>
                  <a:lnTo>
                    <a:pt x="525113" y="113003"/>
                  </a:lnTo>
                  <a:lnTo>
                    <a:pt x="525113" y="131968"/>
                  </a:lnTo>
                  <a:lnTo>
                    <a:pt x="531498" y="133873"/>
                  </a:lnTo>
                  <a:lnTo>
                    <a:pt x="538152" y="135270"/>
                  </a:lnTo>
                  <a:lnTo>
                    <a:pt x="545079" y="136159"/>
                  </a:lnTo>
                  <a:lnTo>
                    <a:pt x="552278" y="136413"/>
                  </a:lnTo>
                  <a:lnTo>
                    <a:pt x="573528" y="136413"/>
                  </a:lnTo>
                  <a:lnTo>
                    <a:pt x="563127" y="138699"/>
                  </a:lnTo>
                  <a:lnTo>
                    <a:pt x="557803" y="139207"/>
                  </a:lnTo>
                  <a:close/>
                </a:path>
                <a:path w="1292225" h="179070">
                  <a:moveTo>
                    <a:pt x="525113" y="113003"/>
                  </a:moveTo>
                  <a:lnTo>
                    <a:pt x="523684" y="112156"/>
                  </a:lnTo>
                  <a:lnTo>
                    <a:pt x="525113" y="109743"/>
                  </a:lnTo>
                  <a:lnTo>
                    <a:pt x="525113" y="113003"/>
                  </a:lnTo>
                  <a:close/>
                </a:path>
                <a:path w="1292225" h="179070">
                  <a:moveTo>
                    <a:pt x="527894" y="114651"/>
                  </a:moveTo>
                  <a:lnTo>
                    <a:pt x="525113" y="113003"/>
                  </a:lnTo>
                  <a:lnTo>
                    <a:pt x="525113" y="109743"/>
                  </a:lnTo>
                  <a:lnTo>
                    <a:pt x="527894" y="111386"/>
                  </a:lnTo>
                  <a:lnTo>
                    <a:pt x="527894" y="114651"/>
                  </a:lnTo>
                  <a:close/>
                </a:path>
                <a:path w="1292225" h="179070">
                  <a:moveTo>
                    <a:pt x="527894" y="111386"/>
                  </a:moveTo>
                  <a:lnTo>
                    <a:pt x="525113" y="109743"/>
                  </a:lnTo>
                  <a:lnTo>
                    <a:pt x="527894" y="109743"/>
                  </a:lnTo>
                  <a:lnTo>
                    <a:pt x="527894" y="111386"/>
                  </a:lnTo>
                  <a:close/>
                </a:path>
                <a:path w="1292225" h="179070">
                  <a:moveTo>
                    <a:pt x="556183" y="117744"/>
                  </a:moveTo>
                  <a:lnTo>
                    <a:pt x="547335" y="117744"/>
                  </a:lnTo>
                  <a:lnTo>
                    <a:pt x="543096" y="117109"/>
                  </a:lnTo>
                  <a:lnTo>
                    <a:pt x="534123" y="114442"/>
                  </a:lnTo>
                  <a:lnTo>
                    <a:pt x="529628" y="112410"/>
                  </a:lnTo>
                  <a:lnTo>
                    <a:pt x="527894" y="111386"/>
                  </a:lnTo>
                  <a:lnTo>
                    <a:pt x="527894" y="109743"/>
                  </a:lnTo>
                  <a:lnTo>
                    <a:pt x="530441" y="109743"/>
                  </a:lnTo>
                  <a:lnTo>
                    <a:pt x="530856" y="109997"/>
                  </a:lnTo>
                  <a:lnTo>
                    <a:pt x="535143" y="111902"/>
                  </a:lnTo>
                  <a:lnTo>
                    <a:pt x="543629" y="114442"/>
                  </a:lnTo>
                  <a:lnTo>
                    <a:pt x="547601" y="114950"/>
                  </a:lnTo>
                  <a:lnTo>
                    <a:pt x="564562" y="114950"/>
                  </a:lnTo>
                  <a:lnTo>
                    <a:pt x="560012" y="117109"/>
                  </a:lnTo>
                  <a:lnTo>
                    <a:pt x="556183" y="117744"/>
                  </a:lnTo>
                  <a:close/>
                </a:path>
                <a:path w="1292225" h="179070">
                  <a:moveTo>
                    <a:pt x="556602" y="120538"/>
                  </a:moveTo>
                  <a:lnTo>
                    <a:pt x="547058" y="120538"/>
                  </a:lnTo>
                  <a:lnTo>
                    <a:pt x="542563" y="119903"/>
                  </a:lnTo>
                  <a:lnTo>
                    <a:pt x="533104" y="117109"/>
                  </a:lnTo>
                  <a:lnTo>
                    <a:pt x="528399" y="114950"/>
                  </a:lnTo>
                  <a:lnTo>
                    <a:pt x="527894" y="114651"/>
                  </a:lnTo>
                  <a:lnTo>
                    <a:pt x="527894" y="111386"/>
                  </a:lnTo>
                  <a:lnTo>
                    <a:pt x="529628" y="112410"/>
                  </a:lnTo>
                  <a:lnTo>
                    <a:pt x="534123" y="114442"/>
                  </a:lnTo>
                  <a:lnTo>
                    <a:pt x="543096" y="117109"/>
                  </a:lnTo>
                  <a:lnTo>
                    <a:pt x="547335" y="117744"/>
                  </a:lnTo>
                  <a:lnTo>
                    <a:pt x="565169" y="117744"/>
                  </a:lnTo>
                  <a:lnTo>
                    <a:pt x="560832" y="119776"/>
                  </a:lnTo>
                  <a:lnTo>
                    <a:pt x="556602" y="120538"/>
                  </a:lnTo>
                  <a:close/>
                </a:path>
                <a:path w="1292225" h="179070">
                  <a:moveTo>
                    <a:pt x="525113" y="131968"/>
                  </a:moveTo>
                  <a:lnTo>
                    <a:pt x="525113" y="113003"/>
                  </a:lnTo>
                  <a:lnTo>
                    <a:pt x="527894" y="114651"/>
                  </a:lnTo>
                  <a:lnTo>
                    <a:pt x="527894" y="129301"/>
                  </a:lnTo>
                  <a:lnTo>
                    <a:pt x="526056" y="129301"/>
                  </a:lnTo>
                  <a:lnTo>
                    <a:pt x="525113" y="131968"/>
                  </a:lnTo>
                  <a:close/>
                </a:path>
                <a:path w="1292225" h="179070">
                  <a:moveTo>
                    <a:pt x="557403" y="133619"/>
                  </a:moveTo>
                  <a:lnTo>
                    <a:pt x="552278" y="133619"/>
                  </a:lnTo>
                  <a:lnTo>
                    <a:pt x="545320" y="133365"/>
                  </a:lnTo>
                  <a:lnTo>
                    <a:pt x="538631" y="132603"/>
                  </a:lnTo>
                  <a:lnTo>
                    <a:pt x="532210" y="131206"/>
                  </a:lnTo>
                  <a:lnTo>
                    <a:pt x="527894" y="129870"/>
                  </a:lnTo>
                  <a:lnTo>
                    <a:pt x="527894" y="114651"/>
                  </a:lnTo>
                  <a:lnTo>
                    <a:pt x="528399" y="114950"/>
                  </a:lnTo>
                  <a:lnTo>
                    <a:pt x="533104" y="117109"/>
                  </a:lnTo>
                  <a:lnTo>
                    <a:pt x="542563" y="119903"/>
                  </a:lnTo>
                  <a:lnTo>
                    <a:pt x="547058" y="120538"/>
                  </a:lnTo>
                  <a:lnTo>
                    <a:pt x="586701" y="120538"/>
                  </a:lnTo>
                  <a:lnTo>
                    <a:pt x="585473" y="122570"/>
                  </a:lnTo>
                  <a:lnTo>
                    <a:pt x="582739" y="125237"/>
                  </a:lnTo>
                  <a:lnTo>
                    <a:pt x="575805" y="129555"/>
                  </a:lnTo>
                  <a:lnTo>
                    <a:pt x="571728" y="131079"/>
                  </a:lnTo>
                  <a:lnTo>
                    <a:pt x="562346" y="133111"/>
                  </a:lnTo>
                  <a:lnTo>
                    <a:pt x="557403" y="133619"/>
                  </a:lnTo>
                  <a:close/>
                </a:path>
                <a:path w="1292225" h="179070">
                  <a:moveTo>
                    <a:pt x="557603" y="136413"/>
                  </a:moveTo>
                  <a:lnTo>
                    <a:pt x="552278" y="136413"/>
                  </a:lnTo>
                  <a:lnTo>
                    <a:pt x="545079" y="136159"/>
                  </a:lnTo>
                  <a:lnTo>
                    <a:pt x="538152" y="135270"/>
                  </a:lnTo>
                  <a:lnTo>
                    <a:pt x="531498" y="133873"/>
                  </a:lnTo>
                  <a:lnTo>
                    <a:pt x="525113" y="131968"/>
                  </a:lnTo>
                  <a:lnTo>
                    <a:pt x="526056" y="129301"/>
                  </a:lnTo>
                  <a:lnTo>
                    <a:pt x="527894" y="129870"/>
                  </a:lnTo>
                  <a:lnTo>
                    <a:pt x="527894" y="131968"/>
                  </a:lnTo>
                  <a:lnTo>
                    <a:pt x="535713" y="131968"/>
                  </a:lnTo>
                  <a:lnTo>
                    <a:pt x="538631" y="132603"/>
                  </a:lnTo>
                  <a:lnTo>
                    <a:pt x="545320" y="133365"/>
                  </a:lnTo>
                  <a:lnTo>
                    <a:pt x="552278" y="133619"/>
                  </a:lnTo>
                  <a:lnTo>
                    <a:pt x="572969" y="133619"/>
                  </a:lnTo>
                  <a:lnTo>
                    <a:pt x="572633" y="133746"/>
                  </a:lnTo>
                  <a:lnTo>
                    <a:pt x="562737" y="135905"/>
                  </a:lnTo>
                  <a:lnTo>
                    <a:pt x="557603" y="136413"/>
                  </a:lnTo>
                  <a:close/>
                </a:path>
                <a:path w="1292225" h="179070">
                  <a:moveTo>
                    <a:pt x="527894" y="129870"/>
                  </a:moveTo>
                  <a:lnTo>
                    <a:pt x="526056" y="129301"/>
                  </a:lnTo>
                  <a:lnTo>
                    <a:pt x="527894" y="129301"/>
                  </a:lnTo>
                  <a:lnTo>
                    <a:pt x="527894" y="129870"/>
                  </a:lnTo>
                  <a:close/>
                </a:path>
                <a:path w="1292225" h="179070">
                  <a:moveTo>
                    <a:pt x="535713" y="131968"/>
                  </a:moveTo>
                  <a:lnTo>
                    <a:pt x="527894" y="131968"/>
                  </a:lnTo>
                  <a:lnTo>
                    <a:pt x="527894" y="129870"/>
                  </a:lnTo>
                  <a:lnTo>
                    <a:pt x="532210" y="131206"/>
                  </a:lnTo>
                  <a:lnTo>
                    <a:pt x="535713" y="131968"/>
                  </a:lnTo>
                  <a:close/>
                </a:path>
                <a:path w="1292225" h="179070">
                  <a:moveTo>
                    <a:pt x="788115" y="114950"/>
                  </a:moveTo>
                  <a:lnTo>
                    <a:pt x="779325" y="114950"/>
                  </a:lnTo>
                  <a:lnTo>
                    <a:pt x="782764" y="114442"/>
                  </a:lnTo>
                  <a:lnTo>
                    <a:pt x="786936" y="112410"/>
                  </a:lnTo>
                  <a:lnTo>
                    <a:pt x="787715" y="111394"/>
                  </a:lnTo>
                  <a:lnTo>
                    <a:pt x="787812" y="108854"/>
                  </a:lnTo>
                  <a:lnTo>
                    <a:pt x="787479" y="108092"/>
                  </a:lnTo>
                  <a:lnTo>
                    <a:pt x="773991" y="101996"/>
                  </a:lnTo>
                  <a:lnTo>
                    <a:pt x="771629" y="101107"/>
                  </a:lnTo>
                  <a:lnTo>
                    <a:pt x="745925" y="65928"/>
                  </a:lnTo>
                  <a:lnTo>
                    <a:pt x="747112" y="61229"/>
                  </a:lnTo>
                  <a:lnTo>
                    <a:pt x="782307" y="40528"/>
                  </a:lnTo>
                  <a:lnTo>
                    <a:pt x="791622" y="40528"/>
                  </a:lnTo>
                  <a:lnTo>
                    <a:pt x="795756" y="40782"/>
                  </a:lnTo>
                  <a:lnTo>
                    <a:pt x="804119" y="42052"/>
                  </a:lnTo>
                  <a:lnTo>
                    <a:pt x="808234" y="42941"/>
                  </a:lnTo>
                  <a:lnTo>
                    <a:pt x="809098" y="43195"/>
                  </a:lnTo>
                  <a:lnTo>
                    <a:pt x="782516" y="43195"/>
                  </a:lnTo>
                  <a:lnTo>
                    <a:pt x="777678" y="43830"/>
                  </a:lnTo>
                  <a:lnTo>
                    <a:pt x="748731" y="66336"/>
                  </a:lnTo>
                  <a:lnTo>
                    <a:pt x="748750" y="75707"/>
                  </a:lnTo>
                  <a:lnTo>
                    <a:pt x="779592" y="100726"/>
                  </a:lnTo>
                  <a:lnTo>
                    <a:pt x="781783" y="101488"/>
                  </a:lnTo>
                  <a:lnTo>
                    <a:pt x="785774" y="103266"/>
                  </a:lnTo>
                  <a:lnTo>
                    <a:pt x="787412" y="104282"/>
                  </a:lnTo>
                  <a:lnTo>
                    <a:pt x="789955" y="106568"/>
                  </a:lnTo>
                  <a:lnTo>
                    <a:pt x="790594" y="107965"/>
                  </a:lnTo>
                  <a:lnTo>
                    <a:pt x="790594" y="112410"/>
                  </a:lnTo>
                  <a:lnTo>
                    <a:pt x="789184" y="114442"/>
                  </a:lnTo>
                  <a:lnTo>
                    <a:pt x="788115" y="114950"/>
                  </a:lnTo>
                  <a:close/>
                </a:path>
                <a:path w="1292225" h="179070">
                  <a:moveTo>
                    <a:pt x="711631" y="137048"/>
                  </a:moveTo>
                  <a:lnTo>
                    <a:pt x="676503" y="137048"/>
                  </a:lnTo>
                  <a:lnTo>
                    <a:pt x="643032" y="42687"/>
                  </a:lnTo>
                  <a:lnTo>
                    <a:pt x="678399" y="42687"/>
                  </a:lnTo>
                  <a:lnTo>
                    <a:pt x="678900" y="44465"/>
                  </a:lnTo>
                  <a:lnTo>
                    <a:pt x="649576" y="44465"/>
                  </a:lnTo>
                  <a:lnTo>
                    <a:pt x="646957" y="45354"/>
                  </a:lnTo>
                  <a:lnTo>
                    <a:pt x="646957" y="48148"/>
                  </a:lnTo>
                  <a:lnTo>
                    <a:pt x="647947" y="48148"/>
                  </a:lnTo>
                  <a:lnTo>
                    <a:pt x="678465" y="134254"/>
                  </a:lnTo>
                  <a:lnTo>
                    <a:pt x="712671" y="134254"/>
                  </a:lnTo>
                  <a:lnTo>
                    <a:pt x="711631" y="137048"/>
                  </a:lnTo>
                  <a:close/>
                </a:path>
                <a:path w="1292225" h="179070">
                  <a:moveTo>
                    <a:pt x="696494" y="107333"/>
                  </a:moveTo>
                  <a:lnTo>
                    <a:pt x="696165" y="105679"/>
                  </a:lnTo>
                  <a:lnTo>
                    <a:pt x="695126" y="101996"/>
                  </a:lnTo>
                  <a:lnTo>
                    <a:pt x="695230" y="101488"/>
                  </a:lnTo>
                  <a:lnTo>
                    <a:pt x="712041" y="42687"/>
                  </a:lnTo>
                  <a:lnTo>
                    <a:pt x="746769" y="42687"/>
                  </a:lnTo>
                  <a:lnTo>
                    <a:pt x="746098" y="44465"/>
                  </a:lnTo>
                  <a:lnTo>
                    <a:pt x="740168" y="44465"/>
                  </a:lnTo>
                  <a:lnTo>
                    <a:pt x="739838" y="45354"/>
                  </a:lnTo>
                  <a:lnTo>
                    <a:pt x="714136" y="45354"/>
                  </a:lnTo>
                  <a:lnTo>
                    <a:pt x="696574" y="106949"/>
                  </a:lnTo>
                  <a:lnTo>
                    <a:pt x="696494" y="107333"/>
                  </a:lnTo>
                  <a:close/>
                </a:path>
                <a:path w="1292225" h="179070">
                  <a:moveTo>
                    <a:pt x="788724" y="117744"/>
                  </a:moveTo>
                  <a:lnTo>
                    <a:pt x="779745" y="117744"/>
                  </a:lnTo>
                  <a:lnTo>
                    <a:pt x="783574" y="117109"/>
                  </a:lnTo>
                  <a:lnTo>
                    <a:pt x="789184" y="114442"/>
                  </a:lnTo>
                  <a:lnTo>
                    <a:pt x="790594" y="112410"/>
                  </a:lnTo>
                  <a:lnTo>
                    <a:pt x="790594" y="107965"/>
                  </a:lnTo>
                  <a:lnTo>
                    <a:pt x="774849" y="99329"/>
                  </a:lnTo>
                  <a:lnTo>
                    <a:pt x="772572" y="98567"/>
                  </a:lnTo>
                  <a:lnTo>
                    <a:pt x="748731" y="66336"/>
                  </a:lnTo>
                  <a:lnTo>
                    <a:pt x="749728" y="62372"/>
                  </a:lnTo>
                  <a:lnTo>
                    <a:pt x="782516" y="43195"/>
                  </a:lnTo>
                  <a:lnTo>
                    <a:pt x="791489" y="43195"/>
                  </a:lnTo>
                  <a:lnTo>
                    <a:pt x="795480" y="43576"/>
                  </a:lnTo>
                  <a:lnTo>
                    <a:pt x="803576" y="44719"/>
                  </a:lnTo>
                  <a:lnTo>
                    <a:pt x="807567" y="45608"/>
                  </a:lnTo>
                  <a:lnTo>
                    <a:pt x="808878" y="45989"/>
                  </a:lnTo>
                  <a:lnTo>
                    <a:pt x="782726" y="45989"/>
                  </a:lnTo>
                  <a:lnTo>
                    <a:pt x="778087" y="46497"/>
                  </a:lnTo>
                  <a:lnTo>
                    <a:pt x="751541" y="66690"/>
                  </a:lnTo>
                  <a:lnTo>
                    <a:pt x="751576" y="75707"/>
                  </a:lnTo>
                  <a:lnTo>
                    <a:pt x="771391" y="95011"/>
                  </a:lnTo>
                  <a:lnTo>
                    <a:pt x="773506" y="95900"/>
                  </a:lnTo>
                  <a:lnTo>
                    <a:pt x="775716" y="96662"/>
                  </a:lnTo>
                  <a:lnTo>
                    <a:pt x="780488" y="98059"/>
                  </a:lnTo>
                  <a:lnTo>
                    <a:pt x="782783" y="98821"/>
                  </a:lnTo>
                  <a:lnTo>
                    <a:pt x="793365" y="113553"/>
                  </a:lnTo>
                  <a:lnTo>
                    <a:pt x="791432" y="116474"/>
                  </a:lnTo>
                  <a:lnTo>
                    <a:pt x="788724" y="117744"/>
                  </a:lnTo>
                  <a:close/>
                </a:path>
                <a:path w="1292225" h="179070">
                  <a:moveTo>
                    <a:pt x="814282" y="67960"/>
                  </a:moveTo>
                  <a:lnTo>
                    <a:pt x="811501" y="67960"/>
                  </a:lnTo>
                  <a:lnTo>
                    <a:pt x="812901" y="65547"/>
                  </a:lnTo>
                  <a:lnTo>
                    <a:pt x="811597" y="64785"/>
                  </a:lnTo>
                  <a:lnTo>
                    <a:pt x="791489" y="43195"/>
                  </a:lnTo>
                  <a:lnTo>
                    <a:pt x="809098" y="43195"/>
                  </a:lnTo>
                  <a:lnTo>
                    <a:pt x="814282" y="44719"/>
                  </a:lnTo>
                  <a:lnTo>
                    <a:pt x="814282" y="67960"/>
                  </a:lnTo>
                  <a:close/>
                </a:path>
                <a:path w="1292225" h="179070">
                  <a:moveTo>
                    <a:pt x="678465" y="134254"/>
                  </a:moveTo>
                  <a:lnTo>
                    <a:pt x="646957" y="45354"/>
                  </a:lnTo>
                  <a:lnTo>
                    <a:pt x="649576" y="44465"/>
                  </a:lnTo>
                  <a:lnTo>
                    <a:pt x="680409" y="131460"/>
                  </a:lnTo>
                  <a:lnTo>
                    <a:pt x="678465" y="131460"/>
                  </a:lnTo>
                  <a:lnTo>
                    <a:pt x="678465" y="134254"/>
                  </a:lnTo>
                  <a:close/>
                </a:path>
                <a:path w="1292225" h="179070">
                  <a:moveTo>
                    <a:pt x="709707" y="134254"/>
                  </a:moveTo>
                  <a:lnTo>
                    <a:pt x="678465" y="134254"/>
                  </a:lnTo>
                  <a:lnTo>
                    <a:pt x="681085" y="133365"/>
                  </a:lnTo>
                  <a:lnTo>
                    <a:pt x="649576" y="44465"/>
                  </a:lnTo>
                  <a:lnTo>
                    <a:pt x="678900" y="44465"/>
                  </a:lnTo>
                  <a:lnTo>
                    <a:pt x="679151" y="45354"/>
                  </a:lnTo>
                  <a:lnTo>
                    <a:pt x="676294" y="45354"/>
                  </a:lnTo>
                  <a:lnTo>
                    <a:pt x="673617" y="46116"/>
                  </a:lnTo>
                  <a:lnTo>
                    <a:pt x="690753" y="106949"/>
                  </a:lnTo>
                  <a:lnTo>
                    <a:pt x="691709" y="111902"/>
                  </a:lnTo>
                  <a:lnTo>
                    <a:pt x="692181" y="118760"/>
                  </a:lnTo>
                  <a:lnTo>
                    <a:pt x="712538" y="118760"/>
                  </a:lnTo>
                  <a:lnTo>
                    <a:pt x="707107" y="133365"/>
                  </a:lnTo>
                  <a:lnTo>
                    <a:pt x="709707" y="134254"/>
                  </a:lnTo>
                  <a:close/>
                </a:path>
                <a:path w="1292225" h="179070">
                  <a:moveTo>
                    <a:pt x="709707" y="134254"/>
                  </a:moveTo>
                  <a:lnTo>
                    <a:pt x="707107" y="133365"/>
                  </a:lnTo>
                  <a:lnTo>
                    <a:pt x="740168" y="44465"/>
                  </a:lnTo>
                  <a:lnTo>
                    <a:pt x="742769" y="45354"/>
                  </a:lnTo>
                  <a:lnTo>
                    <a:pt x="710746" y="131460"/>
                  </a:lnTo>
                  <a:lnTo>
                    <a:pt x="709707" y="131460"/>
                  </a:lnTo>
                  <a:lnTo>
                    <a:pt x="709707" y="134254"/>
                  </a:lnTo>
                  <a:close/>
                </a:path>
                <a:path w="1292225" h="179070">
                  <a:moveTo>
                    <a:pt x="744717" y="48148"/>
                  </a:moveTo>
                  <a:lnTo>
                    <a:pt x="742769" y="48148"/>
                  </a:lnTo>
                  <a:lnTo>
                    <a:pt x="742769" y="45354"/>
                  </a:lnTo>
                  <a:lnTo>
                    <a:pt x="740168" y="44465"/>
                  </a:lnTo>
                  <a:lnTo>
                    <a:pt x="746098" y="44465"/>
                  </a:lnTo>
                  <a:lnTo>
                    <a:pt x="744717" y="48148"/>
                  </a:lnTo>
                  <a:close/>
                </a:path>
                <a:path w="1292225" h="179070">
                  <a:moveTo>
                    <a:pt x="647947" y="48148"/>
                  </a:moveTo>
                  <a:lnTo>
                    <a:pt x="646957" y="48148"/>
                  </a:lnTo>
                  <a:lnTo>
                    <a:pt x="646957" y="45354"/>
                  </a:lnTo>
                  <a:lnTo>
                    <a:pt x="647947" y="48148"/>
                  </a:lnTo>
                  <a:close/>
                </a:path>
                <a:path w="1292225" h="179070">
                  <a:moveTo>
                    <a:pt x="697639" y="118760"/>
                  </a:moveTo>
                  <a:lnTo>
                    <a:pt x="692181" y="118760"/>
                  </a:lnTo>
                  <a:lnTo>
                    <a:pt x="691709" y="111902"/>
                  </a:lnTo>
                  <a:lnTo>
                    <a:pt x="690753" y="106949"/>
                  </a:lnTo>
                  <a:lnTo>
                    <a:pt x="673617" y="46116"/>
                  </a:lnTo>
                  <a:lnTo>
                    <a:pt x="676294" y="45354"/>
                  </a:lnTo>
                  <a:lnTo>
                    <a:pt x="676294" y="48148"/>
                  </a:lnTo>
                  <a:lnTo>
                    <a:pt x="677081" y="48148"/>
                  </a:lnTo>
                  <a:lnTo>
                    <a:pt x="693441" y="106187"/>
                  </a:lnTo>
                  <a:lnTo>
                    <a:pt x="693645" y="107203"/>
                  </a:lnTo>
                  <a:lnTo>
                    <a:pt x="693643" y="107333"/>
                  </a:lnTo>
                  <a:lnTo>
                    <a:pt x="692808" y="111267"/>
                  </a:lnTo>
                  <a:lnTo>
                    <a:pt x="692362" y="115712"/>
                  </a:lnTo>
                  <a:lnTo>
                    <a:pt x="694779" y="115935"/>
                  </a:lnTo>
                  <a:lnTo>
                    <a:pt x="697914" y="115966"/>
                  </a:lnTo>
                  <a:lnTo>
                    <a:pt x="697639" y="118760"/>
                  </a:lnTo>
                  <a:close/>
                </a:path>
                <a:path w="1292225" h="179070">
                  <a:moveTo>
                    <a:pt x="677081" y="48148"/>
                  </a:moveTo>
                  <a:lnTo>
                    <a:pt x="676294" y="48148"/>
                  </a:lnTo>
                  <a:lnTo>
                    <a:pt x="676294" y="45354"/>
                  </a:lnTo>
                  <a:lnTo>
                    <a:pt x="677081" y="48148"/>
                  </a:lnTo>
                  <a:close/>
                </a:path>
                <a:path w="1292225" h="179070">
                  <a:moveTo>
                    <a:pt x="693657" y="107267"/>
                  </a:moveTo>
                  <a:lnTo>
                    <a:pt x="693441" y="106187"/>
                  </a:lnTo>
                  <a:lnTo>
                    <a:pt x="676294" y="45354"/>
                  </a:lnTo>
                  <a:lnTo>
                    <a:pt x="679151" y="45354"/>
                  </a:lnTo>
                  <a:lnTo>
                    <a:pt x="694983" y="101488"/>
                  </a:lnTo>
                  <a:lnTo>
                    <a:pt x="695084" y="101996"/>
                  </a:lnTo>
                  <a:lnTo>
                    <a:pt x="693886" y="106187"/>
                  </a:lnTo>
                  <a:lnTo>
                    <a:pt x="693657" y="107267"/>
                  </a:lnTo>
                  <a:close/>
                </a:path>
                <a:path w="1292225" h="179070">
                  <a:moveTo>
                    <a:pt x="697914" y="115966"/>
                  </a:moveTo>
                  <a:lnTo>
                    <a:pt x="695124" y="115966"/>
                  </a:lnTo>
                  <a:lnTo>
                    <a:pt x="697553" y="115839"/>
                  </a:lnTo>
                  <a:lnTo>
                    <a:pt x="697249" y="111267"/>
                  </a:lnTo>
                  <a:lnTo>
                    <a:pt x="696639" y="108092"/>
                  </a:lnTo>
                  <a:lnTo>
                    <a:pt x="696574" y="106949"/>
                  </a:lnTo>
                  <a:lnTo>
                    <a:pt x="714136" y="45354"/>
                  </a:lnTo>
                  <a:lnTo>
                    <a:pt x="714136" y="48148"/>
                  </a:lnTo>
                  <a:lnTo>
                    <a:pt x="716223" y="48148"/>
                  </a:lnTo>
                  <a:lnTo>
                    <a:pt x="699315" y="107333"/>
                  </a:lnTo>
                  <a:lnTo>
                    <a:pt x="698304" y="112156"/>
                  </a:lnTo>
                  <a:lnTo>
                    <a:pt x="697914" y="115966"/>
                  </a:lnTo>
                  <a:close/>
                </a:path>
                <a:path w="1292225" h="179070">
                  <a:moveTo>
                    <a:pt x="716223" y="48148"/>
                  </a:moveTo>
                  <a:lnTo>
                    <a:pt x="714136" y="48148"/>
                  </a:lnTo>
                  <a:lnTo>
                    <a:pt x="714136" y="45354"/>
                  </a:lnTo>
                  <a:lnTo>
                    <a:pt x="716803" y="46116"/>
                  </a:lnTo>
                  <a:lnTo>
                    <a:pt x="716223" y="48148"/>
                  </a:lnTo>
                  <a:close/>
                </a:path>
                <a:path w="1292225" h="179070">
                  <a:moveTo>
                    <a:pt x="712538" y="118760"/>
                  </a:moveTo>
                  <a:lnTo>
                    <a:pt x="697639" y="118760"/>
                  </a:lnTo>
                  <a:lnTo>
                    <a:pt x="698304" y="112156"/>
                  </a:lnTo>
                  <a:lnTo>
                    <a:pt x="699315" y="107333"/>
                  </a:lnTo>
                  <a:lnTo>
                    <a:pt x="716803" y="46116"/>
                  </a:lnTo>
                  <a:lnTo>
                    <a:pt x="714136" y="45354"/>
                  </a:lnTo>
                  <a:lnTo>
                    <a:pt x="739838" y="45354"/>
                  </a:lnTo>
                  <a:lnTo>
                    <a:pt x="712538" y="118760"/>
                  </a:lnTo>
                  <a:close/>
                </a:path>
                <a:path w="1292225" h="179070">
                  <a:moveTo>
                    <a:pt x="712671" y="134254"/>
                  </a:moveTo>
                  <a:lnTo>
                    <a:pt x="709707" y="134254"/>
                  </a:lnTo>
                  <a:lnTo>
                    <a:pt x="742769" y="45354"/>
                  </a:lnTo>
                  <a:lnTo>
                    <a:pt x="742769" y="48148"/>
                  </a:lnTo>
                  <a:lnTo>
                    <a:pt x="744717" y="48148"/>
                  </a:lnTo>
                  <a:lnTo>
                    <a:pt x="712671" y="134254"/>
                  </a:lnTo>
                  <a:close/>
                </a:path>
                <a:path w="1292225" h="179070">
                  <a:moveTo>
                    <a:pt x="810262" y="120538"/>
                  </a:moveTo>
                  <a:lnTo>
                    <a:pt x="780154" y="120538"/>
                  </a:lnTo>
                  <a:lnTo>
                    <a:pt x="784393" y="119776"/>
                  </a:lnTo>
                  <a:lnTo>
                    <a:pt x="791432" y="116474"/>
                  </a:lnTo>
                  <a:lnTo>
                    <a:pt x="793365" y="113553"/>
                  </a:lnTo>
                  <a:lnTo>
                    <a:pt x="793256" y="106949"/>
                  </a:lnTo>
                  <a:lnTo>
                    <a:pt x="792432" y="105044"/>
                  </a:lnTo>
                  <a:lnTo>
                    <a:pt x="775716" y="96662"/>
                  </a:lnTo>
                  <a:lnTo>
                    <a:pt x="773506" y="95900"/>
                  </a:lnTo>
                  <a:lnTo>
                    <a:pt x="771391" y="95011"/>
                  </a:lnTo>
                  <a:lnTo>
                    <a:pt x="767972" y="93741"/>
                  </a:lnTo>
                  <a:lnTo>
                    <a:pt x="764981" y="92471"/>
                  </a:lnTo>
                  <a:lnTo>
                    <a:pt x="751541" y="66690"/>
                  </a:lnTo>
                  <a:lnTo>
                    <a:pt x="752367" y="63388"/>
                  </a:lnTo>
                  <a:lnTo>
                    <a:pt x="782726" y="45989"/>
                  </a:lnTo>
                  <a:lnTo>
                    <a:pt x="791346" y="45989"/>
                  </a:lnTo>
                  <a:lnTo>
                    <a:pt x="795204" y="46370"/>
                  </a:lnTo>
                  <a:lnTo>
                    <a:pt x="803043" y="47513"/>
                  </a:lnTo>
                  <a:lnTo>
                    <a:pt x="806910" y="48402"/>
                  </a:lnTo>
                  <a:lnTo>
                    <a:pt x="808729" y="48888"/>
                  </a:lnTo>
                  <a:lnTo>
                    <a:pt x="808729" y="59070"/>
                  </a:lnTo>
                  <a:lnTo>
                    <a:pt x="786707" y="59070"/>
                  </a:lnTo>
                  <a:lnTo>
                    <a:pt x="784831" y="59324"/>
                  </a:lnTo>
                  <a:lnTo>
                    <a:pt x="772715" y="71643"/>
                  </a:lnTo>
                  <a:lnTo>
                    <a:pt x="773468" y="73675"/>
                  </a:lnTo>
                  <a:lnTo>
                    <a:pt x="795461" y="84724"/>
                  </a:lnTo>
                  <a:lnTo>
                    <a:pt x="798642" y="85994"/>
                  </a:lnTo>
                  <a:lnTo>
                    <a:pt x="814046" y="103393"/>
                  </a:lnTo>
                  <a:lnTo>
                    <a:pt x="813981" y="112410"/>
                  </a:lnTo>
                  <a:lnTo>
                    <a:pt x="813134" y="115712"/>
                  </a:lnTo>
                  <a:lnTo>
                    <a:pt x="813024" y="115966"/>
                  </a:lnTo>
                  <a:lnTo>
                    <a:pt x="810262" y="120538"/>
                  </a:lnTo>
                  <a:close/>
                </a:path>
                <a:path w="1292225" h="179070">
                  <a:moveTo>
                    <a:pt x="808729" y="48888"/>
                  </a:moveTo>
                  <a:lnTo>
                    <a:pt x="806910" y="48402"/>
                  </a:lnTo>
                  <a:lnTo>
                    <a:pt x="803043" y="47513"/>
                  </a:lnTo>
                  <a:lnTo>
                    <a:pt x="795204" y="46370"/>
                  </a:lnTo>
                  <a:lnTo>
                    <a:pt x="791346" y="45989"/>
                  </a:lnTo>
                  <a:lnTo>
                    <a:pt x="808878" y="45989"/>
                  </a:lnTo>
                  <a:lnTo>
                    <a:pt x="811501" y="46751"/>
                  </a:lnTo>
                  <a:lnTo>
                    <a:pt x="808729" y="46751"/>
                  </a:lnTo>
                  <a:lnTo>
                    <a:pt x="808729" y="48888"/>
                  </a:lnTo>
                  <a:close/>
                </a:path>
                <a:path w="1292225" h="179070">
                  <a:moveTo>
                    <a:pt x="810720" y="49418"/>
                  </a:moveTo>
                  <a:lnTo>
                    <a:pt x="808729" y="48888"/>
                  </a:lnTo>
                  <a:lnTo>
                    <a:pt x="808729" y="46751"/>
                  </a:lnTo>
                  <a:lnTo>
                    <a:pt x="811501" y="46751"/>
                  </a:lnTo>
                  <a:lnTo>
                    <a:pt x="810720" y="49418"/>
                  </a:lnTo>
                  <a:close/>
                </a:path>
                <a:path w="1292225" h="179070">
                  <a:moveTo>
                    <a:pt x="811501" y="49418"/>
                  </a:moveTo>
                  <a:lnTo>
                    <a:pt x="810720" y="49418"/>
                  </a:lnTo>
                  <a:lnTo>
                    <a:pt x="811501" y="46751"/>
                  </a:lnTo>
                  <a:lnTo>
                    <a:pt x="811501" y="49418"/>
                  </a:lnTo>
                  <a:close/>
                </a:path>
                <a:path w="1292225" h="179070">
                  <a:moveTo>
                    <a:pt x="811501" y="64729"/>
                  </a:moveTo>
                  <a:lnTo>
                    <a:pt x="809205" y="63388"/>
                  </a:lnTo>
                  <a:lnTo>
                    <a:pt x="808729" y="63205"/>
                  </a:lnTo>
                  <a:lnTo>
                    <a:pt x="808729" y="48888"/>
                  </a:lnTo>
                  <a:lnTo>
                    <a:pt x="810720" y="49418"/>
                  </a:lnTo>
                  <a:lnTo>
                    <a:pt x="811501" y="49418"/>
                  </a:lnTo>
                  <a:lnTo>
                    <a:pt x="811501" y="64729"/>
                  </a:lnTo>
                  <a:close/>
                </a:path>
                <a:path w="1292225" h="179070">
                  <a:moveTo>
                    <a:pt x="796521" y="133619"/>
                  </a:moveTo>
                  <a:lnTo>
                    <a:pt x="780964" y="133619"/>
                  </a:lnTo>
                  <a:lnTo>
                    <a:pt x="785898" y="133111"/>
                  </a:lnTo>
                  <a:lnTo>
                    <a:pt x="795289" y="131079"/>
                  </a:lnTo>
                  <a:lnTo>
                    <a:pt x="814046" y="103393"/>
                  </a:lnTo>
                  <a:lnTo>
                    <a:pt x="813659" y="101107"/>
                  </a:lnTo>
                  <a:lnTo>
                    <a:pt x="783688" y="80660"/>
                  </a:lnTo>
                  <a:lnTo>
                    <a:pt x="781688" y="79898"/>
                  </a:lnTo>
                  <a:lnTo>
                    <a:pt x="777897" y="77993"/>
                  </a:lnTo>
                  <a:lnTo>
                    <a:pt x="776258" y="76850"/>
                  </a:lnTo>
                  <a:lnTo>
                    <a:pt x="773468" y="73675"/>
                  </a:lnTo>
                  <a:lnTo>
                    <a:pt x="772715" y="71643"/>
                  </a:lnTo>
                  <a:lnTo>
                    <a:pt x="772836" y="67198"/>
                  </a:lnTo>
                  <a:lnTo>
                    <a:pt x="786707" y="59070"/>
                  </a:lnTo>
                  <a:lnTo>
                    <a:pt x="792727" y="59070"/>
                  </a:lnTo>
                  <a:lnTo>
                    <a:pt x="796851" y="59705"/>
                  </a:lnTo>
                  <a:lnTo>
                    <a:pt x="805253" y="61864"/>
                  </a:lnTo>
                  <a:lnTo>
                    <a:pt x="786888" y="61864"/>
                  </a:lnTo>
                  <a:lnTo>
                    <a:pt x="785193" y="62118"/>
                  </a:lnTo>
                  <a:lnTo>
                    <a:pt x="775487" y="71008"/>
                  </a:lnTo>
                  <a:lnTo>
                    <a:pt x="776011" y="72405"/>
                  </a:lnTo>
                  <a:lnTo>
                    <a:pt x="796490" y="82057"/>
                  </a:lnTo>
                  <a:lnTo>
                    <a:pt x="799785" y="83454"/>
                  </a:lnTo>
                  <a:lnTo>
                    <a:pt x="816883" y="112410"/>
                  </a:lnTo>
                  <a:lnTo>
                    <a:pt x="815740" y="116855"/>
                  </a:lnTo>
                  <a:lnTo>
                    <a:pt x="811177" y="124348"/>
                  </a:lnTo>
                  <a:lnTo>
                    <a:pt x="808139" y="127396"/>
                  </a:lnTo>
                  <a:lnTo>
                    <a:pt x="800557" y="132095"/>
                  </a:lnTo>
                  <a:lnTo>
                    <a:pt x="796521" y="133619"/>
                  </a:lnTo>
                  <a:close/>
                </a:path>
                <a:path w="1292225" h="179070">
                  <a:moveTo>
                    <a:pt x="808729" y="63205"/>
                  </a:moveTo>
                  <a:lnTo>
                    <a:pt x="805253" y="61864"/>
                  </a:lnTo>
                  <a:lnTo>
                    <a:pt x="796851" y="59705"/>
                  </a:lnTo>
                  <a:lnTo>
                    <a:pt x="792727" y="59070"/>
                  </a:lnTo>
                  <a:lnTo>
                    <a:pt x="808729" y="59070"/>
                  </a:lnTo>
                  <a:lnTo>
                    <a:pt x="808729" y="63205"/>
                  </a:lnTo>
                  <a:close/>
                </a:path>
                <a:path w="1292225" h="179070">
                  <a:moveTo>
                    <a:pt x="797090" y="136413"/>
                  </a:moveTo>
                  <a:lnTo>
                    <a:pt x="781154" y="136413"/>
                  </a:lnTo>
                  <a:lnTo>
                    <a:pt x="786298" y="135905"/>
                  </a:lnTo>
                  <a:lnTo>
                    <a:pt x="796185" y="133746"/>
                  </a:lnTo>
                  <a:lnTo>
                    <a:pt x="816818" y="103012"/>
                  </a:lnTo>
                  <a:lnTo>
                    <a:pt x="816321" y="100091"/>
                  </a:lnTo>
                  <a:lnTo>
                    <a:pt x="784679" y="78120"/>
                  </a:lnTo>
                  <a:lnTo>
                    <a:pt x="782812" y="77358"/>
                  </a:lnTo>
                  <a:lnTo>
                    <a:pt x="779449" y="75707"/>
                  </a:lnTo>
                  <a:lnTo>
                    <a:pt x="778097" y="74691"/>
                  </a:lnTo>
                  <a:lnTo>
                    <a:pt x="776011" y="72405"/>
                  </a:lnTo>
                  <a:lnTo>
                    <a:pt x="775487" y="71008"/>
                  </a:lnTo>
                  <a:lnTo>
                    <a:pt x="775531" y="67960"/>
                  </a:lnTo>
                  <a:lnTo>
                    <a:pt x="786888" y="61864"/>
                  </a:lnTo>
                  <a:lnTo>
                    <a:pt x="792499" y="61864"/>
                  </a:lnTo>
                  <a:lnTo>
                    <a:pt x="796394" y="62372"/>
                  </a:lnTo>
                  <a:lnTo>
                    <a:pt x="804319" y="64404"/>
                  </a:lnTo>
                  <a:lnTo>
                    <a:pt x="804938" y="64658"/>
                  </a:lnTo>
                  <a:lnTo>
                    <a:pt x="787069" y="64658"/>
                  </a:lnTo>
                  <a:lnTo>
                    <a:pt x="785564" y="64785"/>
                  </a:lnTo>
                  <a:lnTo>
                    <a:pt x="778268" y="70246"/>
                  </a:lnTo>
                  <a:lnTo>
                    <a:pt x="778554" y="71008"/>
                  </a:lnTo>
                  <a:lnTo>
                    <a:pt x="791708" y="77485"/>
                  </a:lnTo>
                  <a:lnTo>
                    <a:pt x="797518" y="79517"/>
                  </a:lnTo>
                  <a:lnTo>
                    <a:pt x="819664" y="103012"/>
                  </a:lnTo>
                  <a:lnTo>
                    <a:pt x="819598" y="113172"/>
                  </a:lnTo>
                  <a:lnTo>
                    <a:pt x="818388" y="117871"/>
                  </a:lnTo>
                  <a:lnTo>
                    <a:pt x="813311" y="126126"/>
                  </a:lnTo>
                  <a:lnTo>
                    <a:pt x="809967" y="129555"/>
                  </a:lnTo>
                  <a:lnTo>
                    <a:pt x="801747" y="134635"/>
                  </a:lnTo>
                  <a:lnTo>
                    <a:pt x="797090" y="136413"/>
                  </a:lnTo>
                  <a:close/>
                </a:path>
                <a:path w="1292225" h="179070">
                  <a:moveTo>
                    <a:pt x="808729" y="66336"/>
                  </a:moveTo>
                  <a:lnTo>
                    <a:pt x="808034" y="65928"/>
                  </a:lnTo>
                  <a:lnTo>
                    <a:pt x="804319" y="64404"/>
                  </a:lnTo>
                  <a:lnTo>
                    <a:pt x="796394" y="62372"/>
                  </a:lnTo>
                  <a:lnTo>
                    <a:pt x="792499" y="61864"/>
                  </a:lnTo>
                  <a:lnTo>
                    <a:pt x="805253" y="61864"/>
                  </a:lnTo>
                  <a:lnTo>
                    <a:pt x="808729" y="63205"/>
                  </a:lnTo>
                  <a:lnTo>
                    <a:pt x="808729" y="66336"/>
                  </a:lnTo>
                  <a:close/>
                </a:path>
                <a:path w="1292225" h="179070">
                  <a:moveTo>
                    <a:pt x="811501" y="67960"/>
                  </a:moveTo>
                  <a:lnTo>
                    <a:pt x="808729" y="66336"/>
                  </a:lnTo>
                  <a:lnTo>
                    <a:pt x="808729" y="63205"/>
                  </a:lnTo>
                  <a:lnTo>
                    <a:pt x="809205" y="63388"/>
                  </a:lnTo>
                  <a:lnTo>
                    <a:pt x="811379" y="64658"/>
                  </a:lnTo>
                  <a:lnTo>
                    <a:pt x="811501" y="67960"/>
                  </a:lnTo>
                  <a:close/>
                </a:path>
                <a:path w="1292225" h="179070">
                  <a:moveTo>
                    <a:pt x="814282" y="72786"/>
                  </a:moveTo>
                  <a:lnTo>
                    <a:pt x="806862" y="68468"/>
                  </a:lnTo>
                  <a:lnTo>
                    <a:pt x="803376" y="67071"/>
                  </a:lnTo>
                  <a:lnTo>
                    <a:pt x="795928" y="65166"/>
                  </a:lnTo>
                  <a:lnTo>
                    <a:pt x="792270" y="64658"/>
                  </a:lnTo>
                  <a:lnTo>
                    <a:pt x="804938" y="64658"/>
                  </a:lnTo>
                  <a:lnTo>
                    <a:pt x="808034" y="65928"/>
                  </a:lnTo>
                  <a:lnTo>
                    <a:pt x="808729" y="66336"/>
                  </a:lnTo>
                  <a:lnTo>
                    <a:pt x="808729" y="67960"/>
                  </a:lnTo>
                  <a:lnTo>
                    <a:pt x="814282" y="67960"/>
                  </a:lnTo>
                  <a:lnTo>
                    <a:pt x="814282" y="72786"/>
                  </a:lnTo>
                  <a:close/>
                </a:path>
                <a:path w="1292225" h="179070">
                  <a:moveTo>
                    <a:pt x="811501" y="67960"/>
                  </a:moveTo>
                  <a:lnTo>
                    <a:pt x="811501" y="64729"/>
                  </a:lnTo>
                  <a:lnTo>
                    <a:pt x="812901" y="65547"/>
                  </a:lnTo>
                  <a:lnTo>
                    <a:pt x="811501" y="67960"/>
                  </a:lnTo>
                  <a:close/>
                </a:path>
                <a:path w="1292225" h="179070">
                  <a:moveTo>
                    <a:pt x="811501" y="67960"/>
                  </a:moveTo>
                  <a:lnTo>
                    <a:pt x="808729" y="67960"/>
                  </a:lnTo>
                  <a:lnTo>
                    <a:pt x="808729" y="66336"/>
                  </a:lnTo>
                  <a:lnTo>
                    <a:pt x="811501" y="67960"/>
                  </a:lnTo>
                  <a:close/>
                </a:path>
                <a:path w="1292225" h="179070">
                  <a:moveTo>
                    <a:pt x="694782" y="115935"/>
                  </a:moveTo>
                  <a:lnTo>
                    <a:pt x="694538" y="112410"/>
                  </a:lnTo>
                  <a:lnTo>
                    <a:pt x="694414" y="111267"/>
                  </a:lnTo>
                  <a:lnTo>
                    <a:pt x="693813" y="108092"/>
                  </a:lnTo>
                  <a:lnTo>
                    <a:pt x="693725" y="106949"/>
                  </a:lnTo>
                  <a:lnTo>
                    <a:pt x="693886" y="106187"/>
                  </a:lnTo>
                  <a:lnTo>
                    <a:pt x="695105" y="101923"/>
                  </a:lnTo>
                  <a:lnTo>
                    <a:pt x="696165" y="105679"/>
                  </a:lnTo>
                  <a:lnTo>
                    <a:pt x="696494" y="107333"/>
                  </a:lnTo>
                  <a:lnTo>
                    <a:pt x="695587" y="111648"/>
                  </a:lnTo>
                  <a:lnTo>
                    <a:pt x="695483" y="112410"/>
                  </a:lnTo>
                  <a:lnTo>
                    <a:pt x="695406" y="113172"/>
                  </a:lnTo>
                  <a:lnTo>
                    <a:pt x="694782" y="113172"/>
                  </a:lnTo>
                  <a:lnTo>
                    <a:pt x="694782" y="115935"/>
                  </a:lnTo>
                  <a:close/>
                </a:path>
                <a:path w="1292225" h="179070">
                  <a:moveTo>
                    <a:pt x="781354" y="139207"/>
                  </a:moveTo>
                  <a:lnTo>
                    <a:pt x="775839" y="139207"/>
                  </a:lnTo>
                  <a:lnTo>
                    <a:pt x="768399" y="138953"/>
                  </a:lnTo>
                  <a:lnTo>
                    <a:pt x="761235" y="138064"/>
                  </a:lnTo>
                  <a:lnTo>
                    <a:pt x="754346" y="136540"/>
                  </a:lnTo>
                  <a:lnTo>
                    <a:pt x="747731" y="134508"/>
                  </a:lnTo>
                  <a:lnTo>
                    <a:pt x="745893" y="133873"/>
                  </a:lnTo>
                  <a:lnTo>
                    <a:pt x="745893" y="104790"/>
                  </a:lnTo>
                  <a:lnTo>
                    <a:pt x="754002" y="109743"/>
                  </a:lnTo>
                  <a:lnTo>
                    <a:pt x="748674" y="109743"/>
                  </a:lnTo>
                  <a:lnTo>
                    <a:pt x="747236" y="112156"/>
                  </a:lnTo>
                  <a:lnTo>
                    <a:pt x="748674" y="113009"/>
                  </a:lnTo>
                  <a:lnTo>
                    <a:pt x="748674" y="131968"/>
                  </a:lnTo>
                  <a:lnTo>
                    <a:pt x="755059" y="133873"/>
                  </a:lnTo>
                  <a:lnTo>
                    <a:pt x="761714" y="135270"/>
                  </a:lnTo>
                  <a:lnTo>
                    <a:pt x="768640" y="136159"/>
                  </a:lnTo>
                  <a:lnTo>
                    <a:pt x="775839" y="136413"/>
                  </a:lnTo>
                  <a:lnTo>
                    <a:pt x="797090" y="136413"/>
                  </a:lnTo>
                  <a:lnTo>
                    <a:pt x="786688" y="138699"/>
                  </a:lnTo>
                  <a:lnTo>
                    <a:pt x="781354" y="139207"/>
                  </a:lnTo>
                  <a:close/>
                </a:path>
                <a:path w="1292225" h="179070">
                  <a:moveTo>
                    <a:pt x="694779" y="115935"/>
                  </a:moveTo>
                  <a:lnTo>
                    <a:pt x="692362" y="115712"/>
                  </a:lnTo>
                  <a:lnTo>
                    <a:pt x="692808" y="111267"/>
                  </a:lnTo>
                  <a:lnTo>
                    <a:pt x="693657" y="107267"/>
                  </a:lnTo>
                  <a:lnTo>
                    <a:pt x="694414" y="111267"/>
                  </a:lnTo>
                  <a:lnTo>
                    <a:pt x="694538" y="112410"/>
                  </a:lnTo>
                  <a:lnTo>
                    <a:pt x="694779" y="115935"/>
                  </a:lnTo>
                  <a:close/>
                </a:path>
                <a:path w="1292225" h="179070">
                  <a:moveTo>
                    <a:pt x="695126" y="115951"/>
                  </a:moveTo>
                  <a:lnTo>
                    <a:pt x="695483" y="112410"/>
                  </a:lnTo>
                  <a:lnTo>
                    <a:pt x="695587" y="111648"/>
                  </a:lnTo>
                  <a:lnTo>
                    <a:pt x="696494" y="107333"/>
                  </a:lnTo>
                  <a:lnTo>
                    <a:pt x="697249" y="111267"/>
                  </a:lnTo>
                  <a:lnTo>
                    <a:pt x="697553" y="115839"/>
                  </a:lnTo>
                  <a:lnTo>
                    <a:pt x="695126" y="115951"/>
                  </a:lnTo>
                  <a:close/>
                </a:path>
                <a:path w="1292225" h="179070">
                  <a:moveTo>
                    <a:pt x="748674" y="113009"/>
                  </a:moveTo>
                  <a:lnTo>
                    <a:pt x="747236" y="112156"/>
                  </a:lnTo>
                  <a:lnTo>
                    <a:pt x="748674" y="109743"/>
                  </a:lnTo>
                  <a:lnTo>
                    <a:pt x="748674" y="113009"/>
                  </a:lnTo>
                  <a:close/>
                </a:path>
                <a:path w="1292225" h="179070">
                  <a:moveTo>
                    <a:pt x="751446" y="114651"/>
                  </a:moveTo>
                  <a:lnTo>
                    <a:pt x="748674" y="113009"/>
                  </a:lnTo>
                  <a:lnTo>
                    <a:pt x="748674" y="109743"/>
                  </a:lnTo>
                  <a:lnTo>
                    <a:pt x="751446" y="111381"/>
                  </a:lnTo>
                  <a:lnTo>
                    <a:pt x="751446" y="114651"/>
                  </a:lnTo>
                  <a:close/>
                </a:path>
                <a:path w="1292225" h="179070">
                  <a:moveTo>
                    <a:pt x="751446" y="111381"/>
                  </a:moveTo>
                  <a:lnTo>
                    <a:pt x="748674" y="109743"/>
                  </a:lnTo>
                  <a:lnTo>
                    <a:pt x="751446" y="109743"/>
                  </a:lnTo>
                  <a:lnTo>
                    <a:pt x="751446" y="111381"/>
                  </a:lnTo>
                  <a:close/>
                </a:path>
                <a:path w="1292225" h="179070">
                  <a:moveTo>
                    <a:pt x="779745" y="117744"/>
                  </a:moveTo>
                  <a:lnTo>
                    <a:pt x="770886" y="117744"/>
                  </a:lnTo>
                  <a:lnTo>
                    <a:pt x="766648" y="117109"/>
                  </a:lnTo>
                  <a:lnTo>
                    <a:pt x="757685" y="114442"/>
                  </a:lnTo>
                  <a:lnTo>
                    <a:pt x="753189" y="112410"/>
                  </a:lnTo>
                  <a:lnTo>
                    <a:pt x="751469" y="111394"/>
                  </a:lnTo>
                  <a:lnTo>
                    <a:pt x="751446" y="109743"/>
                  </a:lnTo>
                  <a:lnTo>
                    <a:pt x="754002" y="109743"/>
                  </a:lnTo>
                  <a:lnTo>
                    <a:pt x="754418" y="109997"/>
                  </a:lnTo>
                  <a:lnTo>
                    <a:pt x="758704" y="111902"/>
                  </a:lnTo>
                  <a:lnTo>
                    <a:pt x="767181" y="114442"/>
                  </a:lnTo>
                  <a:lnTo>
                    <a:pt x="771163" y="114950"/>
                  </a:lnTo>
                  <a:lnTo>
                    <a:pt x="788115" y="114950"/>
                  </a:lnTo>
                  <a:lnTo>
                    <a:pt x="783574" y="117109"/>
                  </a:lnTo>
                  <a:lnTo>
                    <a:pt x="779745" y="117744"/>
                  </a:lnTo>
                  <a:close/>
                </a:path>
                <a:path w="1292225" h="179070">
                  <a:moveTo>
                    <a:pt x="780154" y="120538"/>
                  </a:moveTo>
                  <a:lnTo>
                    <a:pt x="770620" y="120538"/>
                  </a:lnTo>
                  <a:lnTo>
                    <a:pt x="766124" y="119903"/>
                  </a:lnTo>
                  <a:lnTo>
                    <a:pt x="756666" y="117109"/>
                  </a:lnTo>
                  <a:lnTo>
                    <a:pt x="751951" y="114950"/>
                  </a:lnTo>
                  <a:lnTo>
                    <a:pt x="751446" y="114651"/>
                  </a:lnTo>
                  <a:lnTo>
                    <a:pt x="751446" y="111381"/>
                  </a:lnTo>
                  <a:lnTo>
                    <a:pt x="753189" y="112410"/>
                  </a:lnTo>
                  <a:lnTo>
                    <a:pt x="757685" y="114442"/>
                  </a:lnTo>
                  <a:lnTo>
                    <a:pt x="766648" y="117109"/>
                  </a:lnTo>
                  <a:lnTo>
                    <a:pt x="770886" y="117744"/>
                  </a:lnTo>
                  <a:lnTo>
                    <a:pt x="788724" y="117744"/>
                  </a:lnTo>
                  <a:lnTo>
                    <a:pt x="784393" y="119776"/>
                  </a:lnTo>
                  <a:lnTo>
                    <a:pt x="780154" y="120538"/>
                  </a:lnTo>
                  <a:close/>
                </a:path>
                <a:path w="1292225" h="179070">
                  <a:moveTo>
                    <a:pt x="748674" y="131968"/>
                  </a:moveTo>
                  <a:lnTo>
                    <a:pt x="748674" y="113009"/>
                  </a:lnTo>
                  <a:lnTo>
                    <a:pt x="751446" y="114651"/>
                  </a:lnTo>
                  <a:lnTo>
                    <a:pt x="751446" y="129301"/>
                  </a:lnTo>
                  <a:lnTo>
                    <a:pt x="749617" y="129301"/>
                  </a:lnTo>
                  <a:lnTo>
                    <a:pt x="748674" y="131968"/>
                  </a:lnTo>
                  <a:close/>
                </a:path>
                <a:path w="1292225" h="179070">
                  <a:moveTo>
                    <a:pt x="695010" y="115956"/>
                  </a:moveTo>
                  <a:lnTo>
                    <a:pt x="694782" y="115935"/>
                  </a:lnTo>
                  <a:lnTo>
                    <a:pt x="694782" y="113172"/>
                  </a:lnTo>
                  <a:lnTo>
                    <a:pt x="695124" y="113172"/>
                  </a:lnTo>
                  <a:lnTo>
                    <a:pt x="695010" y="115956"/>
                  </a:lnTo>
                  <a:close/>
                </a:path>
                <a:path w="1292225" h="179070">
                  <a:moveTo>
                    <a:pt x="695124" y="115951"/>
                  </a:moveTo>
                  <a:lnTo>
                    <a:pt x="695124" y="113172"/>
                  </a:lnTo>
                  <a:lnTo>
                    <a:pt x="695406" y="113172"/>
                  </a:lnTo>
                  <a:lnTo>
                    <a:pt x="695124" y="115951"/>
                  </a:lnTo>
                  <a:close/>
                </a:path>
                <a:path w="1292225" h="179070">
                  <a:moveTo>
                    <a:pt x="780964" y="133619"/>
                  </a:moveTo>
                  <a:lnTo>
                    <a:pt x="775839" y="133619"/>
                  </a:lnTo>
                  <a:lnTo>
                    <a:pt x="768881" y="133365"/>
                  </a:lnTo>
                  <a:lnTo>
                    <a:pt x="762192" y="132603"/>
                  </a:lnTo>
                  <a:lnTo>
                    <a:pt x="755772" y="131206"/>
                  </a:lnTo>
                  <a:lnTo>
                    <a:pt x="751446" y="129867"/>
                  </a:lnTo>
                  <a:lnTo>
                    <a:pt x="751446" y="114651"/>
                  </a:lnTo>
                  <a:lnTo>
                    <a:pt x="751951" y="114950"/>
                  </a:lnTo>
                  <a:lnTo>
                    <a:pt x="756666" y="117109"/>
                  </a:lnTo>
                  <a:lnTo>
                    <a:pt x="766124" y="119903"/>
                  </a:lnTo>
                  <a:lnTo>
                    <a:pt x="770620" y="120538"/>
                  </a:lnTo>
                  <a:lnTo>
                    <a:pt x="810262" y="120538"/>
                  </a:lnTo>
                  <a:lnTo>
                    <a:pt x="809034" y="122570"/>
                  </a:lnTo>
                  <a:lnTo>
                    <a:pt x="806300" y="125237"/>
                  </a:lnTo>
                  <a:lnTo>
                    <a:pt x="799366" y="129555"/>
                  </a:lnTo>
                  <a:lnTo>
                    <a:pt x="795289" y="131079"/>
                  </a:lnTo>
                  <a:lnTo>
                    <a:pt x="785898" y="133111"/>
                  </a:lnTo>
                  <a:lnTo>
                    <a:pt x="780964" y="133619"/>
                  </a:lnTo>
                  <a:close/>
                </a:path>
                <a:path w="1292225" h="179070">
                  <a:moveTo>
                    <a:pt x="694782" y="115966"/>
                  </a:moveTo>
                  <a:lnTo>
                    <a:pt x="695010" y="115956"/>
                  </a:lnTo>
                  <a:lnTo>
                    <a:pt x="694782" y="115966"/>
                  </a:lnTo>
                  <a:close/>
                </a:path>
                <a:path w="1292225" h="179070">
                  <a:moveTo>
                    <a:pt x="781154" y="136413"/>
                  </a:moveTo>
                  <a:lnTo>
                    <a:pt x="775839" y="136413"/>
                  </a:lnTo>
                  <a:lnTo>
                    <a:pt x="768640" y="136159"/>
                  </a:lnTo>
                  <a:lnTo>
                    <a:pt x="761714" y="135270"/>
                  </a:lnTo>
                  <a:lnTo>
                    <a:pt x="755059" y="133873"/>
                  </a:lnTo>
                  <a:lnTo>
                    <a:pt x="748674" y="131968"/>
                  </a:lnTo>
                  <a:lnTo>
                    <a:pt x="749617" y="129301"/>
                  </a:lnTo>
                  <a:lnTo>
                    <a:pt x="751446" y="129867"/>
                  </a:lnTo>
                  <a:lnTo>
                    <a:pt x="751446" y="131968"/>
                  </a:lnTo>
                  <a:lnTo>
                    <a:pt x="759274" y="131968"/>
                  </a:lnTo>
                  <a:lnTo>
                    <a:pt x="762192" y="132603"/>
                  </a:lnTo>
                  <a:lnTo>
                    <a:pt x="768881" y="133365"/>
                  </a:lnTo>
                  <a:lnTo>
                    <a:pt x="775839" y="133619"/>
                  </a:lnTo>
                  <a:lnTo>
                    <a:pt x="796521" y="133619"/>
                  </a:lnTo>
                  <a:lnTo>
                    <a:pt x="796185" y="133746"/>
                  </a:lnTo>
                  <a:lnTo>
                    <a:pt x="786298" y="135905"/>
                  </a:lnTo>
                  <a:lnTo>
                    <a:pt x="781154" y="136413"/>
                  </a:lnTo>
                  <a:close/>
                </a:path>
                <a:path w="1292225" h="179070">
                  <a:moveTo>
                    <a:pt x="751446" y="129867"/>
                  </a:moveTo>
                  <a:lnTo>
                    <a:pt x="749617" y="129301"/>
                  </a:lnTo>
                  <a:lnTo>
                    <a:pt x="751446" y="129301"/>
                  </a:lnTo>
                  <a:lnTo>
                    <a:pt x="751446" y="129867"/>
                  </a:lnTo>
                  <a:close/>
                </a:path>
                <a:path w="1292225" h="179070">
                  <a:moveTo>
                    <a:pt x="759274" y="131968"/>
                  </a:moveTo>
                  <a:lnTo>
                    <a:pt x="751446" y="131968"/>
                  </a:lnTo>
                  <a:lnTo>
                    <a:pt x="751446" y="129867"/>
                  </a:lnTo>
                  <a:lnTo>
                    <a:pt x="755772" y="131206"/>
                  </a:lnTo>
                  <a:lnTo>
                    <a:pt x="759274" y="131968"/>
                  </a:lnTo>
                  <a:close/>
                </a:path>
                <a:path w="1292225" h="179070">
                  <a:moveTo>
                    <a:pt x="678465" y="134254"/>
                  </a:moveTo>
                  <a:lnTo>
                    <a:pt x="678465" y="131460"/>
                  </a:lnTo>
                  <a:lnTo>
                    <a:pt x="680409" y="131460"/>
                  </a:lnTo>
                  <a:lnTo>
                    <a:pt x="681085" y="133365"/>
                  </a:lnTo>
                  <a:lnTo>
                    <a:pt x="678465" y="134254"/>
                  </a:lnTo>
                  <a:close/>
                </a:path>
                <a:path w="1292225" h="179070">
                  <a:moveTo>
                    <a:pt x="709707" y="134254"/>
                  </a:moveTo>
                  <a:lnTo>
                    <a:pt x="709707" y="131460"/>
                  </a:lnTo>
                  <a:lnTo>
                    <a:pt x="710746" y="131460"/>
                  </a:lnTo>
                  <a:lnTo>
                    <a:pt x="709707" y="134254"/>
                  </a:lnTo>
                  <a:close/>
                </a:path>
                <a:path w="1292225" h="179070">
                  <a:moveTo>
                    <a:pt x="961301" y="137120"/>
                  </a:moveTo>
                  <a:lnTo>
                    <a:pt x="881624" y="137120"/>
                  </a:lnTo>
                  <a:lnTo>
                    <a:pt x="881624" y="7116"/>
                  </a:lnTo>
                  <a:lnTo>
                    <a:pt x="915209" y="7116"/>
                  </a:lnTo>
                  <a:lnTo>
                    <a:pt x="915209" y="9893"/>
                  </a:lnTo>
                  <a:lnTo>
                    <a:pt x="884405" y="9893"/>
                  </a:lnTo>
                  <a:lnTo>
                    <a:pt x="884405" y="134343"/>
                  </a:lnTo>
                  <a:lnTo>
                    <a:pt x="961301" y="134343"/>
                  </a:lnTo>
                  <a:lnTo>
                    <a:pt x="961301" y="137120"/>
                  </a:lnTo>
                  <a:close/>
                </a:path>
                <a:path w="1292225" h="179070">
                  <a:moveTo>
                    <a:pt x="887187" y="134343"/>
                  </a:moveTo>
                  <a:lnTo>
                    <a:pt x="884405" y="134343"/>
                  </a:lnTo>
                  <a:lnTo>
                    <a:pt x="884405" y="9893"/>
                  </a:lnTo>
                  <a:lnTo>
                    <a:pt x="887187" y="9893"/>
                  </a:lnTo>
                  <a:lnTo>
                    <a:pt x="887187" y="134343"/>
                  </a:lnTo>
                  <a:close/>
                </a:path>
                <a:path w="1292225" h="179070">
                  <a:moveTo>
                    <a:pt x="955738" y="134343"/>
                  </a:moveTo>
                  <a:lnTo>
                    <a:pt x="887187" y="134343"/>
                  </a:lnTo>
                  <a:lnTo>
                    <a:pt x="887187" y="9893"/>
                  </a:lnTo>
                  <a:lnTo>
                    <a:pt x="909656" y="9893"/>
                  </a:lnTo>
                  <a:lnTo>
                    <a:pt x="909656" y="114382"/>
                  </a:lnTo>
                  <a:lnTo>
                    <a:pt x="955738" y="114382"/>
                  </a:lnTo>
                  <a:lnTo>
                    <a:pt x="955738" y="134343"/>
                  </a:lnTo>
                  <a:close/>
                </a:path>
                <a:path w="1292225" h="179070">
                  <a:moveTo>
                    <a:pt x="955738" y="114382"/>
                  </a:moveTo>
                  <a:lnTo>
                    <a:pt x="909656" y="114382"/>
                  </a:lnTo>
                  <a:lnTo>
                    <a:pt x="909656" y="9893"/>
                  </a:lnTo>
                  <a:lnTo>
                    <a:pt x="912437" y="9893"/>
                  </a:lnTo>
                  <a:lnTo>
                    <a:pt x="912437" y="111605"/>
                  </a:lnTo>
                  <a:lnTo>
                    <a:pt x="955738" y="111605"/>
                  </a:lnTo>
                  <a:lnTo>
                    <a:pt x="955738" y="114382"/>
                  </a:lnTo>
                  <a:close/>
                </a:path>
                <a:path w="1292225" h="179070">
                  <a:moveTo>
                    <a:pt x="915209" y="111605"/>
                  </a:moveTo>
                  <a:lnTo>
                    <a:pt x="912437" y="111605"/>
                  </a:lnTo>
                  <a:lnTo>
                    <a:pt x="912437" y="9893"/>
                  </a:lnTo>
                  <a:lnTo>
                    <a:pt x="915209" y="9893"/>
                  </a:lnTo>
                  <a:lnTo>
                    <a:pt x="915209" y="111605"/>
                  </a:lnTo>
                  <a:close/>
                </a:path>
                <a:path w="1292225" h="179070">
                  <a:moveTo>
                    <a:pt x="961301" y="134343"/>
                  </a:moveTo>
                  <a:lnTo>
                    <a:pt x="958519" y="134343"/>
                  </a:lnTo>
                  <a:lnTo>
                    <a:pt x="958519" y="111605"/>
                  </a:lnTo>
                  <a:lnTo>
                    <a:pt x="915209" y="111605"/>
                  </a:lnTo>
                  <a:lnTo>
                    <a:pt x="915209" y="108828"/>
                  </a:lnTo>
                  <a:lnTo>
                    <a:pt x="961301" y="108828"/>
                  </a:lnTo>
                  <a:lnTo>
                    <a:pt x="961301" y="134343"/>
                  </a:lnTo>
                  <a:close/>
                </a:path>
                <a:path w="1292225" h="179070">
                  <a:moveTo>
                    <a:pt x="958519" y="134343"/>
                  </a:moveTo>
                  <a:lnTo>
                    <a:pt x="955738" y="134343"/>
                  </a:lnTo>
                  <a:lnTo>
                    <a:pt x="955738" y="111605"/>
                  </a:lnTo>
                  <a:lnTo>
                    <a:pt x="958519" y="111605"/>
                  </a:lnTo>
                  <a:lnTo>
                    <a:pt x="958519" y="134343"/>
                  </a:lnTo>
                  <a:close/>
                </a:path>
                <a:path w="1292225" h="179070">
                  <a:moveTo>
                    <a:pt x="1014926" y="139289"/>
                  </a:moveTo>
                  <a:lnTo>
                    <a:pt x="978055" y="126043"/>
                  </a:lnTo>
                  <a:lnTo>
                    <a:pt x="964511" y="90256"/>
                  </a:lnTo>
                  <a:lnTo>
                    <a:pt x="965367" y="79533"/>
                  </a:lnTo>
                  <a:lnTo>
                    <a:pt x="994957" y="43831"/>
                  </a:lnTo>
                  <a:lnTo>
                    <a:pt x="1016146" y="40528"/>
                  </a:lnTo>
                  <a:lnTo>
                    <a:pt x="1027165" y="41357"/>
                  </a:lnTo>
                  <a:lnTo>
                    <a:pt x="1034833" y="43305"/>
                  </a:lnTo>
                  <a:lnTo>
                    <a:pt x="1016146" y="43305"/>
                  </a:lnTo>
                  <a:lnTo>
                    <a:pt x="1005487" y="44083"/>
                  </a:lnTo>
                  <a:lnTo>
                    <a:pt x="970582" y="70610"/>
                  </a:lnTo>
                  <a:lnTo>
                    <a:pt x="967282" y="90256"/>
                  </a:lnTo>
                  <a:lnTo>
                    <a:pt x="968077" y="100374"/>
                  </a:lnTo>
                  <a:lnTo>
                    <a:pt x="995087" y="133399"/>
                  </a:lnTo>
                  <a:lnTo>
                    <a:pt x="1014926" y="136513"/>
                  </a:lnTo>
                  <a:lnTo>
                    <a:pt x="1033677" y="136513"/>
                  </a:lnTo>
                  <a:lnTo>
                    <a:pt x="1026164" y="138436"/>
                  </a:lnTo>
                  <a:lnTo>
                    <a:pt x="1014926" y="139289"/>
                  </a:lnTo>
                  <a:close/>
                </a:path>
                <a:path w="1292225" h="179070">
                  <a:moveTo>
                    <a:pt x="1078342" y="152395"/>
                  </a:moveTo>
                  <a:lnTo>
                    <a:pt x="1074724" y="152395"/>
                  </a:lnTo>
                  <a:lnTo>
                    <a:pt x="1078106" y="146551"/>
                  </a:lnTo>
                  <a:lnTo>
                    <a:pt x="1078106" y="42697"/>
                  </a:lnTo>
                  <a:lnTo>
                    <a:pt x="1111091" y="42697"/>
                  </a:lnTo>
                  <a:lnTo>
                    <a:pt x="1111091" y="45475"/>
                  </a:lnTo>
                  <a:lnTo>
                    <a:pt x="1080887" y="45475"/>
                  </a:lnTo>
                  <a:lnTo>
                    <a:pt x="1080887" y="148402"/>
                  </a:lnTo>
                  <a:lnTo>
                    <a:pt x="1078342" y="152395"/>
                  </a:lnTo>
                  <a:close/>
                </a:path>
                <a:path w="1292225" h="179070">
                  <a:moveTo>
                    <a:pt x="1014926" y="136513"/>
                  </a:moveTo>
                  <a:lnTo>
                    <a:pt x="974435" y="117276"/>
                  </a:lnTo>
                  <a:lnTo>
                    <a:pt x="967282" y="90256"/>
                  </a:lnTo>
                  <a:lnTo>
                    <a:pt x="968062" y="80409"/>
                  </a:lnTo>
                  <a:lnTo>
                    <a:pt x="995988" y="46418"/>
                  </a:lnTo>
                  <a:lnTo>
                    <a:pt x="1016146" y="43305"/>
                  </a:lnTo>
                  <a:lnTo>
                    <a:pt x="1026615" y="44083"/>
                  </a:lnTo>
                  <a:lnTo>
                    <a:pt x="1034556" y="46082"/>
                  </a:lnTo>
                  <a:lnTo>
                    <a:pt x="1016146" y="46082"/>
                  </a:lnTo>
                  <a:lnTo>
                    <a:pt x="1006019" y="46813"/>
                  </a:lnTo>
                  <a:lnTo>
                    <a:pt x="973143" y="71713"/>
                  </a:lnTo>
                  <a:lnTo>
                    <a:pt x="970064" y="90256"/>
                  </a:lnTo>
                  <a:lnTo>
                    <a:pt x="970714" y="98621"/>
                  </a:lnTo>
                  <a:lnTo>
                    <a:pt x="996141" y="130820"/>
                  </a:lnTo>
                  <a:lnTo>
                    <a:pt x="1014926" y="133735"/>
                  </a:lnTo>
                  <a:lnTo>
                    <a:pt x="1033388" y="133735"/>
                  </a:lnTo>
                  <a:lnTo>
                    <a:pt x="1025612" y="135710"/>
                  </a:lnTo>
                  <a:lnTo>
                    <a:pt x="1014926" y="136513"/>
                  </a:lnTo>
                  <a:close/>
                </a:path>
                <a:path w="1292225" h="179070">
                  <a:moveTo>
                    <a:pt x="1033677" y="136513"/>
                  </a:moveTo>
                  <a:lnTo>
                    <a:pt x="1014926" y="136513"/>
                  </a:lnTo>
                  <a:lnTo>
                    <a:pt x="1025612" y="135710"/>
                  </a:lnTo>
                  <a:lnTo>
                    <a:pt x="1035096" y="133302"/>
                  </a:lnTo>
                  <a:lnTo>
                    <a:pt x="1062636" y="99179"/>
                  </a:lnTo>
                  <a:lnTo>
                    <a:pt x="1063447" y="88693"/>
                  </a:lnTo>
                  <a:lnTo>
                    <a:pt x="1062659" y="78955"/>
                  </a:lnTo>
                  <a:lnTo>
                    <a:pt x="1035890" y="46418"/>
                  </a:lnTo>
                  <a:lnTo>
                    <a:pt x="1016146" y="43305"/>
                  </a:lnTo>
                  <a:lnTo>
                    <a:pt x="1034833" y="43305"/>
                  </a:lnTo>
                  <a:lnTo>
                    <a:pt x="1062868" y="69147"/>
                  </a:lnTo>
                  <a:lnTo>
                    <a:pt x="1066219" y="88693"/>
                  </a:lnTo>
                  <a:lnTo>
                    <a:pt x="1065336" y="99813"/>
                  </a:lnTo>
                  <a:lnTo>
                    <a:pt x="1036159" y="135877"/>
                  </a:lnTo>
                  <a:lnTo>
                    <a:pt x="1033677" y="136513"/>
                  </a:lnTo>
                  <a:close/>
                </a:path>
                <a:path w="1292225" h="179070">
                  <a:moveTo>
                    <a:pt x="1077714" y="155171"/>
                  </a:moveTo>
                  <a:lnTo>
                    <a:pt x="1076572" y="155171"/>
                  </a:lnTo>
                  <a:lnTo>
                    <a:pt x="1080887" y="148402"/>
                  </a:lnTo>
                  <a:lnTo>
                    <a:pt x="1080887" y="45475"/>
                  </a:lnTo>
                  <a:lnTo>
                    <a:pt x="1083668" y="45475"/>
                  </a:lnTo>
                  <a:lnTo>
                    <a:pt x="1083570" y="142618"/>
                  </a:lnTo>
                  <a:lnTo>
                    <a:pt x="1082440" y="147747"/>
                  </a:lnTo>
                  <a:lnTo>
                    <a:pt x="1077714" y="155171"/>
                  </a:lnTo>
                  <a:close/>
                </a:path>
                <a:path w="1292225" h="179070">
                  <a:moveTo>
                    <a:pt x="1099535" y="157949"/>
                  </a:moveTo>
                  <a:lnTo>
                    <a:pt x="1073286" y="157949"/>
                  </a:lnTo>
                  <a:lnTo>
                    <a:pt x="1077296" y="155828"/>
                  </a:lnTo>
                  <a:lnTo>
                    <a:pt x="1082440" y="147747"/>
                  </a:lnTo>
                  <a:lnTo>
                    <a:pt x="1083570" y="142618"/>
                  </a:lnTo>
                  <a:lnTo>
                    <a:pt x="1083668" y="45475"/>
                  </a:lnTo>
                  <a:lnTo>
                    <a:pt x="1105538" y="45475"/>
                  </a:lnTo>
                  <a:lnTo>
                    <a:pt x="1105477" y="133735"/>
                  </a:lnTo>
                  <a:lnTo>
                    <a:pt x="1104974" y="141657"/>
                  </a:lnTo>
                  <a:lnTo>
                    <a:pt x="1103283" y="149573"/>
                  </a:lnTo>
                  <a:lnTo>
                    <a:pt x="1100467" y="156530"/>
                  </a:lnTo>
                  <a:lnTo>
                    <a:pt x="1099535" y="157949"/>
                  </a:lnTo>
                  <a:close/>
                </a:path>
                <a:path w="1292225" h="179070">
                  <a:moveTo>
                    <a:pt x="1086333" y="173310"/>
                  </a:moveTo>
                  <a:lnTo>
                    <a:pt x="1070905" y="173310"/>
                  </a:lnTo>
                  <a:lnTo>
                    <a:pt x="1078813" y="172636"/>
                  </a:lnTo>
                  <a:lnTo>
                    <a:pt x="1085720" y="170614"/>
                  </a:lnTo>
                  <a:lnTo>
                    <a:pt x="1105477" y="133735"/>
                  </a:lnTo>
                  <a:lnTo>
                    <a:pt x="1105538" y="45475"/>
                  </a:lnTo>
                  <a:lnTo>
                    <a:pt x="1108309" y="45475"/>
                  </a:lnTo>
                  <a:lnTo>
                    <a:pt x="1108248" y="133735"/>
                  </a:lnTo>
                  <a:lnTo>
                    <a:pt x="1093333" y="169448"/>
                  </a:lnTo>
                  <a:lnTo>
                    <a:pt x="1086921" y="173136"/>
                  </a:lnTo>
                  <a:lnTo>
                    <a:pt x="1086333" y="173310"/>
                  </a:lnTo>
                  <a:close/>
                </a:path>
                <a:path w="1292225" h="179070">
                  <a:moveTo>
                    <a:pt x="1086682" y="176086"/>
                  </a:moveTo>
                  <a:lnTo>
                    <a:pt x="1070905" y="176086"/>
                  </a:lnTo>
                  <a:lnTo>
                    <a:pt x="1079445" y="175349"/>
                  </a:lnTo>
                  <a:lnTo>
                    <a:pt x="1086921" y="173136"/>
                  </a:lnTo>
                  <a:lnTo>
                    <a:pt x="1108248" y="133735"/>
                  </a:lnTo>
                  <a:lnTo>
                    <a:pt x="1108309" y="45475"/>
                  </a:lnTo>
                  <a:lnTo>
                    <a:pt x="1111091" y="45475"/>
                  </a:lnTo>
                  <a:lnTo>
                    <a:pt x="1111029" y="133735"/>
                  </a:lnTo>
                  <a:lnTo>
                    <a:pt x="1095035" y="171650"/>
                  </a:lnTo>
                  <a:lnTo>
                    <a:pt x="1088115" y="175658"/>
                  </a:lnTo>
                  <a:lnTo>
                    <a:pt x="1086682" y="176086"/>
                  </a:lnTo>
                  <a:close/>
                </a:path>
                <a:path w="1292225" h="179070">
                  <a:moveTo>
                    <a:pt x="1014926" y="133735"/>
                  </a:moveTo>
                  <a:lnTo>
                    <a:pt x="976746" y="115722"/>
                  </a:lnTo>
                  <a:lnTo>
                    <a:pt x="970064" y="90256"/>
                  </a:lnTo>
                  <a:lnTo>
                    <a:pt x="970833" y="80409"/>
                  </a:lnTo>
                  <a:lnTo>
                    <a:pt x="997063" y="48995"/>
                  </a:lnTo>
                  <a:lnTo>
                    <a:pt x="1016146" y="46082"/>
                  </a:lnTo>
                  <a:lnTo>
                    <a:pt x="1026075" y="46813"/>
                  </a:lnTo>
                  <a:lnTo>
                    <a:pt x="1034852" y="49006"/>
                  </a:lnTo>
                  <a:lnTo>
                    <a:pt x="1042473" y="52661"/>
                  </a:lnTo>
                  <a:lnTo>
                    <a:pt x="1048939" y="57778"/>
                  </a:lnTo>
                  <a:lnTo>
                    <a:pt x="1052004" y="61530"/>
                  </a:lnTo>
                  <a:lnTo>
                    <a:pt x="1008259" y="61530"/>
                  </a:lnTo>
                  <a:lnTo>
                    <a:pt x="1002506" y="64103"/>
                  </a:lnTo>
                  <a:lnTo>
                    <a:pt x="994362" y="74212"/>
                  </a:lnTo>
                  <a:lnTo>
                    <a:pt x="992362" y="81098"/>
                  </a:lnTo>
                  <a:lnTo>
                    <a:pt x="992403" y="90256"/>
                  </a:lnTo>
                  <a:lnTo>
                    <a:pt x="993826" y="102325"/>
                  </a:lnTo>
                  <a:lnTo>
                    <a:pt x="998220" y="111193"/>
                  </a:lnTo>
                  <a:lnTo>
                    <a:pt x="1005542" y="116514"/>
                  </a:lnTo>
                  <a:lnTo>
                    <a:pt x="1015793" y="118288"/>
                  </a:lnTo>
                  <a:lnTo>
                    <a:pt x="1051268" y="118288"/>
                  </a:lnTo>
                  <a:lnTo>
                    <a:pt x="1048512" y="121695"/>
                  </a:lnTo>
                  <a:lnTo>
                    <a:pt x="1041853" y="126962"/>
                  </a:lnTo>
                  <a:lnTo>
                    <a:pt x="1034037" y="130725"/>
                  </a:lnTo>
                  <a:lnTo>
                    <a:pt x="1025062" y="132983"/>
                  </a:lnTo>
                  <a:lnTo>
                    <a:pt x="1014926" y="133735"/>
                  </a:lnTo>
                  <a:close/>
                </a:path>
                <a:path w="1292225" h="179070">
                  <a:moveTo>
                    <a:pt x="1033388" y="133735"/>
                  </a:moveTo>
                  <a:lnTo>
                    <a:pt x="1014926" y="133735"/>
                  </a:lnTo>
                  <a:lnTo>
                    <a:pt x="1025062" y="132983"/>
                  </a:lnTo>
                  <a:lnTo>
                    <a:pt x="1034037" y="130725"/>
                  </a:lnTo>
                  <a:lnTo>
                    <a:pt x="1059906" y="98621"/>
                  </a:lnTo>
                  <a:lnTo>
                    <a:pt x="1060665" y="88693"/>
                  </a:lnTo>
                  <a:lnTo>
                    <a:pt x="1059955" y="79833"/>
                  </a:lnTo>
                  <a:lnTo>
                    <a:pt x="1034828" y="48995"/>
                  </a:lnTo>
                  <a:lnTo>
                    <a:pt x="1016146" y="46082"/>
                  </a:lnTo>
                  <a:lnTo>
                    <a:pt x="1034556" y="46082"/>
                  </a:lnTo>
                  <a:lnTo>
                    <a:pt x="1062659" y="78955"/>
                  </a:lnTo>
                  <a:lnTo>
                    <a:pt x="1063447" y="88693"/>
                  </a:lnTo>
                  <a:lnTo>
                    <a:pt x="1062636" y="99179"/>
                  </a:lnTo>
                  <a:lnTo>
                    <a:pt x="1035096" y="133302"/>
                  </a:lnTo>
                  <a:lnTo>
                    <a:pt x="1033388" y="133735"/>
                  </a:lnTo>
                  <a:close/>
                </a:path>
                <a:path w="1292225" h="179070">
                  <a:moveTo>
                    <a:pt x="1015793" y="118288"/>
                  </a:moveTo>
                  <a:lnTo>
                    <a:pt x="992362" y="81098"/>
                  </a:lnTo>
                  <a:lnTo>
                    <a:pt x="994362" y="74212"/>
                  </a:lnTo>
                  <a:lnTo>
                    <a:pt x="1002506" y="64103"/>
                  </a:lnTo>
                  <a:lnTo>
                    <a:pt x="1008259" y="61530"/>
                  </a:lnTo>
                  <a:lnTo>
                    <a:pt x="1015622" y="61530"/>
                  </a:lnTo>
                  <a:lnTo>
                    <a:pt x="1025534" y="63260"/>
                  </a:lnTo>
                  <a:lnTo>
                    <a:pt x="1026962" y="64308"/>
                  </a:lnTo>
                  <a:lnTo>
                    <a:pt x="1009145" y="64308"/>
                  </a:lnTo>
                  <a:lnTo>
                    <a:pt x="1004116" y="66534"/>
                  </a:lnTo>
                  <a:lnTo>
                    <a:pt x="996934" y="75444"/>
                  </a:lnTo>
                  <a:lnTo>
                    <a:pt x="995143" y="81751"/>
                  </a:lnTo>
                  <a:lnTo>
                    <a:pt x="995183" y="90256"/>
                  </a:lnTo>
                  <a:lnTo>
                    <a:pt x="996434" y="101110"/>
                  </a:lnTo>
                  <a:lnTo>
                    <a:pt x="1000307" y="109110"/>
                  </a:lnTo>
                  <a:lnTo>
                    <a:pt x="1006760" y="113910"/>
                  </a:lnTo>
                  <a:lnTo>
                    <a:pt x="1015793" y="115510"/>
                  </a:lnTo>
                  <a:lnTo>
                    <a:pt x="1026868" y="115510"/>
                  </a:lnTo>
                  <a:lnTo>
                    <a:pt x="1025630" y="116471"/>
                  </a:lnTo>
                  <a:lnTo>
                    <a:pt x="1015793" y="118288"/>
                  </a:lnTo>
                  <a:close/>
                </a:path>
                <a:path w="1292225" h="179070">
                  <a:moveTo>
                    <a:pt x="1051268" y="118288"/>
                  </a:moveTo>
                  <a:lnTo>
                    <a:pt x="1015793" y="118288"/>
                  </a:lnTo>
                  <a:lnTo>
                    <a:pt x="1025630" y="116471"/>
                  </a:lnTo>
                  <a:lnTo>
                    <a:pt x="1032655" y="111019"/>
                  </a:lnTo>
                  <a:lnTo>
                    <a:pt x="1036868" y="101934"/>
                  </a:lnTo>
                  <a:lnTo>
                    <a:pt x="1038157" y="90256"/>
                  </a:lnTo>
                  <a:lnTo>
                    <a:pt x="1038211" y="88693"/>
                  </a:lnTo>
                  <a:lnTo>
                    <a:pt x="1036857" y="77102"/>
                  </a:lnTo>
                  <a:lnTo>
                    <a:pt x="1032612" y="68451"/>
                  </a:lnTo>
                  <a:lnTo>
                    <a:pt x="1025534" y="63260"/>
                  </a:lnTo>
                  <a:lnTo>
                    <a:pt x="1015622" y="61530"/>
                  </a:lnTo>
                  <a:lnTo>
                    <a:pt x="1052004" y="61530"/>
                  </a:lnTo>
                  <a:lnTo>
                    <a:pt x="1060665" y="88693"/>
                  </a:lnTo>
                  <a:lnTo>
                    <a:pt x="1059906" y="98621"/>
                  </a:lnTo>
                  <a:lnTo>
                    <a:pt x="1057628" y="107430"/>
                  </a:lnTo>
                  <a:lnTo>
                    <a:pt x="1053830" y="115121"/>
                  </a:lnTo>
                  <a:lnTo>
                    <a:pt x="1051268" y="118288"/>
                  </a:lnTo>
                  <a:close/>
                </a:path>
                <a:path w="1292225" h="179070">
                  <a:moveTo>
                    <a:pt x="1015793" y="115510"/>
                  </a:moveTo>
                  <a:lnTo>
                    <a:pt x="995143" y="81751"/>
                  </a:lnTo>
                  <a:lnTo>
                    <a:pt x="996934" y="75444"/>
                  </a:lnTo>
                  <a:lnTo>
                    <a:pt x="1004116" y="66534"/>
                  </a:lnTo>
                  <a:lnTo>
                    <a:pt x="1009145" y="64308"/>
                  </a:lnTo>
                  <a:lnTo>
                    <a:pt x="1015622" y="64308"/>
                  </a:lnTo>
                  <a:lnTo>
                    <a:pt x="1024317" y="65864"/>
                  </a:lnTo>
                  <a:lnTo>
                    <a:pt x="1025940" y="67084"/>
                  </a:lnTo>
                  <a:lnTo>
                    <a:pt x="1010031" y="67084"/>
                  </a:lnTo>
                  <a:lnTo>
                    <a:pt x="1005716" y="68966"/>
                  </a:lnTo>
                  <a:lnTo>
                    <a:pt x="999505" y="76678"/>
                  </a:lnTo>
                  <a:lnTo>
                    <a:pt x="997924" y="82404"/>
                  </a:lnTo>
                  <a:lnTo>
                    <a:pt x="997963" y="90256"/>
                  </a:lnTo>
                  <a:lnTo>
                    <a:pt x="999041" y="99895"/>
                  </a:lnTo>
                  <a:lnTo>
                    <a:pt x="1002390" y="107027"/>
                  </a:lnTo>
                  <a:lnTo>
                    <a:pt x="1007974" y="111307"/>
                  </a:lnTo>
                  <a:lnTo>
                    <a:pt x="1015793" y="112734"/>
                  </a:lnTo>
                  <a:lnTo>
                    <a:pt x="1025829" y="112734"/>
                  </a:lnTo>
                  <a:lnTo>
                    <a:pt x="1024414" y="113867"/>
                  </a:lnTo>
                  <a:lnTo>
                    <a:pt x="1015793" y="115510"/>
                  </a:lnTo>
                  <a:close/>
                </a:path>
                <a:path w="1292225" h="179070">
                  <a:moveTo>
                    <a:pt x="1026868" y="115510"/>
                  </a:moveTo>
                  <a:lnTo>
                    <a:pt x="1015793" y="115510"/>
                  </a:lnTo>
                  <a:lnTo>
                    <a:pt x="1024414" y="113867"/>
                  </a:lnTo>
                  <a:lnTo>
                    <a:pt x="1030572" y="108936"/>
                  </a:lnTo>
                  <a:lnTo>
                    <a:pt x="1034268" y="100719"/>
                  </a:lnTo>
                  <a:lnTo>
                    <a:pt x="1035389" y="90256"/>
                  </a:lnTo>
                  <a:lnTo>
                    <a:pt x="1035441" y="88693"/>
                  </a:lnTo>
                  <a:lnTo>
                    <a:pt x="1034258" y="78318"/>
                  </a:lnTo>
                  <a:lnTo>
                    <a:pt x="1030530" y="70534"/>
                  </a:lnTo>
                  <a:lnTo>
                    <a:pt x="1024317" y="65864"/>
                  </a:lnTo>
                  <a:lnTo>
                    <a:pt x="1015622" y="64308"/>
                  </a:lnTo>
                  <a:lnTo>
                    <a:pt x="1026962" y="64308"/>
                  </a:lnTo>
                  <a:lnTo>
                    <a:pt x="1032620" y="68467"/>
                  </a:lnTo>
                  <a:lnTo>
                    <a:pt x="1036857" y="77102"/>
                  </a:lnTo>
                  <a:lnTo>
                    <a:pt x="1038211" y="88693"/>
                  </a:lnTo>
                  <a:lnTo>
                    <a:pt x="1038157" y="90256"/>
                  </a:lnTo>
                  <a:lnTo>
                    <a:pt x="1036868" y="101934"/>
                  </a:lnTo>
                  <a:lnTo>
                    <a:pt x="1032655" y="111019"/>
                  </a:lnTo>
                  <a:lnTo>
                    <a:pt x="1026868" y="115510"/>
                  </a:lnTo>
                  <a:close/>
                </a:path>
                <a:path w="1292225" h="179070">
                  <a:moveTo>
                    <a:pt x="1025829" y="112734"/>
                  </a:moveTo>
                  <a:lnTo>
                    <a:pt x="1015793" y="112734"/>
                  </a:lnTo>
                  <a:lnTo>
                    <a:pt x="1023200" y="111264"/>
                  </a:lnTo>
                  <a:lnTo>
                    <a:pt x="1028489" y="106854"/>
                  </a:lnTo>
                  <a:lnTo>
                    <a:pt x="1031662" y="99504"/>
                  </a:lnTo>
                  <a:lnTo>
                    <a:pt x="1032612" y="90256"/>
                  </a:lnTo>
                  <a:lnTo>
                    <a:pt x="1032662" y="88693"/>
                  </a:lnTo>
                  <a:lnTo>
                    <a:pt x="1031642" y="79512"/>
                  </a:lnTo>
                  <a:lnTo>
                    <a:pt x="1028446" y="72617"/>
                  </a:lnTo>
                  <a:lnTo>
                    <a:pt x="1023103" y="68467"/>
                  </a:lnTo>
                  <a:lnTo>
                    <a:pt x="1015622" y="67084"/>
                  </a:lnTo>
                  <a:lnTo>
                    <a:pt x="1025940" y="67084"/>
                  </a:lnTo>
                  <a:lnTo>
                    <a:pt x="1030530" y="70534"/>
                  </a:lnTo>
                  <a:lnTo>
                    <a:pt x="1034258" y="78318"/>
                  </a:lnTo>
                  <a:lnTo>
                    <a:pt x="1035441" y="88693"/>
                  </a:lnTo>
                  <a:lnTo>
                    <a:pt x="1035389" y="90256"/>
                  </a:lnTo>
                  <a:lnTo>
                    <a:pt x="1034268" y="100719"/>
                  </a:lnTo>
                  <a:lnTo>
                    <a:pt x="1030572" y="108936"/>
                  </a:lnTo>
                  <a:lnTo>
                    <a:pt x="1025829" y="112734"/>
                  </a:lnTo>
                  <a:close/>
                </a:path>
                <a:path w="1292225" h="179070">
                  <a:moveTo>
                    <a:pt x="1070905" y="178864"/>
                  </a:moveTo>
                  <a:lnTo>
                    <a:pt x="1066590" y="178864"/>
                  </a:lnTo>
                  <a:lnTo>
                    <a:pt x="1061904" y="177940"/>
                  </a:lnTo>
                  <a:lnTo>
                    <a:pt x="1055027" y="175424"/>
                  </a:lnTo>
                  <a:lnTo>
                    <a:pt x="1055027" y="147220"/>
                  </a:lnTo>
                  <a:lnTo>
                    <a:pt x="1062561" y="151442"/>
                  </a:lnTo>
                  <a:lnTo>
                    <a:pt x="1064152" y="151960"/>
                  </a:lnTo>
                  <a:lnTo>
                    <a:pt x="1057798" y="151960"/>
                  </a:lnTo>
                  <a:lnTo>
                    <a:pt x="1056446" y="154383"/>
                  </a:lnTo>
                  <a:lnTo>
                    <a:pt x="1057798" y="155141"/>
                  </a:lnTo>
                  <a:lnTo>
                    <a:pt x="1057798" y="173483"/>
                  </a:lnTo>
                  <a:lnTo>
                    <a:pt x="1062542" y="175219"/>
                  </a:lnTo>
                  <a:lnTo>
                    <a:pt x="1066914" y="176086"/>
                  </a:lnTo>
                  <a:lnTo>
                    <a:pt x="1086682" y="176086"/>
                  </a:lnTo>
                  <a:lnTo>
                    <a:pt x="1080072" y="178062"/>
                  </a:lnTo>
                  <a:lnTo>
                    <a:pt x="1070905" y="178864"/>
                  </a:lnTo>
                  <a:close/>
                </a:path>
                <a:path w="1292225" h="179070">
                  <a:moveTo>
                    <a:pt x="1057798" y="155141"/>
                  </a:moveTo>
                  <a:lnTo>
                    <a:pt x="1056446" y="154383"/>
                  </a:lnTo>
                  <a:lnTo>
                    <a:pt x="1057798" y="151960"/>
                  </a:lnTo>
                  <a:lnTo>
                    <a:pt x="1057798" y="155141"/>
                  </a:lnTo>
                  <a:close/>
                </a:path>
                <a:path w="1292225" h="179070">
                  <a:moveTo>
                    <a:pt x="1060580" y="156701"/>
                  </a:moveTo>
                  <a:lnTo>
                    <a:pt x="1057852" y="155171"/>
                  </a:lnTo>
                  <a:lnTo>
                    <a:pt x="1057798" y="151960"/>
                  </a:lnTo>
                  <a:lnTo>
                    <a:pt x="1060580" y="153519"/>
                  </a:lnTo>
                  <a:lnTo>
                    <a:pt x="1060580" y="156701"/>
                  </a:lnTo>
                  <a:close/>
                </a:path>
                <a:path w="1292225" h="179070">
                  <a:moveTo>
                    <a:pt x="1060580" y="153519"/>
                  </a:moveTo>
                  <a:lnTo>
                    <a:pt x="1057798" y="151960"/>
                  </a:lnTo>
                  <a:lnTo>
                    <a:pt x="1060580" y="151960"/>
                  </a:lnTo>
                  <a:lnTo>
                    <a:pt x="1060580" y="153519"/>
                  </a:lnTo>
                  <a:close/>
                </a:path>
                <a:path w="1292225" h="179070">
                  <a:moveTo>
                    <a:pt x="1076572" y="155171"/>
                  </a:moveTo>
                  <a:lnTo>
                    <a:pt x="1065009" y="155171"/>
                  </a:lnTo>
                  <a:lnTo>
                    <a:pt x="1061618" y="154101"/>
                  </a:lnTo>
                  <a:lnTo>
                    <a:pt x="1060580" y="153519"/>
                  </a:lnTo>
                  <a:lnTo>
                    <a:pt x="1060580" y="151960"/>
                  </a:lnTo>
                  <a:lnTo>
                    <a:pt x="1064152" y="151960"/>
                  </a:lnTo>
                  <a:lnTo>
                    <a:pt x="1065485" y="152395"/>
                  </a:lnTo>
                  <a:lnTo>
                    <a:pt x="1078342" y="152395"/>
                  </a:lnTo>
                  <a:lnTo>
                    <a:pt x="1076572" y="155171"/>
                  </a:lnTo>
                  <a:close/>
                </a:path>
                <a:path w="1292225" h="179070">
                  <a:moveTo>
                    <a:pt x="1073286" y="157949"/>
                  </a:moveTo>
                  <a:lnTo>
                    <a:pt x="1064523" y="157949"/>
                  </a:lnTo>
                  <a:lnTo>
                    <a:pt x="1060684" y="156760"/>
                  </a:lnTo>
                  <a:lnTo>
                    <a:pt x="1060580" y="153519"/>
                  </a:lnTo>
                  <a:lnTo>
                    <a:pt x="1061618" y="154101"/>
                  </a:lnTo>
                  <a:lnTo>
                    <a:pt x="1065009" y="155171"/>
                  </a:lnTo>
                  <a:lnTo>
                    <a:pt x="1077714" y="155171"/>
                  </a:lnTo>
                  <a:lnTo>
                    <a:pt x="1077296" y="155828"/>
                  </a:lnTo>
                  <a:lnTo>
                    <a:pt x="1073286" y="157949"/>
                  </a:lnTo>
                  <a:close/>
                </a:path>
                <a:path w="1292225" h="179070">
                  <a:moveTo>
                    <a:pt x="1057798" y="173483"/>
                  </a:moveTo>
                  <a:lnTo>
                    <a:pt x="1057798" y="155141"/>
                  </a:lnTo>
                  <a:lnTo>
                    <a:pt x="1060580" y="156701"/>
                  </a:lnTo>
                  <a:lnTo>
                    <a:pt x="1060580" y="170875"/>
                  </a:lnTo>
                  <a:lnTo>
                    <a:pt x="1058760" y="170875"/>
                  </a:lnTo>
                  <a:lnTo>
                    <a:pt x="1057798" y="173483"/>
                  </a:lnTo>
                  <a:close/>
                </a:path>
                <a:path w="1292225" h="179070">
                  <a:moveTo>
                    <a:pt x="1070905" y="173310"/>
                  </a:moveTo>
                  <a:lnTo>
                    <a:pt x="1067247" y="173310"/>
                  </a:lnTo>
                  <a:lnTo>
                    <a:pt x="1063190" y="172498"/>
                  </a:lnTo>
                  <a:lnTo>
                    <a:pt x="1060580" y="171542"/>
                  </a:lnTo>
                  <a:lnTo>
                    <a:pt x="1060580" y="156701"/>
                  </a:lnTo>
                  <a:lnTo>
                    <a:pt x="1064523" y="157949"/>
                  </a:lnTo>
                  <a:lnTo>
                    <a:pt x="1099535" y="157949"/>
                  </a:lnTo>
                  <a:lnTo>
                    <a:pt x="1096527" y="162528"/>
                  </a:lnTo>
                  <a:lnTo>
                    <a:pt x="1091625" y="167245"/>
                  </a:lnTo>
                  <a:lnTo>
                    <a:pt x="1085720" y="170614"/>
                  </a:lnTo>
                  <a:lnTo>
                    <a:pt x="1078813" y="172636"/>
                  </a:lnTo>
                  <a:lnTo>
                    <a:pt x="1070905" y="173310"/>
                  </a:lnTo>
                  <a:close/>
                </a:path>
                <a:path w="1292225" h="179070">
                  <a:moveTo>
                    <a:pt x="1070905" y="176086"/>
                  </a:moveTo>
                  <a:lnTo>
                    <a:pt x="1066914" y="176086"/>
                  </a:lnTo>
                  <a:lnTo>
                    <a:pt x="1062542" y="175219"/>
                  </a:lnTo>
                  <a:lnTo>
                    <a:pt x="1057798" y="173483"/>
                  </a:lnTo>
                  <a:lnTo>
                    <a:pt x="1058760" y="170875"/>
                  </a:lnTo>
                  <a:lnTo>
                    <a:pt x="1060580" y="171542"/>
                  </a:lnTo>
                  <a:lnTo>
                    <a:pt x="1060580" y="173483"/>
                  </a:lnTo>
                  <a:lnTo>
                    <a:pt x="1085748" y="173483"/>
                  </a:lnTo>
                  <a:lnTo>
                    <a:pt x="1079445" y="175349"/>
                  </a:lnTo>
                  <a:lnTo>
                    <a:pt x="1070905" y="176086"/>
                  </a:lnTo>
                  <a:close/>
                </a:path>
                <a:path w="1292225" h="179070">
                  <a:moveTo>
                    <a:pt x="1060580" y="171542"/>
                  </a:moveTo>
                  <a:lnTo>
                    <a:pt x="1058760" y="170875"/>
                  </a:lnTo>
                  <a:lnTo>
                    <a:pt x="1060580" y="170875"/>
                  </a:lnTo>
                  <a:lnTo>
                    <a:pt x="1060580" y="171542"/>
                  </a:lnTo>
                  <a:close/>
                </a:path>
                <a:path w="1292225" h="179070">
                  <a:moveTo>
                    <a:pt x="1085748" y="173483"/>
                  </a:moveTo>
                  <a:lnTo>
                    <a:pt x="1060580" y="173483"/>
                  </a:lnTo>
                  <a:lnTo>
                    <a:pt x="1060580" y="171542"/>
                  </a:lnTo>
                  <a:lnTo>
                    <a:pt x="1063190" y="172498"/>
                  </a:lnTo>
                  <a:lnTo>
                    <a:pt x="1067247" y="173310"/>
                  </a:lnTo>
                  <a:lnTo>
                    <a:pt x="1086333" y="173310"/>
                  </a:lnTo>
                  <a:lnTo>
                    <a:pt x="1085748" y="173483"/>
                  </a:lnTo>
                  <a:close/>
                </a:path>
                <a:path w="1292225" h="179070">
                  <a:moveTo>
                    <a:pt x="1100175" y="34192"/>
                  </a:moveTo>
                  <a:lnTo>
                    <a:pt x="1089412" y="34192"/>
                  </a:lnTo>
                  <a:lnTo>
                    <a:pt x="1084992" y="32570"/>
                  </a:lnTo>
                  <a:lnTo>
                    <a:pt x="1077972" y="26028"/>
                  </a:lnTo>
                  <a:lnTo>
                    <a:pt x="1076282" y="22166"/>
                  </a:lnTo>
                  <a:lnTo>
                    <a:pt x="1076201" y="12239"/>
                  </a:lnTo>
                  <a:lnTo>
                    <a:pt x="1077991" y="8189"/>
                  </a:lnTo>
                  <a:lnTo>
                    <a:pt x="1085040" y="1966"/>
                  </a:lnTo>
                  <a:lnTo>
                    <a:pt x="1089440" y="433"/>
                  </a:lnTo>
                  <a:lnTo>
                    <a:pt x="1100166" y="433"/>
                  </a:lnTo>
                  <a:lnTo>
                    <a:pt x="1104585" y="1969"/>
                  </a:lnTo>
                  <a:lnTo>
                    <a:pt x="1105978" y="3210"/>
                  </a:lnTo>
                  <a:lnTo>
                    <a:pt x="1090145" y="3210"/>
                  </a:lnTo>
                  <a:lnTo>
                    <a:pt x="1086354" y="4512"/>
                  </a:lnTo>
                  <a:lnTo>
                    <a:pt x="1080449" y="9719"/>
                  </a:lnTo>
                  <a:lnTo>
                    <a:pt x="1078982" y="13074"/>
                  </a:lnTo>
                  <a:lnTo>
                    <a:pt x="1079058" y="21349"/>
                  </a:lnTo>
                  <a:lnTo>
                    <a:pt x="1080449" y="24545"/>
                  </a:lnTo>
                  <a:lnTo>
                    <a:pt x="1086354" y="30041"/>
                  </a:lnTo>
                  <a:lnTo>
                    <a:pt x="1090145" y="31416"/>
                  </a:lnTo>
                  <a:lnTo>
                    <a:pt x="1105928" y="31416"/>
                  </a:lnTo>
                  <a:lnTo>
                    <a:pt x="1104604" y="32621"/>
                  </a:lnTo>
                  <a:lnTo>
                    <a:pt x="1100175" y="34192"/>
                  </a:lnTo>
                  <a:close/>
                </a:path>
                <a:path w="1292225" h="179070">
                  <a:moveTo>
                    <a:pt x="1099461" y="31416"/>
                  </a:moveTo>
                  <a:lnTo>
                    <a:pt x="1090145" y="31416"/>
                  </a:lnTo>
                  <a:lnTo>
                    <a:pt x="1086354" y="30041"/>
                  </a:lnTo>
                  <a:lnTo>
                    <a:pt x="1080449" y="24545"/>
                  </a:lnTo>
                  <a:lnTo>
                    <a:pt x="1079058" y="21349"/>
                  </a:lnTo>
                  <a:lnTo>
                    <a:pt x="1078982" y="13074"/>
                  </a:lnTo>
                  <a:lnTo>
                    <a:pt x="1080449" y="9719"/>
                  </a:lnTo>
                  <a:lnTo>
                    <a:pt x="1086354" y="4512"/>
                  </a:lnTo>
                  <a:lnTo>
                    <a:pt x="1090145" y="3210"/>
                  </a:lnTo>
                  <a:lnTo>
                    <a:pt x="1099461" y="3210"/>
                  </a:lnTo>
                  <a:lnTo>
                    <a:pt x="1103261" y="4512"/>
                  </a:lnTo>
                  <a:lnTo>
                    <a:pt x="1104918" y="5987"/>
                  </a:lnTo>
                  <a:lnTo>
                    <a:pt x="1090841" y="5987"/>
                  </a:lnTo>
                  <a:lnTo>
                    <a:pt x="1087669" y="7058"/>
                  </a:lnTo>
                  <a:lnTo>
                    <a:pt x="1082916" y="11249"/>
                  </a:lnTo>
                  <a:lnTo>
                    <a:pt x="1081756" y="13905"/>
                  </a:lnTo>
                  <a:lnTo>
                    <a:pt x="1081825" y="20531"/>
                  </a:lnTo>
                  <a:lnTo>
                    <a:pt x="1082935" y="23061"/>
                  </a:lnTo>
                  <a:lnTo>
                    <a:pt x="1087716" y="27512"/>
                  </a:lnTo>
                  <a:lnTo>
                    <a:pt x="1090869" y="28638"/>
                  </a:lnTo>
                  <a:lnTo>
                    <a:pt x="1104851" y="28638"/>
                  </a:lnTo>
                  <a:lnTo>
                    <a:pt x="1103261" y="30085"/>
                  </a:lnTo>
                  <a:lnTo>
                    <a:pt x="1099461" y="31416"/>
                  </a:lnTo>
                  <a:close/>
                </a:path>
                <a:path w="1292225" h="179070">
                  <a:moveTo>
                    <a:pt x="1105928" y="31416"/>
                  </a:moveTo>
                  <a:lnTo>
                    <a:pt x="1099461" y="31416"/>
                  </a:lnTo>
                  <a:lnTo>
                    <a:pt x="1103261" y="30085"/>
                  </a:lnTo>
                  <a:lnTo>
                    <a:pt x="1109110" y="24762"/>
                  </a:lnTo>
                  <a:lnTo>
                    <a:pt x="1110567" y="21349"/>
                  </a:lnTo>
                  <a:lnTo>
                    <a:pt x="1110567" y="13074"/>
                  </a:lnTo>
                  <a:lnTo>
                    <a:pt x="1109110" y="9719"/>
                  </a:lnTo>
                  <a:lnTo>
                    <a:pt x="1103261" y="4512"/>
                  </a:lnTo>
                  <a:lnTo>
                    <a:pt x="1099461" y="3210"/>
                  </a:lnTo>
                  <a:lnTo>
                    <a:pt x="1105978" y="3210"/>
                  </a:lnTo>
                  <a:lnTo>
                    <a:pt x="1111577" y="8198"/>
                  </a:lnTo>
                  <a:lnTo>
                    <a:pt x="1113346" y="12239"/>
                  </a:lnTo>
                  <a:lnTo>
                    <a:pt x="1113348" y="22166"/>
                  </a:lnTo>
                  <a:lnTo>
                    <a:pt x="1111586" y="26265"/>
                  </a:lnTo>
                  <a:lnTo>
                    <a:pt x="1105928" y="31416"/>
                  </a:lnTo>
                  <a:close/>
                </a:path>
                <a:path w="1292225" h="179070">
                  <a:moveTo>
                    <a:pt x="1098746" y="28638"/>
                  </a:moveTo>
                  <a:lnTo>
                    <a:pt x="1090869" y="28638"/>
                  </a:lnTo>
                  <a:lnTo>
                    <a:pt x="1087716" y="27512"/>
                  </a:lnTo>
                  <a:lnTo>
                    <a:pt x="1082935" y="23061"/>
                  </a:lnTo>
                  <a:lnTo>
                    <a:pt x="1081825" y="20531"/>
                  </a:lnTo>
                  <a:lnTo>
                    <a:pt x="1081756" y="13905"/>
                  </a:lnTo>
                  <a:lnTo>
                    <a:pt x="1082926" y="11240"/>
                  </a:lnTo>
                  <a:lnTo>
                    <a:pt x="1087677" y="7055"/>
                  </a:lnTo>
                  <a:lnTo>
                    <a:pt x="1090841" y="5987"/>
                  </a:lnTo>
                  <a:lnTo>
                    <a:pt x="1098756" y="5987"/>
                  </a:lnTo>
                  <a:lnTo>
                    <a:pt x="1101940" y="7058"/>
                  </a:lnTo>
                  <a:lnTo>
                    <a:pt x="1106646" y="11249"/>
                  </a:lnTo>
                  <a:lnTo>
                    <a:pt x="1107786" y="13905"/>
                  </a:lnTo>
                  <a:lnTo>
                    <a:pt x="1107786" y="20531"/>
                  </a:lnTo>
                  <a:lnTo>
                    <a:pt x="1106633" y="23260"/>
                  </a:lnTo>
                  <a:lnTo>
                    <a:pt x="1101918" y="27549"/>
                  </a:lnTo>
                  <a:lnTo>
                    <a:pt x="1098746" y="28638"/>
                  </a:lnTo>
                  <a:close/>
                </a:path>
                <a:path w="1292225" h="179070">
                  <a:moveTo>
                    <a:pt x="1104851" y="28638"/>
                  </a:moveTo>
                  <a:lnTo>
                    <a:pt x="1098746" y="28638"/>
                  </a:lnTo>
                  <a:lnTo>
                    <a:pt x="1101918" y="27549"/>
                  </a:lnTo>
                  <a:lnTo>
                    <a:pt x="1106633" y="23260"/>
                  </a:lnTo>
                  <a:lnTo>
                    <a:pt x="1107786" y="20531"/>
                  </a:lnTo>
                  <a:lnTo>
                    <a:pt x="1107786" y="13905"/>
                  </a:lnTo>
                  <a:lnTo>
                    <a:pt x="1106643" y="11240"/>
                  </a:lnTo>
                  <a:lnTo>
                    <a:pt x="1101937" y="7055"/>
                  </a:lnTo>
                  <a:lnTo>
                    <a:pt x="1098756" y="5987"/>
                  </a:lnTo>
                  <a:lnTo>
                    <a:pt x="1104918" y="5987"/>
                  </a:lnTo>
                  <a:lnTo>
                    <a:pt x="1109110" y="9719"/>
                  </a:lnTo>
                  <a:lnTo>
                    <a:pt x="1110567" y="13074"/>
                  </a:lnTo>
                  <a:lnTo>
                    <a:pt x="1110567" y="21349"/>
                  </a:lnTo>
                  <a:lnTo>
                    <a:pt x="1109110" y="24762"/>
                  </a:lnTo>
                  <a:lnTo>
                    <a:pt x="1104851" y="28638"/>
                  </a:lnTo>
                  <a:close/>
                </a:path>
                <a:path w="1292225" h="179070">
                  <a:moveTo>
                    <a:pt x="1130788" y="76586"/>
                  </a:moveTo>
                  <a:lnTo>
                    <a:pt x="1130788" y="49075"/>
                  </a:lnTo>
                  <a:lnTo>
                    <a:pt x="1136323" y="46225"/>
                  </a:lnTo>
                  <a:lnTo>
                    <a:pt x="1141761" y="44410"/>
                  </a:lnTo>
                  <a:lnTo>
                    <a:pt x="1155439" y="41303"/>
                  </a:lnTo>
                  <a:lnTo>
                    <a:pt x="1161678" y="40528"/>
                  </a:lnTo>
                  <a:lnTo>
                    <a:pt x="1167326" y="40528"/>
                  </a:lnTo>
                  <a:lnTo>
                    <a:pt x="1185172" y="43072"/>
                  </a:lnTo>
                  <a:lnTo>
                    <a:pt x="1185560" y="43305"/>
                  </a:lnTo>
                  <a:lnTo>
                    <a:pt x="1161888" y="43305"/>
                  </a:lnTo>
                  <a:lnTo>
                    <a:pt x="1155858" y="44057"/>
                  </a:lnTo>
                  <a:lnTo>
                    <a:pt x="1142609" y="47065"/>
                  </a:lnTo>
                  <a:lnTo>
                    <a:pt x="1137380" y="48802"/>
                  </a:lnTo>
                  <a:lnTo>
                    <a:pt x="1133695" y="50704"/>
                  </a:lnTo>
                  <a:lnTo>
                    <a:pt x="1133570" y="68232"/>
                  </a:lnTo>
                  <a:lnTo>
                    <a:pt x="1132036" y="69106"/>
                  </a:lnTo>
                  <a:lnTo>
                    <a:pt x="1133570" y="71424"/>
                  </a:lnTo>
                  <a:lnTo>
                    <a:pt x="1139157" y="71424"/>
                  </a:lnTo>
                  <a:lnTo>
                    <a:pt x="1135019" y="73791"/>
                  </a:lnTo>
                  <a:lnTo>
                    <a:pt x="1130788" y="76586"/>
                  </a:lnTo>
                  <a:close/>
                </a:path>
                <a:path w="1292225" h="179070">
                  <a:moveTo>
                    <a:pt x="1134837" y="53238"/>
                  </a:moveTo>
                  <a:lnTo>
                    <a:pt x="1161888" y="43305"/>
                  </a:lnTo>
                  <a:lnTo>
                    <a:pt x="1167326" y="43305"/>
                  </a:lnTo>
                  <a:lnTo>
                    <a:pt x="1183955" y="45675"/>
                  </a:lnTo>
                  <a:lnTo>
                    <a:pt x="1184635" y="46082"/>
                  </a:lnTo>
                  <a:lnTo>
                    <a:pt x="1162097" y="46082"/>
                  </a:lnTo>
                  <a:lnTo>
                    <a:pt x="1156268" y="46811"/>
                  </a:lnTo>
                  <a:lnTo>
                    <a:pt x="1143447" y="49722"/>
                  </a:lnTo>
                  <a:lnTo>
                    <a:pt x="1140287" y="50769"/>
                  </a:lnTo>
                  <a:lnTo>
                    <a:pt x="1136342" y="50769"/>
                  </a:lnTo>
                  <a:lnTo>
                    <a:pt x="1136342" y="52462"/>
                  </a:lnTo>
                  <a:lnTo>
                    <a:pt x="1134837" y="53238"/>
                  </a:lnTo>
                  <a:close/>
                </a:path>
                <a:path w="1292225" h="179070">
                  <a:moveTo>
                    <a:pt x="1208112" y="134343"/>
                  </a:moveTo>
                  <a:lnTo>
                    <a:pt x="1205341" y="134343"/>
                  </a:lnTo>
                  <a:lnTo>
                    <a:pt x="1205258" y="80654"/>
                  </a:lnTo>
                  <a:lnTo>
                    <a:pt x="1202964" y="64638"/>
                  </a:lnTo>
                  <a:lnTo>
                    <a:pt x="1195835" y="52786"/>
                  </a:lnTo>
                  <a:lnTo>
                    <a:pt x="1183955" y="45675"/>
                  </a:lnTo>
                  <a:lnTo>
                    <a:pt x="1167326" y="43305"/>
                  </a:lnTo>
                  <a:lnTo>
                    <a:pt x="1185560" y="43305"/>
                  </a:lnTo>
                  <a:lnTo>
                    <a:pt x="1197917" y="50704"/>
                  </a:lnTo>
                  <a:lnTo>
                    <a:pt x="1205564" y="63423"/>
                  </a:lnTo>
                  <a:lnTo>
                    <a:pt x="1208030" y="80654"/>
                  </a:lnTo>
                  <a:lnTo>
                    <a:pt x="1208112" y="134343"/>
                  </a:lnTo>
                  <a:close/>
                </a:path>
                <a:path w="1292225" h="179070">
                  <a:moveTo>
                    <a:pt x="1136342" y="66652"/>
                  </a:moveTo>
                  <a:lnTo>
                    <a:pt x="1136342" y="52462"/>
                  </a:lnTo>
                  <a:lnTo>
                    <a:pt x="1138447" y="51378"/>
                  </a:lnTo>
                  <a:lnTo>
                    <a:pt x="1143447" y="49722"/>
                  </a:lnTo>
                  <a:lnTo>
                    <a:pt x="1156268" y="46811"/>
                  </a:lnTo>
                  <a:lnTo>
                    <a:pt x="1162097" y="46082"/>
                  </a:lnTo>
                  <a:lnTo>
                    <a:pt x="1167326" y="46082"/>
                  </a:lnTo>
                  <a:lnTo>
                    <a:pt x="1182741" y="48279"/>
                  </a:lnTo>
                  <a:lnTo>
                    <a:pt x="1193751" y="54869"/>
                  </a:lnTo>
                  <a:lnTo>
                    <a:pt x="1196348" y="59187"/>
                  </a:lnTo>
                  <a:lnTo>
                    <a:pt x="1163764" y="59187"/>
                  </a:lnTo>
                  <a:lnTo>
                    <a:pt x="1155513" y="59807"/>
                  </a:lnTo>
                  <a:lnTo>
                    <a:pt x="1147475" y="61667"/>
                  </a:lnTo>
                  <a:lnTo>
                    <a:pt x="1139650" y="64766"/>
                  </a:lnTo>
                  <a:lnTo>
                    <a:pt x="1136342" y="66652"/>
                  </a:lnTo>
                  <a:close/>
                </a:path>
                <a:path w="1292225" h="179070">
                  <a:moveTo>
                    <a:pt x="1205341" y="134343"/>
                  </a:moveTo>
                  <a:lnTo>
                    <a:pt x="1202559" y="134343"/>
                  </a:lnTo>
                  <a:lnTo>
                    <a:pt x="1202477" y="80654"/>
                  </a:lnTo>
                  <a:lnTo>
                    <a:pt x="1200357" y="65853"/>
                  </a:lnTo>
                  <a:lnTo>
                    <a:pt x="1193751" y="54869"/>
                  </a:lnTo>
                  <a:lnTo>
                    <a:pt x="1182741" y="48279"/>
                  </a:lnTo>
                  <a:lnTo>
                    <a:pt x="1167326" y="46082"/>
                  </a:lnTo>
                  <a:lnTo>
                    <a:pt x="1184635" y="46082"/>
                  </a:lnTo>
                  <a:lnTo>
                    <a:pt x="1195835" y="52786"/>
                  </a:lnTo>
                  <a:lnTo>
                    <a:pt x="1202964" y="64638"/>
                  </a:lnTo>
                  <a:lnTo>
                    <a:pt x="1205258" y="80654"/>
                  </a:lnTo>
                  <a:lnTo>
                    <a:pt x="1205341" y="134343"/>
                  </a:lnTo>
                  <a:close/>
                </a:path>
                <a:path w="1292225" h="179070">
                  <a:moveTo>
                    <a:pt x="1133570" y="68232"/>
                  </a:moveTo>
                  <a:lnTo>
                    <a:pt x="1133570" y="50769"/>
                  </a:lnTo>
                  <a:lnTo>
                    <a:pt x="1134837" y="53238"/>
                  </a:lnTo>
                  <a:lnTo>
                    <a:pt x="1136342" y="53238"/>
                  </a:lnTo>
                  <a:lnTo>
                    <a:pt x="1136342" y="66652"/>
                  </a:lnTo>
                  <a:lnTo>
                    <a:pt x="1133570" y="68232"/>
                  </a:lnTo>
                  <a:close/>
                </a:path>
                <a:path w="1292225" h="179070">
                  <a:moveTo>
                    <a:pt x="1136342" y="52462"/>
                  </a:moveTo>
                  <a:lnTo>
                    <a:pt x="1136342" y="50769"/>
                  </a:lnTo>
                  <a:lnTo>
                    <a:pt x="1140287" y="50769"/>
                  </a:lnTo>
                  <a:lnTo>
                    <a:pt x="1138447" y="51378"/>
                  </a:lnTo>
                  <a:lnTo>
                    <a:pt x="1136342" y="52462"/>
                  </a:lnTo>
                  <a:close/>
                </a:path>
                <a:path w="1292225" h="179070">
                  <a:moveTo>
                    <a:pt x="1136342" y="53238"/>
                  </a:moveTo>
                  <a:lnTo>
                    <a:pt x="1134837" y="53238"/>
                  </a:lnTo>
                  <a:lnTo>
                    <a:pt x="1136342" y="52462"/>
                  </a:lnTo>
                  <a:lnTo>
                    <a:pt x="1136342" y="53238"/>
                  </a:lnTo>
                  <a:close/>
                </a:path>
                <a:path w="1292225" h="179070">
                  <a:moveTo>
                    <a:pt x="1136342" y="69843"/>
                  </a:moveTo>
                  <a:lnTo>
                    <a:pt x="1136342" y="66652"/>
                  </a:lnTo>
                  <a:lnTo>
                    <a:pt x="1139714" y="64741"/>
                  </a:lnTo>
                  <a:lnTo>
                    <a:pt x="1147475" y="61667"/>
                  </a:lnTo>
                  <a:lnTo>
                    <a:pt x="1155513" y="59807"/>
                  </a:lnTo>
                  <a:lnTo>
                    <a:pt x="1163764" y="59187"/>
                  </a:lnTo>
                  <a:lnTo>
                    <a:pt x="1171890" y="60272"/>
                  </a:lnTo>
                  <a:lnTo>
                    <a:pt x="1174909" y="61964"/>
                  </a:lnTo>
                  <a:lnTo>
                    <a:pt x="1163764" y="61964"/>
                  </a:lnTo>
                  <a:lnTo>
                    <a:pt x="1155924" y="62556"/>
                  </a:lnTo>
                  <a:lnTo>
                    <a:pt x="1148278" y="64329"/>
                  </a:lnTo>
                  <a:lnTo>
                    <a:pt x="1140826" y="67285"/>
                  </a:lnTo>
                  <a:lnTo>
                    <a:pt x="1136342" y="69843"/>
                  </a:lnTo>
                  <a:close/>
                </a:path>
                <a:path w="1292225" h="179070">
                  <a:moveTo>
                    <a:pt x="1152572" y="133735"/>
                  </a:moveTo>
                  <a:lnTo>
                    <a:pt x="1144714" y="133735"/>
                  </a:lnTo>
                  <a:lnTo>
                    <a:pt x="1138580" y="131558"/>
                  </a:lnTo>
                  <a:lnTo>
                    <a:pt x="1129779" y="122859"/>
                  </a:lnTo>
                  <a:lnTo>
                    <a:pt x="1127608" y="117072"/>
                  </a:lnTo>
                  <a:lnTo>
                    <a:pt x="1127594" y="109517"/>
                  </a:lnTo>
                  <a:lnTo>
                    <a:pt x="1129341" y="99132"/>
                  </a:lnTo>
                  <a:lnTo>
                    <a:pt x="1134631" y="91122"/>
                  </a:lnTo>
                  <a:lnTo>
                    <a:pt x="1143447" y="85582"/>
                  </a:lnTo>
                  <a:lnTo>
                    <a:pt x="1155792" y="82509"/>
                  </a:lnTo>
                  <a:lnTo>
                    <a:pt x="1182338" y="78976"/>
                  </a:lnTo>
                  <a:lnTo>
                    <a:pt x="1182338" y="76544"/>
                  </a:lnTo>
                  <a:lnTo>
                    <a:pt x="1181177" y="68950"/>
                  </a:lnTo>
                  <a:lnTo>
                    <a:pt x="1177694" y="63526"/>
                  </a:lnTo>
                  <a:lnTo>
                    <a:pt x="1171890" y="60272"/>
                  </a:lnTo>
                  <a:lnTo>
                    <a:pt x="1163764" y="59187"/>
                  </a:lnTo>
                  <a:lnTo>
                    <a:pt x="1196348" y="59187"/>
                  </a:lnTo>
                  <a:lnTo>
                    <a:pt x="1200357" y="65853"/>
                  </a:lnTo>
                  <a:lnTo>
                    <a:pt x="1202477" y="80654"/>
                  </a:lnTo>
                  <a:lnTo>
                    <a:pt x="1202559" y="89093"/>
                  </a:lnTo>
                  <a:lnTo>
                    <a:pt x="1182338" y="89093"/>
                  </a:lnTo>
                  <a:lnTo>
                    <a:pt x="1152544" y="92947"/>
                  </a:lnTo>
                  <a:lnTo>
                    <a:pt x="1147276" y="97887"/>
                  </a:lnTo>
                  <a:lnTo>
                    <a:pt x="1147384" y="110589"/>
                  </a:lnTo>
                  <a:lnTo>
                    <a:pt x="1148657" y="113577"/>
                  </a:lnTo>
                  <a:lnTo>
                    <a:pt x="1154134" y="118608"/>
                  </a:lnTo>
                  <a:lnTo>
                    <a:pt x="1157697" y="119850"/>
                  </a:lnTo>
                  <a:lnTo>
                    <a:pt x="1176846" y="119850"/>
                  </a:lnTo>
                  <a:lnTo>
                    <a:pt x="1176661" y="120158"/>
                  </a:lnTo>
                  <a:lnTo>
                    <a:pt x="1172107" y="126098"/>
                  </a:lnTo>
                  <a:lnTo>
                    <a:pt x="1166574" y="130341"/>
                  </a:lnTo>
                  <a:lnTo>
                    <a:pt x="1160062" y="132887"/>
                  </a:lnTo>
                  <a:lnTo>
                    <a:pt x="1152572" y="133735"/>
                  </a:lnTo>
                  <a:close/>
                </a:path>
                <a:path w="1292225" h="179070">
                  <a:moveTo>
                    <a:pt x="1139157" y="71424"/>
                  </a:moveTo>
                  <a:lnTo>
                    <a:pt x="1136342" y="71424"/>
                  </a:lnTo>
                  <a:lnTo>
                    <a:pt x="1136410" y="69804"/>
                  </a:lnTo>
                  <a:lnTo>
                    <a:pt x="1140826" y="67285"/>
                  </a:lnTo>
                  <a:lnTo>
                    <a:pt x="1148278" y="64329"/>
                  </a:lnTo>
                  <a:lnTo>
                    <a:pt x="1155924" y="62556"/>
                  </a:lnTo>
                  <a:lnTo>
                    <a:pt x="1163764" y="61964"/>
                  </a:lnTo>
                  <a:lnTo>
                    <a:pt x="1174299" y="61964"/>
                  </a:lnTo>
                  <a:lnTo>
                    <a:pt x="1177308" y="64741"/>
                  </a:lnTo>
                  <a:lnTo>
                    <a:pt x="1163764" y="64741"/>
                  </a:lnTo>
                  <a:lnTo>
                    <a:pt x="1156331" y="65303"/>
                  </a:lnTo>
                  <a:lnTo>
                    <a:pt x="1149075" y="66991"/>
                  </a:lnTo>
                  <a:lnTo>
                    <a:pt x="1141928" y="69843"/>
                  </a:lnTo>
                  <a:lnTo>
                    <a:pt x="1139157" y="71424"/>
                  </a:lnTo>
                  <a:close/>
                </a:path>
                <a:path w="1292225" h="179070">
                  <a:moveTo>
                    <a:pt x="1152572" y="136513"/>
                  </a:moveTo>
                  <a:lnTo>
                    <a:pt x="1143952" y="136513"/>
                  </a:lnTo>
                  <a:lnTo>
                    <a:pt x="1137170" y="134068"/>
                  </a:lnTo>
                  <a:lnTo>
                    <a:pt x="1127274" y="124290"/>
                  </a:lnTo>
                  <a:lnTo>
                    <a:pt x="1124798" y="117769"/>
                  </a:lnTo>
                  <a:lnTo>
                    <a:pt x="1124813" y="109517"/>
                  </a:lnTo>
                  <a:lnTo>
                    <a:pt x="1155439" y="79755"/>
                  </a:lnTo>
                  <a:lnTo>
                    <a:pt x="1179566" y="76544"/>
                  </a:lnTo>
                  <a:lnTo>
                    <a:pt x="1179566" y="66824"/>
                  </a:lnTo>
                  <a:lnTo>
                    <a:pt x="1174299" y="61964"/>
                  </a:lnTo>
                  <a:lnTo>
                    <a:pt x="1174909" y="61964"/>
                  </a:lnTo>
                  <a:lnTo>
                    <a:pt x="1177694" y="63526"/>
                  </a:lnTo>
                  <a:lnTo>
                    <a:pt x="1181177" y="68950"/>
                  </a:lnTo>
                  <a:lnTo>
                    <a:pt x="1182338" y="76544"/>
                  </a:lnTo>
                  <a:lnTo>
                    <a:pt x="1182338" y="78976"/>
                  </a:lnTo>
                  <a:lnTo>
                    <a:pt x="1155792" y="82509"/>
                  </a:lnTo>
                  <a:lnTo>
                    <a:pt x="1143447" y="85582"/>
                  </a:lnTo>
                  <a:lnTo>
                    <a:pt x="1134631" y="91122"/>
                  </a:lnTo>
                  <a:lnTo>
                    <a:pt x="1129341" y="99132"/>
                  </a:lnTo>
                  <a:lnTo>
                    <a:pt x="1127594" y="109517"/>
                  </a:lnTo>
                  <a:lnTo>
                    <a:pt x="1127608" y="117072"/>
                  </a:lnTo>
                  <a:lnTo>
                    <a:pt x="1129779" y="122859"/>
                  </a:lnTo>
                  <a:lnTo>
                    <a:pt x="1138601" y="131565"/>
                  </a:lnTo>
                  <a:lnTo>
                    <a:pt x="1144714" y="133735"/>
                  </a:lnTo>
                  <a:lnTo>
                    <a:pt x="1165514" y="133735"/>
                  </a:lnTo>
                  <a:lnTo>
                    <a:pt x="1160800" y="135580"/>
                  </a:lnTo>
                  <a:lnTo>
                    <a:pt x="1152572" y="136513"/>
                  </a:lnTo>
                  <a:close/>
                </a:path>
                <a:path w="1292225" h="179070">
                  <a:moveTo>
                    <a:pt x="1176785" y="74111"/>
                  </a:moveTo>
                  <a:lnTo>
                    <a:pt x="1176785" y="68676"/>
                  </a:lnTo>
                  <a:lnTo>
                    <a:pt x="1172441" y="64741"/>
                  </a:lnTo>
                  <a:lnTo>
                    <a:pt x="1177308" y="64741"/>
                  </a:lnTo>
                  <a:lnTo>
                    <a:pt x="1179566" y="66824"/>
                  </a:lnTo>
                  <a:lnTo>
                    <a:pt x="1179566" y="73791"/>
                  </a:lnTo>
                  <a:lnTo>
                    <a:pt x="1179195" y="73791"/>
                  </a:lnTo>
                  <a:lnTo>
                    <a:pt x="1176785" y="74111"/>
                  </a:lnTo>
                  <a:close/>
                </a:path>
                <a:path w="1292225" h="179070">
                  <a:moveTo>
                    <a:pt x="1133570" y="71424"/>
                  </a:moveTo>
                  <a:lnTo>
                    <a:pt x="1133570" y="68232"/>
                  </a:lnTo>
                  <a:lnTo>
                    <a:pt x="1136342" y="66652"/>
                  </a:lnTo>
                  <a:lnTo>
                    <a:pt x="1136342" y="69843"/>
                  </a:lnTo>
                  <a:lnTo>
                    <a:pt x="1133570" y="71424"/>
                  </a:lnTo>
                  <a:close/>
                </a:path>
                <a:path w="1292225" h="179070">
                  <a:moveTo>
                    <a:pt x="1133570" y="71424"/>
                  </a:moveTo>
                  <a:lnTo>
                    <a:pt x="1132036" y="69106"/>
                  </a:lnTo>
                  <a:lnTo>
                    <a:pt x="1133570" y="68232"/>
                  </a:lnTo>
                  <a:lnTo>
                    <a:pt x="1133570" y="71424"/>
                  </a:lnTo>
                  <a:close/>
                </a:path>
                <a:path w="1292225" h="179070">
                  <a:moveTo>
                    <a:pt x="1136342" y="71424"/>
                  </a:moveTo>
                  <a:lnTo>
                    <a:pt x="1133570" y="71424"/>
                  </a:lnTo>
                  <a:lnTo>
                    <a:pt x="1136342" y="69843"/>
                  </a:lnTo>
                  <a:lnTo>
                    <a:pt x="1136342" y="71424"/>
                  </a:lnTo>
                  <a:close/>
                </a:path>
                <a:path w="1292225" h="179070">
                  <a:moveTo>
                    <a:pt x="1179566" y="76544"/>
                  </a:moveTo>
                  <a:lnTo>
                    <a:pt x="1176785" y="76544"/>
                  </a:lnTo>
                  <a:lnTo>
                    <a:pt x="1176785" y="74111"/>
                  </a:lnTo>
                  <a:lnTo>
                    <a:pt x="1179195" y="73791"/>
                  </a:lnTo>
                  <a:lnTo>
                    <a:pt x="1179566" y="76544"/>
                  </a:lnTo>
                  <a:close/>
                </a:path>
                <a:path w="1292225" h="179070">
                  <a:moveTo>
                    <a:pt x="1179566" y="76544"/>
                  </a:moveTo>
                  <a:lnTo>
                    <a:pt x="1179195" y="73791"/>
                  </a:lnTo>
                  <a:lnTo>
                    <a:pt x="1179566" y="73791"/>
                  </a:lnTo>
                  <a:lnTo>
                    <a:pt x="1179566" y="76544"/>
                  </a:lnTo>
                  <a:close/>
                </a:path>
                <a:path w="1292225" h="179070">
                  <a:moveTo>
                    <a:pt x="1152572" y="139289"/>
                  </a:moveTo>
                  <a:lnTo>
                    <a:pt x="1143190" y="139289"/>
                  </a:lnTo>
                  <a:lnTo>
                    <a:pt x="1135761" y="136578"/>
                  </a:lnTo>
                  <a:lnTo>
                    <a:pt x="1124769" y="125722"/>
                  </a:lnTo>
                  <a:lnTo>
                    <a:pt x="1122128" y="118809"/>
                  </a:lnTo>
                  <a:lnTo>
                    <a:pt x="1122041" y="109517"/>
                  </a:lnTo>
                  <a:lnTo>
                    <a:pt x="1124090" y="96959"/>
                  </a:lnTo>
                  <a:lnTo>
                    <a:pt x="1130286" y="87307"/>
                  </a:lnTo>
                  <a:lnTo>
                    <a:pt x="1140614" y="80654"/>
                  </a:lnTo>
                  <a:lnTo>
                    <a:pt x="1155077" y="77002"/>
                  </a:lnTo>
                  <a:lnTo>
                    <a:pt x="1176785" y="74111"/>
                  </a:lnTo>
                  <a:lnTo>
                    <a:pt x="1176785" y="76544"/>
                  </a:lnTo>
                  <a:lnTo>
                    <a:pt x="1179566" y="76544"/>
                  </a:lnTo>
                  <a:lnTo>
                    <a:pt x="1142032" y="83118"/>
                  </a:lnTo>
                  <a:lnTo>
                    <a:pt x="1124798" y="117769"/>
                  </a:lnTo>
                  <a:lnTo>
                    <a:pt x="1127274" y="124290"/>
                  </a:lnTo>
                  <a:lnTo>
                    <a:pt x="1137170" y="134068"/>
                  </a:lnTo>
                  <a:lnTo>
                    <a:pt x="1143952" y="136513"/>
                  </a:lnTo>
                  <a:lnTo>
                    <a:pt x="1166034" y="136513"/>
                  </a:lnTo>
                  <a:lnTo>
                    <a:pt x="1161539" y="138272"/>
                  </a:lnTo>
                  <a:lnTo>
                    <a:pt x="1152572" y="139289"/>
                  </a:lnTo>
                  <a:close/>
                </a:path>
                <a:path w="1292225" h="179070">
                  <a:moveTo>
                    <a:pt x="1168088" y="119850"/>
                  </a:moveTo>
                  <a:lnTo>
                    <a:pt x="1157697" y="119850"/>
                  </a:lnTo>
                  <a:lnTo>
                    <a:pt x="1154134" y="118608"/>
                  </a:lnTo>
                  <a:lnTo>
                    <a:pt x="1148657" y="113577"/>
                  </a:lnTo>
                  <a:lnTo>
                    <a:pt x="1147384" y="110589"/>
                  </a:lnTo>
                  <a:lnTo>
                    <a:pt x="1147276" y="97887"/>
                  </a:lnTo>
                  <a:lnTo>
                    <a:pt x="1152544" y="92947"/>
                  </a:lnTo>
                  <a:lnTo>
                    <a:pt x="1182338" y="89093"/>
                  </a:lnTo>
                  <a:lnTo>
                    <a:pt x="1182338" y="92252"/>
                  </a:lnTo>
                  <a:lnTo>
                    <a:pt x="1176785" y="92252"/>
                  </a:lnTo>
                  <a:lnTo>
                    <a:pt x="1176785" y="92612"/>
                  </a:lnTo>
                  <a:lnTo>
                    <a:pt x="1154506" y="95492"/>
                  </a:lnTo>
                  <a:lnTo>
                    <a:pt x="1150058" y="99513"/>
                  </a:lnTo>
                  <a:lnTo>
                    <a:pt x="1150094" y="109609"/>
                  </a:lnTo>
                  <a:lnTo>
                    <a:pt x="1151143" y="112082"/>
                  </a:lnTo>
                  <a:lnTo>
                    <a:pt x="1155477" y="116075"/>
                  </a:lnTo>
                  <a:lnTo>
                    <a:pt x="1158411" y="117072"/>
                  </a:lnTo>
                  <a:lnTo>
                    <a:pt x="1173599" y="117072"/>
                  </a:lnTo>
                  <a:lnTo>
                    <a:pt x="1172965" y="117769"/>
                  </a:lnTo>
                  <a:lnTo>
                    <a:pt x="1168088" y="119850"/>
                  </a:lnTo>
                  <a:close/>
                </a:path>
                <a:path w="1292225" h="179070">
                  <a:moveTo>
                    <a:pt x="1176846" y="119850"/>
                  </a:moveTo>
                  <a:lnTo>
                    <a:pt x="1168088" y="119850"/>
                  </a:lnTo>
                  <a:lnTo>
                    <a:pt x="1172967" y="117767"/>
                  </a:lnTo>
                  <a:lnTo>
                    <a:pt x="1180480" y="109517"/>
                  </a:lnTo>
                  <a:lnTo>
                    <a:pt x="1182338" y="104395"/>
                  </a:lnTo>
                  <a:lnTo>
                    <a:pt x="1182338" y="89093"/>
                  </a:lnTo>
                  <a:lnTo>
                    <a:pt x="1202559" y="89093"/>
                  </a:lnTo>
                  <a:lnTo>
                    <a:pt x="1202559" y="118809"/>
                  </a:lnTo>
                  <a:lnTo>
                    <a:pt x="1177471" y="118809"/>
                  </a:lnTo>
                  <a:lnTo>
                    <a:pt x="1176846" y="119850"/>
                  </a:lnTo>
                  <a:close/>
                </a:path>
                <a:path w="1292225" h="179070">
                  <a:moveTo>
                    <a:pt x="1176785" y="92612"/>
                  </a:moveTo>
                  <a:lnTo>
                    <a:pt x="1176785" y="92252"/>
                  </a:lnTo>
                  <a:lnTo>
                    <a:pt x="1179566" y="92252"/>
                  </a:lnTo>
                  <a:lnTo>
                    <a:pt x="1176785" y="92612"/>
                  </a:lnTo>
                  <a:close/>
                </a:path>
                <a:path w="1292225" h="179070">
                  <a:moveTo>
                    <a:pt x="1176785" y="95412"/>
                  </a:moveTo>
                  <a:lnTo>
                    <a:pt x="1176785" y="92612"/>
                  </a:lnTo>
                  <a:lnTo>
                    <a:pt x="1179566" y="92252"/>
                  </a:lnTo>
                  <a:lnTo>
                    <a:pt x="1179566" y="95052"/>
                  </a:lnTo>
                  <a:lnTo>
                    <a:pt x="1176785" y="95412"/>
                  </a:lnTo>
                  <a:close/>
                </a:path>
                <a:path w="1292225" h="179070">
                  <a:moveTo>
                    <a:pt x="1179566" y="95052"/>
                  </a:moveTo>
                  <a:lnTo>
                    <a:pt x="1179566" y="92252"/>
                  </a:lnTo>
                  <a:lnTo>
                    <a:pt x="1179918" y="95007"/>
                  </a:lnTo>
                  <a:lnTo>
                    <a:pt x="1179566" y="95052"/>
                  </a:lnTo>
                  <a:close/>
                </a:path>
                <a:path w="1292225" h="179070">
                  <a:moveTo>
                    <a:pt x="1173599" y="117072"/>
                  </a:moveTo>
                  <a:lnTo>
                    <a:pt x="1167269" y="117072"/>
                  </a:lnTo>
                  <a:lnTo>
                    <a:pt x="1171460" y="115294"/>
                  </a:lnTo>
                  <a:lnTo>
                    <a:pt x="1177937" y="108177"/>
                  </a:lnTo>
                  <a:lnTo>
                    <a:pt x="1179566" y="103679"/>
                  </a:lnTo>
                  <a:lnTo>
                    <a:pt x="1179566" y="95052"/>
                  </a:lnTo>
                  <a:lnTo>
                    <a:pt x="1179918" y="95007"/>
                  </a:lnTo>
                  <a:lnTo>
                    <a:pt x="1179566" y="92252"/>
                  </a:lnTo>
                  <a:lnTo>
                    <a:pt x="1182338" y="92252"/>
                  </a:lnTo>
                  <a:lnTo>
                    <a:pt x="1182338" y="104395"/>
                  </a:lnTo>
                  <a:lnTo>
                    <a:pt x="1180480" y="109517"/>
                  </a:lnTo>
                  <a:lnTo>
                    <a:pt x="1173599" y="117072"/>
                  </a:lnTo>
                  <a:close/>
                </a:path>
                <a:path w="1292225" h="179070">
                  <a:moveTo>
                    <a:pt x="1167269" y="117072"/>
                  </a:moveTo>
                  <a:lnTo>
                    <a:pt x="1158411" y="117072"/>
                  </a:lnTo>
                  <a:lnTo>
                    <a:pt x="1155477" y="116075"/>
                  </a:lnTo>
                  <a:lnTo>
                    <a:pt x="1151143" y="112082"/>
                  </a:lnTo>
                  <a:lnTo>
                    <a:pt x="1150094" y="109609"/>
                  </a:lnTo>
                  <a:lnTo>
                    <a:pt x="1150058" y="99513"/>
                  </a:lnTo>
                  <a:lnTo>
                    <a:pt x="1154506" y="95492"/>
                  </a:lnTo>
                  <a:lnTo>
                    <a:pt x="1176785" y="92612"/>
                  </a:lnTo>
                  <a:lnTo>
                    <a:pt x="1176785" y="95412"/>
                  </a:lnTo>
                  <a:lnTo>
                    <a:pt x="1156467" y="98045"/>
                  </a:lnTo>
                  <a:lnTo>
                    <a:pt x="1152829" y="101140"/>
                  </a:lnTo>
                  <a:lnTo>
                    <a:pt x="1152829" y="108710"/>
                  </a:lnTo>
                  <a:lnTo>
                    <a:pt x="1153620" y="110589"/>
                  </a:lnTo>
                  <a:lnTo>
                    <a:pt x="1156830" y="113542"/>
                  </a:lnTo>
                  <a:lnTo>
                    <a:pt x="1159135" y="114296"/>
                  </a:lnTo>
                  <a:lnTo>
                    <a:pt x="1172369" y="114296"/>
                  </a:lnTo>
                  <a:lnTo>
                    <a:pt x="1171460" y="115294"/>
                  </a:lnTo>
                  <a:lnTo>
                    <a:pt x="1167269" y="117072"/>
                  </a:lnTo>
                  <a:close/>
                </a:path>
                <a:path w="1292225" h="179070">
                  <a:moveTo>
                    <a:pt x="1172369" y="114296"/>
                  </a:moveTo>
                  <a:lnTo>
                    <a:pt x="1166450" y="114296"/>
                  </a:lnTo>
                  <a:lnTo>
                    <a:pt x="1169955" y="112819"/>
                  </a:lnTo>
                  <a:lnTo>
                    <a:pt x="1175404" y="106838"/>
                  </a:lnTo>
                  <a:lnTo>
                    <a:pt x="1176785" y="102962"/>
                  </a:lnTo>
                  <a:lnTo>
                    <a:pt x="1176785" y="95412"/>
                  </a:lnTo>
                  <a:lnTo>
                    <a:pt x="1179566" y="95052"/>
                  </a:lnTo>
                  <a:lnTo>
                    <a:pt x="1179566" y="103679"/>
                  </a:lnTo>
                  <a:lnTo>
                    <a:pt x="1177937" y="108177"/>
                  </a:lnTo>
                  <a:lnTo>
                    <a:pt x="1172369" y="114296"/>
                  </a:lnTo>
                  <a:close/>
                </a:path>
                <a:path w="1292225" h="179070">
                  <a:moveTo>
                    <a:pt x="1165514" y="133735"/>
                  </a:moveTo>
                  <a:lnTo>
                    <a:pt x="1152572" y="133735"/>
                  </a:lnTo>
                  <a:lnTo>
                    <a:pt x="1160062" y="132887"/>
                  </a:lnTo>
                  <a:lnTo>
                    <a:pt x="1166574" y="130341"/>
                  </a:lnTo>
                  <a:lnTo>
                    <a:pt x="1172107" y="126098"/>
                  </a:lnTo>
                  <a:lnTo>
                    <a:pt x="1176661" y="120158"/>
                  </a:lnTo>
                  <a:lnTo>
                    <a:pt x="1177471" y="118809"/>
                  </a:lnTo>
                  <a:lnTo>
                    <a:pt x="1182166" y="118809"/>
                  </a:lnTo>
                  <a:lnTo>
                    <a:pt x="1182166" y="121585"/>
                  </a:lnTo>
                  <a:lnTo>
                    <a:pt x="1176613" y="121585"/>
                  </a:lnTo>
                  <a:lnTo>
                    <a:pt x="1176613" y="124753"/>
                  </a:lnTo>
                  <a:lnTo>
                    <a:pt x="1174034" y="128116"/>
                  </a:lnTo>
                  <a:lnTo>
                    <a:pt x="1167954" y="132781"/>
                  </a:lnTo>
                  <a:lnTo>
                    <a:pt x="1165514" y="133735"/>
                  </a:lnTo>
                  <a:close/>
                </a:path>
                <a:path w="1292225" h="179070">
                  <a:moveTo>
                    <a:pt x="1202559" y="134343"/>
                  </a:moveTo>
                  <a:lnTo>
                    <a:pt x="1182166" y="134343"/>
                  </a:lnTo>
                  <a:lnTo>
                    <a:pt x="1182166" y="118809"/>
                  </a:lnTo>
                  <a:lnTo>
                    <a:pt x="1202559" y="118809"/>
                  </a:lnTo>
                  <a:lnTo>
                    <a:pt x="1202559" y="134343"/>
                  </a:lnTo>
                  <a:close/>
                </a:path>
                <a:path w="1292225" h="179070">
                  <a:moveTo>
                    <a:pt x="1176613" y="124753"/>
                  </a:moveTo>
                  <a:lnTo>
                    <a:pt x="1176613" y="121585"/>
                  </a:lnTo>
                  <a:lnTo>
                    <a:pt x="1179042" y="121585"/>
                  </a:lnTo>
                  <a:lnTo>
                    <a:pt x="1176613" y="124753"/>
                  </a:lnTo>
                  <a:close/>
                </a:path>
                <a:path w="1292225" h="179070">
                  <a:moveTo>
                    <a:pt x="1176613" y="129289"/>
                  </a:moveTo>
                  <a:lnTo>
                    <a:pt x="1176613" y="124753"/>
                  </a:lnTo>
                  <a:lnTo>
                    <a:pt x="1179042" y="121585"/>
                  </a:lnTo>
                  <a:lnTo>
                    <a:pt x="1179042" y="124363"/>
                  </a:lnTo>
                  <a:lnTo>
                    <a:pt x="1179385" y="124363"/>
                  </a:lnTo>
                  <a:lnTo>
                    <a:pt x="1179347" y="125722"/>
                  </a:lnTo>
                  <a:lnTo>
                    <a:pt x="1176613" y="129289"/>
                  </a:lnTo>
                  <a:close/>
                </a:path>
                <a:path w="1292225" h="179070">
                  <a:moveTo>
                    <a:pt x="1179385" y="124363"/>
                  </a:moveTo>
                  <a:lnTo>
                    <a:pt x="1179042" y="124363"/>
                  </a:lnTo>
                  <a:lnTo>
                    <a:pt x="1179042" y="121585"/>
                  </a:lnTo>
                  <a:lnTo>
                    <a:pt x="1179385" y="121791"/>
                  </a:lnTo>
                  <a:lnTo>
                    <a:pt x="1179385" y="124363"/>
                  </a:lnTo>
                  <a:close/>
                </a:path>
                <a:path w="1292225" h="179070">
                  <a:moveTo>
                    <a:pt x="1179385" y="121791"/>
                  </a:moveTo>
                  <a:lnTo>
                    <a:pt x="1179042" y="121585"/>
                  </a:lnTo>
                  <a:lnTo>
                    <a:pt x="1179385" y="121585"/>
                  </a:lnTo>
                  <a:lnTo>
                    <a:pt x="1179385" y="121791"/>
                  </a:lnTo>
                  <a:close/>
                </a:path>
                <a:path w="1292225" h="179070">
                  <a:moveTo>
                    <a:pt x="1182166" y="134343"/>
                  </a:moveTo>
                  <a:lnTo>
                    <a:pt x="1179385" y="134343"/>
                  </a:lnTo>
                  <a:lnTo>
                    <a:pt x="1179385" y="125672"/>
                  </a:lnTo>
                  <a:lnTo>
                    <a:pt x="1181423" y="123012"/>
                  </a:lnTo>
                  <a:lnTo>
                    <a:pt x="1179385" y="121791"/>
                  </a:lnTo>
                  <a:lnTo>
                    <a:pt x="1179385" y="121585"/>
                  </a:lnTo>
                  <a:lnTo>
                    <a:pt x="1182166" y="121585"/>
                  </a:lnTo>
                  <a:lnTo>
                    <a:pt x="1182166" y="134343"/>
                  </a:lnTo>
                  <a:close/>
                </a:path>
                <a:path w="1292225" h="179070">
                  <a:moveTo>
                    <a:pt x="1179385" y="125672"/>
                  </a:moveTo>
                  <a:lnTo>
                    <a:pt x="1179385" y="121791"/>
                  </a:lnTo>
                  <a:lnTo>
                    <a:pt x="1181423" y="123012"/>
                  </a:lnTo>
                  <a:lnTo>
                    <a:pt x="1179385" y="125672"/>
                  </a:lnTo>
                  <a:close/>
                </a:path>
                <a:path w="1292225" h="179070">
                  <a:moveTo>
                    <a:pt x="1166034" y="136513"/>
                  </a:moveTo>
                  <a:lnTo>
                    <a:pt x="1152572" y="136513"/>
                  </a:lnTo>
                  <a:lnTo>
                    <a:pt x="1160800" y="135580"/>
                  </a:lnTo>
                  <a:lnTo>
                    <a:pt x="1167954" y="132781"/>
                  </a:lnTo>
                  <a:lnTo>
                    <a:pt x="1174034" y="128116"/>
                  </a:lnTo>
                  <a:lnTo>
                    <a:pt x="1176613" y="124753"/>
                  </a:lnTo>
                  <a:lnTo>
                    <a:pt x="1176613" y="129289"/>
                  </a:lnTo>
                  <a:lnTo>
                    <a:pt x="1175966" y="130133"/>
                  </a:lnTo>
                  <a:lnTo>
                    <a:pt x="1169337" y="135220"/>
                  </a:lnTo>
                  <a:lnTo>
                    <a:pt x="1166034" y="136513"/>
                  </a:lnTo>
                  <a:close/>
                </a:path>
                <a:path w="1292225" h="179070">
                  <a:moveTo>
                    <a:pt x="1208112" y="137120"/>
                  </a:moveTo>
                  <a:lnTo>
                    <a:pt x="1176613" y="137120"/>
                  </a:lnTo>
                  <a:lnTo>
                    <a:pt x="1176613" y="129289"/>
                  </a:lnTo>
                  <a:lnTo>
                    <a:pt x="1179385" y="125672"/>
                  </a:lnTo>
                  <a:lnTo>
                    <a:pt x="1179385" y="134343"/>
                  </a:lnTo>
                  <a:lnTo>
                    <a:pt x="1208112" y="134343"/>
                  </a:lnTo>
                  <a:lnTo>
                    <a:pt x="1208112" y="137120"/>
                  </a:lnTo>
                  <a:close/>
                </a:path>
                <a:path w="1292225" h="179070">
                  <a:moveTo>
                    <a:pt x="1260660" y="114950"/>
                  </a:moveTo>
                  <a:lnTo>
                    <a:pt x="1251870" y="114950"/>
                  </a:lnTo>
                  <a:lnTo>
                    <a:pt x="1255309" y="114442"/>
                  </a:lnTo>
                  <a:lnTo>
                    <a:pt x="1259481" y="112410"/>
                  </a:lnTo>
                  <a:lnTo>
                    <a:pt x="1260266" y="111386"/>
                  </a:lnTo>
                  <a:lnTo>
                    <a:pt x="1260357" y="108854"/>
                  </a:lnTo>
                  <a:lnTo>
                    <a:pt x="1260024" y="108092"/>
                  </a:lnTo>
                  <a:lnTo>
                    <a:pt x="1246536" y="101996"/>
                  </a:lnTo>
                  <a:lnTo>
                    <a:pt x="1244174" y="101107"/>
                  </a:lnTo>
                  <a:lnTo>
                    <a:pt x="1218470" y="65928"/>
                  </a:lnTo>
                  <a:lnTo>
                    <a:pt x="1219657" y="61229"/>
                  </a:lnTo>
                  <a:lnTo>
                    <a:pt x="1254852" y="40528"/>
                  </a:lnTo>
                  <a:lnTo>
                    <a:pt x="1264167" y="40528"/>
                  </a:lnTo>
                  <a:lnTo>
                    <a:pt x="1268301" y="40782"/>
                  </a:lnTo>
                  <a:lnTo>
                    <a:pt x="1276664" y="42052"/>
                  </a:lnTo>
                  <a:lnTo>
                    <a:pt x="1280779" y="42941"/>
                  </a:lnTo>
                  <a:lnTo>
                    <a:pt x="1281643" y="43195"/>
                  </a:lnTo>
                  <a:lnTo>
                    <a:pt x="1255061" y="43195"/>
                  </a:lnTo>
                  <a:lnTo>
                    <a:pt x="1250222" y="43830"/>
                  </a:lnTo>
                  <a:lnTo>
                    <a:pt x="1221276" y="66335"/>
                  </a:lnTo>
                  <a:lnTo>
                    <a:pt x="1221295" y="75707"/>
                  </a:lnTo>
                  <a:lnTo>
                    <a:pt x="1252147" y="100726"/>
                  </a:lnTo>
                  <a:lnTo>
                    <a:pt x="1254328" y="101488"/>
                  </a:lnTo>
                  <a:lnTo>
                    <a:pt x="1258319" y="103266"/>
                  </a:lnTo>
                  <a:lnTo>
                    <a:pt x="1259957" y="104282"/>
                  </a:lnTo>
                  <a:lnTo>
                    <a:pt x="1262500" y="106568"/>
                  </a:lnTo>
                  <a:lnTo>
                    <a:pt x="1263138" y="107965"/>
                  </a:lnTo>
                  <a:lnTo>
                    <a:pt x="1263138" y="112410"/>
                  </a:lnTo>
                  <a:lnTo>
                    <a:pt x="1261729" y="114442"/>
                  </a:lnTo>
                  <a:lnTo>
                    <a:pt x="1260660" y="114950"/>
                  </a:lnTo>
                  <a:close/>
                </a:path>
                <a:path w="1292225" h="179070">
                  <a:moveTo>
                    <a:pt x="1261269" y="117744"/>
                  </a:moveTo>
                  <a:lnTo>
                    <a:pt x="1252289" y="117744"/>
                  </a:lnTo>
                  <a:lnTo>
                    <a:pt x="1256118" y="117109"/>
                  </a:lnTo>
                  <a:lnTo>
                    <a:pt x="1261729" y="114442"/>
                  </a:lnTo>
                  <a:lnTo>
                    <a:pt x="1263138" y="112410"/>
                  </a:lnTo>
                  <a:lnTo>
                    <a:pt x="1263138" y="107965"/>
                  </a:lnTo>
                  <a:lnTo>
                    <a:pt x="1247403" y="99329"/>
                  </a:lnTo>
                  <a:lnTo>
                    <a:pt x="1245117" y="98567"/>
                  </a:lnTo>
                  <a:lnTo>
                    <a:pt x="1221276" y="66335"/>
                  </a:lnTo>
                  <a:lnTo>
                    <a:pt x="1222273" y="62372"/>
                  </a:lnTo>
                  <a:lnTo>
                    <a:pt x="1255061" y="43195"/>
                  </a:lnTo>
                  <a:lnTo>
                    <a:pt x="1264034" y="43195"/>
                  </a:lnTo>
                  <a:lnTo>
                    <a:pt x="1268025" y="43576"/>
                  </a:lnTo>
                  <a:lnTo>
                    <a:pt x="1276121" y="44719"/>
                  </a:lnTo>
                  <a:lnTo>
                    <a:pt x="1280121" y="45608"/>
                  </a:lnTo>
                  <a:lnTo>
                    <a:pt x="1281433" y="45989"/>
                  </a:lnTo>
                  <a:lnTo>
                    <a:pt x="1255271" y="45989"/>
                  </a:lnTo>
                  <a:lnTo>
                    <a:pt x="1250642" y="46497"/>
                  </a:lnTo>
                  <a:lnTo>
                    <a:pt x="1224126" y="66563"/>
                  </a:lnTo>
                  <a:lnTo>
                    <a:pt x="1224128" y="75707"/>
                  </a:lnTo>
                  <a:lnTo>
                    <a:pt x="1243936" y="95011"/>
                  </a:lnTo>
                  <a:lnTo>
                    <a:pt x="1246051" y="95900"/>
                  </a:lnTo>
                  <a:lnTo>
                    <a:pt x="1248260" y="96662"/>
                  </a:lnTo>
                  <a:lnTo>
                    <a:pt x="1253032" y="98059"/>
                  </a:lnTo>
                  <a:lnTo>
                    <a:pt x="1255328" y="98821"/>
                  </a:lnTo>
                  <a:lnTo>
                    <a:pt x="1259709" y="100726"/>
                  </a:lnTo>
                  <a:lnTo>
                    <a:pt x="1261595" y="101996"/>
                  </a:lnTo>
                  <a:lnTo>
                    <a:pt x="1264977" y="105044"/>
                  </a:lnTo>
                  <a:lnTo>
                    <a:pt x="1265910" y="107203"/>
                  </a:lnTo>
                  <a:lnTo>
                    <a:pt x="1265910" y="113553"/>
                  </a:lnTo>
                  <a:lnTo>
                    <a:pt x="1263977" y="116474"/>
                  </a:lnTo>
                  <a:lnTo>
                    <a:pt x="1261269" y="117744"/>
                  </a:lnTo>
                  <a:close/>
                </a:path>
                <a:path w="1292225" h="179070">
                  <a:moveTo>
                    <a:pt x="1286827" y="67960"/>
                  </a:moveTo>
                  <a:lnTo>
                    <a:pt x="1284055" y="67960"/>
                  </a:lnTo>
                  <a:lnTo>
                    <a:pt x="1285446" y="65547"/>
                  </a:lnTo>
                  <a:lnTo>
                    <a:pt x="1284145" y="64785"/>
                  </a:lnTo>
                  <a:lnTo>
                    <a:pt x="1264034" y="43195"/>
                  </a:lnTo>
                  <a:lnTo>
                    <a:pt x="1281643" y="43195"/>
                  </a:lnTo>
                  <a:lnTo>
                    <a:pt x="1286827" y="44719"/>
                  </a:lnTo>
                  <a:lnTo>
                    <a:pt x="1286827" y="67960"/>
                  </a:lnTo>
                  <a:close/>
                </a:path>
                <a:path w="1292225" h="179070">
                  <a:moveTo>
                    <a:pt x="1282807" y="120538"/>
                  </a:moveTo>
                  <a:lnTo>
                    <a:pt x="1252708" y="120538"/>
                  </a:lnTo>
                  <a:lnTo>
                    <a:pt x="1256938" y="119776"/>
                  </a:lnTo>
                  <a:lnTo>
                    <a:pt x="1263977" y="116474"/>
                  </a:lnTo>
                  <a:lnTo>
                    <a:pt x="1265910" y="113553"/>
                  </a:lnTo>
                  <a:lnTo>
                    <a:pt x="1265910" y="107203"/>
                  </a:lnTo>
                  <a:lnTo>
                    <a:pt x="1248260" y="96662"/>
                  </a:lnTo>
                  <a:lnTo>
                    <a:pt x="1246051" y="95900"/>
                  </a:lnTo>
                  <a:lnTo>
                    <a:pt x="1243936" y="95011"/>
                  </a:lnTo>
                  <a:lnTo>
                    <a:pt x="1240516" y="93741"/>
                  </a:lnTo>
                  <a:lnTo>
                    <a:pt x="1237526" y="92471"/>
                  </a:lnTo>
                  <a:lnTo>
                    <a:pt x="1224126" y="66563"/>
                  </a:lnTo>
                  <a:lnTo>
                    <a:pt x="1224912" y="63388"/>
                  </a:lnTo>
                  <a:lnTo>
                    <a:pt x="1255271" y="45989"/>
                  </a:lnTo>
                  <a:lnTo>
                    <a:pt x="1263891" y="45989"/>
                  </a:lnTo>
                  <a:lnTo>
                    <a:pt x="1267748" y="46370"/>
                  </a:lnTo>
                  <a:lnTo>
                    <a:pt x="1275588" y="47513"/>
                  </a:lnTo>
                  <a:lnTo>
                    <a:pt x="1279455" y="48402"/>
                  </a:lnTo>
                  <a:lnTo>
                    <a:pt x="1281274" y="48888"/>
                  </a:lnTo>
                  <a:lnTo>
                    <a:pt x="1281274" y="59070"/>
                  </a:lnTo>
                  <a:lnTo>
                    <a:pt x="1259252" y="59070"/>
                  </a:lnTo>
                  <a:lnTo>
                    <a:pt x="1257376" y="59324"/>
                  </a:lnTo>
                  <a:lnTo>
                    <a:pt x="1245260" y="71643"/>
                  </a:lnTo>
                  <a:lnTo>
                    <a:pt x="1246012" y="73675"/>
                  </a:lnTo>
                  <a:lnTo>
                    <a:pt x="1268006" y="84724"/>
                  </a:lnTo>
                  <a:lnTo>
                    <a:pt x="1271187" y="85994"/>
                  </a:lnTo>
                  <a:lnTo>
                    <a:pt x="1286591" y="103393"/>
                  </a:lnTo>
                  <a:lnTo>
                    <a:pt x="1286525" y="112410"/>
                  </a:lnTo>
                  <a:lnTo>
                    <a:pt x="1285646" y="115839"/>
                  </a:lnTo>
                  <a:lnTo>
                    <a:pt x="1282807" y="120538"/>
                  </a:lnTo>
                  <a:close/>
                </a:path>
                <a:path w="1292225" h="179070">
                  <a:moveTo>
                    <a:pt x="1281274" y="48888"/>
                  </a:moveTo>
                  <a:lnTo>
                    <a:pt x="1279455" y="48402"/>
                  </a:lnTo>
                  <a:lnTo>
                    <a:pt x="1275588" y="47513"/>
                  </a:lnTo>
                  <a:lnTo>
                    <a:pt x="1267748" y="46370"/>
                  </a:lnTo>
                  <a:lnTo>
                    <a:pt x="1263891" y="45989"/>
                  </a:lnTo>
                  <a:lnTo>
                    <a:pt x="1281433" y="45989"/>
                  </a:lnTo>
                  <a:lnTo>
                    <a:pt x="1284055" y="46751"/>
                  </a:lnTo>
                  <a:lnTo>
                    <a:pt x="1281274" y="46751"/>
                  </a:lnTo>
                  <a:lnTo>
                    <a:pt x="1281274" y="48888"/>
                  </a:lnTo>
                  <a:close/>
                </a:path>
                <a:path w="1292225" h="179070">
                  <a:moveTo>
                    <a:pt x="1283265" y="49418"/>
                  </a:moveTo>
                  <a:lnTo>
                    <a:pt x="1281274" y="48888"/>
                  </a:lnTo>
                  <a:lnTo>
                    <a:pt x="1281274" y="46751"/>
                  </a:lnTo>
                  <a:lnTo>
                    <a:pt x="1284055" y="46751"/>
                  </a:lnTo>
                  <a:lnTo>
                    <a:pt x="1283265" y="49418"/>
                  </a:lnTo>
                  <a:close/>
                </a:path>
                <a:path w="1292225" h="179070">
                  <a:moveTo>
                    <a:pt x="1284055" y="49418"/>
                  </a:moveTo>
                  <a:lnTo>
                    <a:pt x="1283265" y="49418"/>
                  </a:lnTo>
                  <a:lnTo>
                    <a:pt x="1284055" y="46751"/>
                  </a:lnTo>
                  <a:lnTo>
                    <a:pt x="1284055" y="49418"/>
                  </a:lnTo>
                  <a:close/>
                </a:path>
                <a:path w="1292225" h="179070">
                  <a:moveTo>
                    <a:pt x="1284055" y="64733"/>
                  </a:moveTo>
                  <a:lnTo>
                    <a:pt x="1281760" y="63388"/>
                  </a:lnTo>
                  <a:lnTo>
                    <a:pt x="1281274" y="63202"/>
                  </a:lnTo>
                  <a:lnTo>
                    <a:pt x="1281274" y="48888"/>
                  </a:lnTo>
                  <a:lnTo>
                    <a:pt x="1283265" y="49418"/>
                  </a:lnTo>
                  <a:lnTo>
                    <a:pt x="1284055" y="49418"/>
                  </a:lnTo>
                  <a:lnTo>
                    <a:pt x="1284055" y="64733"/>
                  </a:lnTo>
                  <a:close/>
                </a:path>
                <a:path w="1292225" h="179070">
                  <a:moveTo>
                    <a:pt x="1269066" y="133619"/>
                  </a:moveTo>
                  <a:lnTo>
                    <a:pt x="1253509" y="133619"/>
                  </a:lnTo>
                  <a:lnTo>
                    <a:pt x="1258443" y="133111"/>
                  </a:lnTo>
                  <a:lnTo>
                    <a:pt x="1267834" y="131079"/>
                  </a:lnTo>
                  <a:lnTo>
                    <a:pt x="1286591" y="103393"/>
                  </a:lnTo>
                  <a:lnTo>
                    <a:pt x="1286203" y="101107"/>
                  </a:lnTo>
                  <a:lnTo>
                    <a:pt x="1256233" y="80660"/>
                  </a:lnTo>
                  <a:lnTo>
                    <a:pt x="1254232" y="79898"/>
                  </a:lnTo>
                  <a:lnTo>
                    <a:pt x="1250442" y="77993"/>
                  </a:lnTo>
                  <a:lnTo>
                    <a:pt x="1248813" y="76850"/>
                  </a:lnTo>
                  <a:lnTo>
                    <a:pt x="1246012" y="73675"/>
                  </a:lnTo>
                  <a:lnTo>
                    <a:pt x="1245260" y="71643"/>
                  </a:lnTo>
                  <a:lnTo>
                    <a:pt x="1245381" y="67198"/>
                  </a:lnTo>
                  <a:lnTo>
                    <a:pt x="1259252" y="59070"/>
                  </a:lnTo>
                  <a:lnTo>
                    <a:pt x="1265281" y="59070"/>
                  </a:lnTo>
                  <a:lnTo>
                    <a:pt x="1269396" y="59705"/>
                  </a:lnTo>
                  <a:lnTo>
                    <a:pt x="1277797" y="61864"/>
                  </a:lnTo>
                  <a:lnTo>
                    <a:pt x="1259433" y="61864"/>
                  </a:lnTo>
                  <a:lnTo>
                    <a:pt x="1257738" y="62118"/>
                  </a:lnTo>
                  <a:lnTo>
                    <a:pt x="1248032" y="71008"/>
                  </a:lnTo>
                  <a:lnTo>
                    <a:pt x="1248556" y="72405"/>
                  </a:lnTo>
                  <a:lnTo>
                    <a:pt x="1269034" y="82057"/>
                  </a:lnTo>
                  <a:lnTo>
                    <a:pt x="1272340" y="83454"/>
                  </a:lnTo>
                  <a:lnTo>
                    <a:pt x="1289427" y="112410"/>
                  </a:lnTo>
                  <a:lnTo>
                    <a:pt x="1288294" y="116855"/>
                  </a:lnTo>
                  <a:lnTo>
                    <a:pt x="1283722" y="124348"/>
                  </a:lnTo>
                  <a:lnTo>
                    <a:pt x="1280683" y="127396"/>
                  </a:lnTo>
                  <a:lnTo>
                    <a:pt x="1273102" y="132095"/>
                  </a:lnTo>
                  <a:lnTo>
                    <a:pt x="1269066" y="133619"/>
                  </a:lnTo>
                  <a:close/>
                </a:path>
                <a:path w="1292225" h="179070">
                  <a:moveTo>
                    <a:pt x="1281274" y="63202"/>
                  </a:moveTo>
                  <a:lnTo>
                    <a:pt x="1277797" y="61864"/>
                  </a:lnTo>
                  <a:lnTo>
                    <a:pt x="1269396" y="59705"/>
                  </a:lnTo>
                  <a:lnTo>
                    <a:pt x="1265281" y="59070"/>
                  </a:lnTo>
                  <a:lnTo>
                    <a:pt x="1281274" y="59070"/>
                  </a:lnTo>
                  <a:lnTo>
                    <a:pt x="1281274" y="63202"/>
                  </a:lnTo>
                  <a:close/>
                </a:path>
                <a:path w="1292225" h="179070">
                  <a:moveTo>
                    <a:pt x="1269634" y="136413"/>
                  </a:moveTo>
                  <a:lnTo>
                    <a:pt x="1253709" y="136413"/>
                  </a:lnTo>
                  <a:lnTo>
                    <a:pt x="1258843" y="135905"/>
                  </a:lnTo>
                  <a:lnTo>
                    <a:pt x="1268730" y="133746"/>
                  </a:lnTo>
                  <a:lnTo>
                    <a:pt x="1289363" y="103012"/>
                  </a:lnTo>
                  <a:lnTo>
                    <a:pt x="1288865" y="100091"/>
                  </a:lnTo>
                  <a:lnTo>
                    <a:pt x="1257223" y="78120"/>
                  </a:lnTo>
                  <a:lnTo>
                    <a:pt x="1255356" y="77358"/>
                  </a:lnTo>
                  <a:lnTo>
                    <a:pt x="1251994" y="75707"/>
                  </a:lnTo>
                  <a:lnTo>
                    <a:pt x="1250642" y="74691"/>
                  </a:lnTo>
                  <a:lnTo>
                    <a:pt x="1248556" y="72405"/>
                  </a:lnTo>
                  <a:lnTo>
                    <a:pt x="1248032" y="71008"/>
                  </a:lnTo>
                  <a:lnTo>
                    <a:pt x="1248076" y="67960"/>
                  </a:lnTo>
                  <a:lnTo>
                    <a:pt x="1259433" y="61864"/>
                  </a:lnTo>
                  <a:lnTo>
                    <a:pt x="1265043" y="61864"/>
                  </a:lnTo>
                  <a:lnTo>
                    <a:pt x="1268939" y="62372"/>
                  </a:lnTo>
                  <a:lnTo>
                    <a:pt x="1276864" y="64404"/>
                  </a:lnTo>
                  <a:lnTo>
                    <a:pt x="1277483" y="64658"/>
                  </a:lnTo>
                  <a:lnTo>
                    <a:pt x="1259614" y="64658"/>
                  </a:lnTo>
                  <a:lnTo>
                    <a:pt x="1258109" y="64785"/>
                  </a:lnTo>
                  <a:lnTo>
                    <a:pt x="1250813" y="70246"/>
                  </a:lnTo>
                  <a:lnTo>
                    <a:pt x="1251099" y="71008"/>
                  </a:lnTo>
                  <a:lnTo>
                    <a:pt x="1264253" y="77485"/>
                  </a:lnTo>
                  <a:lnTo>
                    <a:pt x="1270063" y="79517"/>
                  </a:lnTo>
                  <a:lnTo>
                    <a:pt x="1292209" y="103012"/>
                  </a:lnTo>
                  <a:lnTo>
                    <a:pt x="1292186" y="113007"/>
                  </a:lnTo>
                  <a:lnTo>
                    <a:pt x="1290932" y="117871"/>
                  </a:lnTo>
                  <a:lnTo>
                    <a:pt x="1285855" y="126126"/>
                  </a:lnTo>
                  <a:lnTo>
                    <a:pt x="1282512" y="129555"/>
                  </a:lnTo>
                  <a:lnTo>
                    <a:pt x="1274292" y="134635"/>
                  </a:lnTo>
                  <a:lnTo>
                    <a:pt x="1269634" y="136413"/>
                  </a:lnTo>
                  <a:close/>
                </a:path>
                <a:path w="1292225" h="179070">
                  <a:moveTo>
                    <a:pt x="1281274" y="66335"/>
                  </a:moveTo>
                  <a:lnTo>
                    <a:pt x="1280579" y="65928"/>
                  </a:lnTo>
                  <a:lnTo>
                    <a:pt x="1276864" y="64404"/>
                  </a:lnTo>
                  <a:lnTo>
                    <a:pt x="1268939" y="62372"/>
                  </a:lnTo>
                  <a:lnTo>
                    <a:pt x="1265043" y="61864"/>
                  </a:lnTo>
                  <a:lnTo>
                    <a:pt x="1277797" y="61864"/>
                  </a:lnTo>
                  <a:lnTo>
                    <a:pt x="1281274" y="63202"/>
                  </a:lnTo>
                  <a:lnTo>
                    <a:pt x="1281274" y="66335"/>
                  </a:lnTo>
                  <a:close/>
                </a:path>
                <a:path w="1292225" h="179070">
                  <a:moveTo>
                    <a:pt x="1284055" y="67960"/>
                  </a:moveTo>
                  <a:lnTo>
                    <a:pt x="1281274" y="66335"/>
                  </a:lnTo>
                  <a:lnTo>
                    <a:pt x="1281274" y="63202"/>
                  </a:lnTo>
                  <a:lnTo>
                    <a:pt x="1281760" y="63388"/>
                  </a:lnTo>
                  <a:lnTo>
                    <a:pt x="1284055" y="64733"/>
                  </a:lnTo>
                  <a:lnTo>
                    <a:pt x="1284055" y="67960"/>
                  </a:lnTo>
                  <a:close/>
                </a:path>
                <a:path w="1292225" h="179070">
                  <a:moveTo>
                    <a:pt x="1286827" y="72786"/>
                  </a:moveTo>
                  <a:lnTo>
                    <a:pt x="1279407" y="68468"/>
                  </a:lnTo>
                  <a:lnTo>
                    <a:pt x="1275921" y="67071"/>
                  </a:lnTo>
                  <a:lnTo>
                    <a:pt x="1268472" y="65166"/>
                  </a:lnTo>
                  <a:lnTo>
                    <a:pt x="1264815" y="64658"/>
                  </a:lnTo>
                  <a:lnTo>
                    <a:pt x="1277483" y="64658"/>
                  </a:lnTo>
                  <a:lnTo>
                    <a:pt x="1280579" y="65928"/>
                  </a:lnTo>
                  <a:lnTo>
                    <a:pt x="1281274" y="66335"/>
                  </a:lnTo>
                  <a:lnTo>
                    <a:pt x="1281274" y="67960"/>
                  </a:lnTo>
                  <a:lnTo>
                    <a:pt x="1286827" y="67960"/>
                  </a:lnTo>
                  <a:lnTo>
                    <a:pt x="1286827" y="72786"/>
                  </a:lnTo>
                  <a:close/>
                </a:path>
                <a:path w="1292225" h="179070">
                  <a:moveTo>
                    <a:pt x="1284055" y="67960"/>
                  </a:moveTo>
                  <a:lnTo>
                    <a:pt x="1284055" y="64733"/>
                  </a:lnTo>
                  <a:lnTo>
                    <a:pt x="1285446" y="65547"/>
                  </a:lnTo>
                  <a:lnTo>
                    <a:pt x="1284055" y="67960"/>
                  </a:lnTo>
                  <a:close/>
                </a:path>
                <a:path w="1292225" h="179070">
                  <a:moveTo>
                    <a:pt x="1284055" y="67960"/>
                  </a:moveTo>
                  <a:lnTo>
                    <a:pt x="1281274" y="67960"/>
                  </a:lnTo>
                  <a:lnTo>
                    <a:pt x="1281274" y="66335"/>
                  </a:lnTo>
                  <a:lnTo>
                    <a:pt x="1284055" y="67960"/>
                  </a:lnTo>
                  <a:close/>
                </a:path>
                <a:path w="1292225" h="179070">
                  <a:moveTo>
                    <a:pt x="1253899" y="139207"/>
                  </a:moveTo>
                  <a:lnTo>
                    <a:pt x="1248384" y="139207"/>
                  </a:lnTo>
                  <a:lnTo>
                    <a:pt x="1240944" y="138953"/>
                  </a:lnTo>
                  <a:lnTo>
                    <a:pt x="1233780" y="138064"/>
                  </a:lnTo>
                  <a:lnTo>
                    <a:pt x="1226891" y="136540"/>
                  </a:lnTo>
                  <a:lnTo>
                    <a:pt x="1220276" y="134508"/>
                  </a:lnTo>
                  <a:lnTo>
                    <a:pt x="1218438" y="133873"/>
                  </a:lnTo>
                  <a:lnTo>
                    <a:pt x="1218438" y="104790"/>
                  </a:lnTo>
                  <a:lnTo>
                    <a:pt x="1226547" y="109743"/>
                  </a:lnTo>
                  <a:lnTo>
                    <a:pt x="1221219" y="109743"/>
                  </a:lnTo>
                  <a:lnTo>
                    <a:pt x="1219781" y="112156"/>
                  </a:lnTo>
                  <a:lnTo>
                    <a:pt x="1221219" y="113007"/>
                  </a:lnTo>
                  <a:lnTo>
                    <a:pt x="1221219" y="131968"/>
                  </a:lnTo>
                  <a:lnTo>
                    <a:pt x="1227604" y="133873"/>
                  </a:lnTo>
                  <a:lnTo>
                    <a:pt x="1234259" y="135270"/>
                  </a:lnTo>
                  <a:lnTo>
                    <a:pt x="1241185" y="136159"/>
                  </a:lnTo>
                  <a:lnTo>
                    <a:pt x="1248384" y="136413"/>
                  </a:lnTo>
                  <a:lnTo>
                    <a:pt x="1269634" y="136413"/>
                  </a:lnTo>
                  <a:lnTo>
                    <a:pt x="1259233" y="138699"/>
                  </a:lnTo>
                  <a:lnTo>
                    <a:pt x="1253899" y="139207"/>
                  </a:lnTo>
                  <a:close/>
                </a:path>
                <a:path w="1292225" h="179070">
                  <a:moveTo>
                    <a:pt x="1221219" y="113007"/>
                  </a:moveTo>
                  <a:lnTo>
                    <a:pt x="1219781" y="112156"/>
                  </a:lnTo>
                  <a:lnTo>
                    <a:pt x="1221219" y="109743"/>
                  </a:lnTo>
                  <a:lnTo>
                    <a:pt x="1221219" y="113007"/>
                  </a:lnTo>
                  <a:close/>
                </a:path>
                <a:path w="1292225" h="179070">
                  <a:moveTo>
                    <a:pt x="1224000" y="114652"/>
                  </a:moveTo>
                  <a:lnTo>
                    <a:pt x="1221219" y="113007"/>
                  </a:lnTo>
                  <a:lnTo>
                    <a:pt x="1221219" y="109743"/>
                  </a:lnTo>
                  <a:lnTo>
                    <a:pt x="1224000" y="111386"/>
                  </a:lnTo>
                  <a:lnTo>
                    <a:pt x="1224000" y="114652"/>
                  </a:lnTo>
                  <a:close/>
                </a:path>
                <a:path w="1292225" h="179070">
                  <a:moveTo>
                    <a:pt x="1224000" y="111386"/>
                  </a:moveTo>
                  <a:lnTo>
                    <a:pt x="1221219" y="109743"/>
                  </a:lnTo>
                  <a:lnTo>
                    <a:pt x="1224000" y="109743"/>
                  </a:lnTo>
                  <a:lnTo>
                    <a:pt x="1224000" y="111386"/>
                  </a:lnTo>
                  <a:close/>
                </a:path>
                <a:path w="1292225" h="179070">
                  <a:moveTo>
                    <a:pt x="1252289" y="117744"/>
                  </a:moveTo>
                  <a:lnTo>
                    <a:pt x="1243431" y="117744"/>
                  </a:lnTo>
                  <a:lnTo>
                    <a:pt x="1239202" y="117109"/>
                  </a:lnTo>
                  <a:lnTo>
                    <a:pt x="1230229" y="114442"/>
                  </a:lnTo>
                  <a:lnTo>
                    <a:pt x="1225734" y="112410"/>
                  </a:lnTo>
                  <a:lnTo>
                    <a:pt x="1224000" y="111386"/>
                  </a:lnTo>
                  <a:lnTo>
                    <a:pt x="1224000" y="109743"/>
                  </a:lnTo>
                  <a:lnTo>
                    <a:pt x="1226547" y="109743"/>
                  </a:lnTo>
                  <a:lnTo>
                    <a:pt x="1226962" y="109997"/>
                  </a:lnTo>
                  <a:lnTo>
                    <a:pt x="1231249" y="111902"/>
                  </a:lnTo>
                  <a:lnTo>
                    <a:pt x="1239726" y="114442"/>
                  </a:lnTo>
                  <a:lnTo>
                    <a:pt x="1243707" y="114950"/>
                  </a:lnTo>
                  <a:lnTo>
                    <a:pt x="1260660" y="114950"/>
                  </a:lnTo>
                  <a:lnTo>
                    <a:pt x="1256118" y="117109"/>
                  </a:lnTo>
                  <a:lnTo>
                    <a:pt x="1252289" y="117744"/>
                  </a:lnTo>
                  <a:close/>
                </a:path>
                <a:path w="1292225" h="179070">
                  <a:moveTo>
                    <a:pt x="1252708" y="120538"/>
                  </a:moveTo>
                  <a:lnTo>
                    <a:pt x="1243164" y="120538"/>
                  </a:lnTo>
                  <a:lnTo>
                    <a:pt x="1238669" y="119903"/>
                  </a:lnTo>
                  <a:lnTo>
                    <a:pt x="1229210" y="117109"/>
                  </a:lnTo>
                  <a:lnTo>
                    <a:pt x="1224505" y="114950"/>
                  </a:lnTo>
                  <a:lnTo>
                    <a:pt x="1224000" y="114652"/>
                  </a:lnTo>
                  <a:lnTo>
                    <a:pt x="1224000" y="111386"/>
                  </a:lnTo>
                  <a:lnTo>
                    <a:pt x="1225734" y="112410"/>
                  </a:lnTo>
                  <a:lnTo>
                    <a:pt x="1230229" y="114442"/>
                  </a:lnTo>
                  <a:lnTo>
                    <a:pt x="1239202" y="117109"/>
                  </a:lnTo>
                  <a:lnTo>
                    <a:pt x="1243431" y="117744"/>
                  </a:lnTo>
                  <a:lnTo>
                    <a:pt x="1261269" y="117744"/>
                  </a:lnTo>
                  <a:lnTo>
                    <a:pt x="1256938" y="119776"/>
                  </a:lnTo>
                  <a:lnTo>
                    <a:pt x="1252708" y="120538"/>
                  </a:lnTo>
                  <a:close/>
                </a:path>
                <a:path w="1292225" h="179070">
                  <a:moveTo>
                    <a:pt x="1221219" y="131968"/>
                  </a:moveTo>
                  <a:lnTo>
                    <a:pt x="1221219" y="113007"/>
                  </a:lnTo>
                  <a:lnTo>
                    <a:pt x="1224000" y="114652"/>
                  </a:lnTo>
                  <a:lnTo>
                    <a:pt x="1224000" y="129301"/>
                  </a:lnTo>
                  <a:lnTo>
                    <a:pt x="1222162" y="129301"/>
                  </a:lnTo>
                  <a:lnTo>
                    <a:pt x="1221219" y="131968"/>
                  </a:lnTo>
                  <a:close/>
                </a:path>
                <a:path w="1292225" h="179070">
                  <a:moveTo>
                    <a:pt x="1253509" y="133619"/>
                  </a:moveTo>
                  <a:lnTo>
                    <a:pt x="1248384" y="133619"/>
                  </a:lnTo>
                  <a:lnTo>
                    <a:pt x="1241426" y="133365"/>
                  </a:lnTo>
                  <a:lnTo>
                    <a:pt x="1234737" y="132603"/>
                  </a:lnTo>
                  <a:lnTo>
                    <a:pt x="1228316" y="131206"/>
                  </a:lnTo>
                  <a:lnTo>
                    <a:pt x="1224000" y="129870"/>
                  </a:lnTo>
                  <a:lnTo>
                    <a:pt x="1224000" y="114652"/>
                  </a:lnTo>
                  <a:lnTo>
                    <a:pt x="1224505" y="114950"/>
                  </a:lnTo>
                  <a:lnTo>
                    <a:pt x="1229210" y="117109"/>
                  </a:lnTo>
                  <a:lnTo>
                    <a:pt x="1238669" y="119903"/>
                  </a:lnTo>
                  <a:lnTo>
                    <a:pt x="1243164" y="120538"/>
                  </a:lnTo>
                  <a:lnTo>
                    <a:pt x="1282807" y="120538"/>
                  </a:lnTo>
                  <a:lnTo>
                    <a:pt x="1281579" y="122570"/>
                  </a:lnTo>
                  <a:lnTo>
                    <a:pt x="1278845" y="125237"/>
                  </a:lnTo>
                  <a:lnTo>
                    <a:pt x="1271911" y="129555"/>
                  </a:lnTo>
                  <a:lnTo>
                    <a:pt x="1267834" y="131079"/>
                  </a:lnTo>
                  <a:lnTo>
                    <a:pt x="1258443" y="133111"/>
                  </a:lnTo>
                  <a:lnTo>
                    <a:pt x="1253509" y="133619"/>
                  </a:lnTo>
                  <a:close/>
                </a:path>
                <a:path w="1292225" h="179070">
                  <a:moveTo>
                    <a:pt x="1253709" y="136413"/>
                  </a:moveTo>
                  <a:lnTo>
                    <a:pt x="1248384" y="136413"/>
                  </a:lnTo>
                  <a:lnTo>
                    <a:pt x="1241185" y="136159"/>
                  </a:lnTo>
                  <a:lnTo>
                    <a:pt x="1234259" y="135270"/>
                  </a:lnTo>
                  <a:lnTo>
                    <a:pt x="1227604" y="133873"/>
                  </a:lnTo>
                  <a:lnTo>
                    <a:pt x="1221219" y="131968"/>
                  </a:lnTo>
                  <a:lnTo>
                    <a:pt x="1222162" y="129301"/>
                  </a:lnTo>
                  <a:lnTo>
                    <a:pt x="1224000" y="129870"/>
                  </a:lnTo>
                  <a:lnTo>
                    <a:pt x="1224000" y="131968"/>
                  </a:lnTo>
                  <a:lnTo>
                    <a:pt x="1231819" y="131968"/>
                  </a:lnTo>
                  <a:lnTo>
                    <a:pt x="1234737" y="132603"/>
                  </a:lnTo>
                  <a:lnTo>
                    <a:pt x="1241426" y="133365"/>
                  </a:lnTo>
                  <a:lnTo>
                    <a:pt x="1248384" y="133619"/>
                  </a:lnTo>
                  <a:lnTo>
                    <a:pt x="1269066" y="133619"/>
                  </a:lnTo>
                  <a:lnTo>
                    <a:pt x="1268730" y="133746"/>
                  </a:lnTo>
                  <a:lnTo>
                    <a:pt x="1258843" y="135905"/>
                  </a:lnTo>
                  <a:lnTo>
                    <a:pt x="1253709" y="136413"/>
                  </a:lnTo>
                  <a:close/>
                </a:path>
                <a:path w="1292225" h="179070">
                  <a:moveTo>
                    <a:pt x="1224000" y="129870"/>
                  </a:moveTo>
                  <a:lnTo>
                    <a:pt x="1222162" y="129301"/>
                  </a:lnTo>
                  <a:lnTo>
                    <a:pt x="1224000" y="129301"/>
                  </a:lnTo>
                  <a:lnTo>
                    <a:pt x="1224000" y="129870"/>
                  </a:lnTo>
                  <a:close/>
                </a:path>
                <a:path w="1292225" h="179070">
                  <a:moveTo>
                    <a:pt x="1231819" y="131968"/>
                  </a:moveTo>
                  <a:lnTo>
                    <a:pt x="1224000" y="131968"/>
                  </a:lnTo>
                  <a:lnTo>
                    <a:pt x="1224000" y="129870"/>
                  </a:lnTo>
                  <a:lnTo>
                    <a:pt x="1228316" y="131206"/>
                  </a:lnTo>
                  <a:lnTo>
                    <a:pt x="1231819" y="131968"/>
                  </a:lnTo>
                  <a:close/>
                </a:path>
              </a:pathLst>
            </a:custGeom>
            <a:solidFill>
              <a:srgbClr val="333333"/>
            </a:solidFill>
          </p:spPr>
          <p:txBody>
            <a:bodyPr wrap="square" lIns="0" tIns="0" rIns="0" bIns="0" rtlCol="0"/>
            <a:lstStyle/>
            <a:p>
              <a:endParaRPr/>
            </a:p>
          </p:txBody>
        </p:sp>
      </p:grpSp>
      <p:sp>
        <p:nvSpPr>
          <p:cNvPr id="13" name="object 13"/>
          <p:cNvSpPr txBox="1"/>
          <p:nvPr/>
        </p:nvSpPr>
        <p:spPr>
          <a:xfrm>
            <a:off x="4847294" y="5362654"/>
            <a:ext cx="1316355" cy="238760"/>
          </a:xfrm>
          <a:prstGeom prst="rect">
            <a:avLst/>
          </a:prstGeom>
        </p:spPr>
        <p:txBody>
          <a:bodyPr vert="horz" wrap="square" lIns="0" tIns="12700" rIns="0" bIns="0" rtlCol="0">
            <a:spAutoFit/>
          </a:bodyPr>
          <a:lstStyle/>
          <a:p>
            <a:pPr marL="12700">
              <a:lnSpc>
                <a:spcPct val="100000"/>
              </a:lnSpc>
              <a:spcBef>
                <a:spcPts val="100"/>
              </a:spcBef>
            </a:pPr>
            <a:r>
              <a:rPr sz="1400" b="1" spc="-55" dirty="0">
                <a:latin typeface="Arial"/>
                <a:cs typeface="Arial"/>
              </a:rPr>
              <a:t>Vendas </a:t>
            </a:r>
            <a:r>
              <a:rPr sz="1400" b="1" spc="-95" dirty="0">
                <a:latin typeface="Arial"/>
                <a:cs typeface="Arial"/>
              </a:rPr>
              <a:t>vs</a:t>
            </a:r>
            <a:r>
              <a:rPr sz="1400" b="1" spc="-10" dirty="0">
                <a:latin typeface="Arial"/>
                <a:cs typeface="Arial"/>
              </a:rPr>
              <a:t> </a:t>
            </a:r>
            <a:r>
              <a:rPr sz="1400" b="1" spc="-65" dirty="0">
                <a:latin typeface="Arial"/>
                <a:cs typeface="Arial"/>
              </a:rPr>
              <a:t>Lojas</a:t>
            </a:r>
            <a:endParaRPr sz="1400">
              <a:latin typeface="Arial"/>
              <a:cs typeface="Arial"/>
            </a:endParaRPr>
          </a:p>
        </p:txBody>
      </p:sp>
      <p:sp>
        <p:nvSpPr>
          <p:cNvPr id="14" name="object 14"/>
          <p:cNvSpPr txBox="1"/>
          <p:nvPr/>
        </p:nvSpPr>
        <p:spPr>
          <a:xfrm>
            <a:off x="3452614" y="5732631"/>
            <a:ext cx="836930" cy="3128645"/>
          </a:xfrm>
          <a:prstGeom prst="rect">
            <a:avLst/>
          </a:prstGeom>
        </p:spPr>
        <p:txBody>
          <a:bodyPr vert="horz" wrap="square" lIns="0" tIns="12700" rIns="0" bIns="0" rtlCol="0">
            <a:spAutoFit/>
          </a:bodyPr>
          <a:lstStyle/>
          <a:p>
            <a:pPr marL="386080" marR="5080" indent="36830" algn="r">
              <a:lnSpc>
                <a:spcPct val="141400"/>
              </a:lnSpc>
              <a:spcBef>
                <a:spcPts val="100"/>
              </a:spcBef>
            </a:pPr>
            <a:r>
              <a:rPr sz="900" spc="-100" dirty="0">
                <a:solidFill>
                  <a:srgbClr val="333333"/>
                </a:solidFill>
                <a:latin typeface="Arial Black"/>
                <a:cs typeface="Arial Black"/>
              </a:rPr>
              <a:t>Istanbul  </a:t>
            </a:r>
            <a:r>
              <a:rPr sz="900" spc="-120" dirty="0">
                <a:solidFill>
                  <a:srgbClr val="333333"/>
                </a:solidFill>
                <a:latin typeface="Arial Black"/>
                <a:cs typeface="Arial Black"/>
              </a:rPr>
              <a:t>Bursa  </a:t>
            </a:r>
            <a:r>
              <a:rPr sz="900" spc="-254" dirty="0">
                <a:solidFill>
                  <a:srgbClr val="333333"/>
                </a:solidFill>
                <a:latin typeface="Arial Black"/>
                <a:cs typeface="Arial Black"/>
              </a:rPr>
              <a:t>K</a:t>
            </a:r>
            <a:r>
              <a:rPr sz="900" spc="-90" dirty="0">
                <a:solidFill>
                  <a:srgbClr val="333333"/>
                </a:solidFill>
                <a:latin typeface="Arial Black"/>
                <a:cs typeface="Arial Black"/>
              </a:rPr>
              <a:t>onya  </a:t>
            </a:r>
            <a:r>
              <a:rPr sz="900" spc="-100" dirty="0">
                <a:solidFill>
                  <a:srgbClr val="333333"/>
                </a:solidFill>
                <a:latin typeface="Arial Black"/>
                <a:cs typeface="Arial Black"/>
              </a:rPr>
              <a:t>Şanlıurfa  </a:t>
            </a:r>
            <a:r>
              <a:rPr sz="900" spc="-125" dirty="0">
                <a:solidFill>
                  <a:srgbClr val="333333"/>
                </a:solidFill>
                <a:latin typeface="Arial Black"/>
                <a:cs typeface="Arial Black"/>
              </a:rPr>
              <a:t>Ankara</a:t>
            </a:r>
            <a:endParaRPr sz="900">
              <a:latin typeface="Arial Black"/>
              <a:cs typeface="Arial Black"/>
            </a:endParaRPr>
          </a:p>
          <a:p>
            <a:pPr marR="5080" algn="r">
              <a:lnSpc>
                <a:spcPct val="100000"/>
              </a:lnSpc>
              <a:spcBef>
                <a:spcPts val="445"/>
              </a:spcBef>
            </a:pPr>
            <a:r>
              <a:rPr sz="900" spc="-135" dirty="0">
                <a:solidFill>
                  <a:srgbClr val="333333"/>
                </a:solidFill>
                <a:latin typeface="Arial Black"/>
                <a:cs typeface="Arial Black"/>
              </a:rPr>
              <a:t>Kahramanmaras</a:t>
            </a:r>
            <a:endParaRPr sz="900">
              <a:latin typeface="Arial Black"/>
              <a:cs typeface="Arial Black"/>
            </a:endParaRPr>
          </a:p>
          <a:p>
            <a:pPr marL="501650" marR="5080" indent="-109855" algn="r">
              <a:lnSpc>
                <a:spcPct val="141400"/>
              </a:lnSpc>
            </a:pPr>
            <a:r>
              <a:rPr sz="900" spc="-120" dirty="0">
                <a:solidFill>
                  <a:srgbClr val="333333"/>
                </a:solidFill>
                <a:latin typeface="Arial Black"/>
                <a:cs typeface="Arial Black"/>
              </a:rPr>
              <a:t>Eskişehir  </a:t>
            </a:r>
            <a:r>
              <a:rPr sz="900" spc="-114" dirty="0">
                <a:solidFill>
                  <a:srgbClr val="333333"/>
                </a:solidFill>
                <a:latin typeface="Arial Black"/>
                <a:cs typeface="Arial Black"/>
              </a:rPr>
              <a:t>Adana</a:t>
            </a:r>
            <a:endParaRPr sz="900">
              <a:latin typeface="Arial Black"/>
              <a:cs typeface="Arial Black"/>
            </a:endParaRPr>
          </a:p>
          <a:p>
            <a:pPr marL="447040" marR="5080" indent="-125730" algn="r">
              <a:lnSpc>
                <a:spcPct val="141400"/>
              </a:lnSpc>
            </a:pPr>
            <a:r>
              <a:rPr sz="900" spc="-100" dirty="0">
                <a:solidFill>
                  <a:srgbClr val="333333"/>
                </a:solidFill>
                <a:latin typeface="Arial Black"/>
                <a:cs typeface="Arial Black"/>
              </a:rPr>
              <a:t>Adapazarı  </a:t>
            </a:r>
            <a:r>
              <a:rPr sz="900" spc="-114" dirty="0">
                <a:solidFill>
                  <a:srgbClr val="333333"/>
                </a:solidFill>
                <a:latin typeface="Arial Black"/>
                <a:cs typeface="Arial Black"/>
              </a:rPr>
              <a:t>Antalya</a:t>
            </a:r>
            <a:endParaRPr sz="900">
              <a:latin typeface="Arial Black"/>
              <a:cs typeface="Arial Black"/>
            </a:endParaRPr>
          </a:p>
          <a:p>
            <a:pPr marL="313055" marR="5080" indent="324485" algn="r">
              <a:lnSpc>
                <a:spcPct val="141400"/>
              </a:lnSpc>
            </a:pPr>
            <a:r>
              <a:rPr sz="900" spc="-215" dirty="0">
                <a:solidFill>
                  <a:srgbClr val="333333"/>
                </a:solidFill>
                <a:latin typeface="Arial Black"/>
                <a:cs typeface="Arial Black"/>
              </a:rPr>
              <a:t>V</a:t>
            </a:r>
            <a:r>
              <a:rPr sz="900" spc="-90" dirty="0">
                <a:solidFill>
                  <a:srgbClr val="333333"/>
                </a:solidFill>
                <a:latin typeface="Arial Black"/>
                <a:cs typeface="Arial Black"/>
              </a:rPr>
              <a:t>an  </a:t>
            </a:r>
            <a:r>
              <a:rPr sz="900" spc="-100" dirty="0">
                <a:solidFill>
                  <a:srgbClr val="333333"/>
                </a:solidFill>
                <a:latin typeface="Arial Black"/>
                <a:cs typeface="Arial Black"/>
              </a:rPr>
              <a:t>Diyarbakır  Erzurum  </a:t>
            </a:r>
            <a:r>
              <a:rPr sz="900" spc="-85" dirty="0">
                <a:solidFill>
                  <a:srgbClr val="333333"/>
                </a:solidFill>
                <a:latin typeface="Arial Black"/>
                <a:cs typeface="Arial Black"/>
              </a:rPr>
              <a:t>Denizli  </a:t>
            </a:r>
            <a:r>
              <a:rPr sz="900" spc="-114" dirty="0">
                <a:solidFill>
                  <a:srgbClr val="333333"/>
                </a:solidFill>
                <a:latin typeface="Arial Black"/>
                <a:cs typeface="Arial Black"/>
              </a:rPr>
              <a:t>Samsun  </a:t>
            </a:r>
            <a:r>
              <a:rPr sz="900" spc="-140" dirty="0">
                <a:solidFill>
                  <a:srgbClr val="333333"/>
                </a:solidFill>
                <a:latin typeface="Arial Black"/>
                <a:cs typeface="Arial Black"/>
              </a:rPr>
              <a:t>Kayseri</a:t>
            </a:r>
            <a:endParaRPr sz="900">
              <a:latin typeface="Arial Black"/>
              <a:cs typeface="Arial Black"/>
            </a:endParaRPr>
          </a:p>
        </p:txBody>
      </p:sp>
      <p:grpSp>
        <p:nvGrpSpPr>
          <p:cNvPr id="15" name="object 15"/>
          <p:cNvGrpSpPr/>
          <p:nvPr/>
        </p:nvGrpSpPr>
        <p:grpSpPr>
          <a:xfrm>
            <a:off x="4362450" y="5802179"/>
            <a:ext cx="2969260" cy="3061970"/>
            <a:chOff x="4362450" y="5802179"/>
            <a:chExt cx="2969260" cy="3061970"/>
          </a:xfrm>
        </p:grpSpPr>
        <p:sp>
          <p:nvSpPr>
            <p:cNvPr id="16" name="object 16"/>
            <p:cNvSpPr/>
            <p:nvPr/>
          </p:nvSpPr>
          <p:spPr>
            <a:xfrm>
              <a:off x="4362450" y="6190068"/>
              <a:ext cx="144780" cy="1898650"/>
            </a:xfrm>
            <a:custGeom>
              <a:avLst/>
              <a:gdLst/>
              <a:ahLst/>
              <a:cxnLst/>
              <a:rect l="l" t="t" r="r" b="b"/>
              <a:pathLst>
                <a:path w="144779" h="1898650">
                  <a:moveTo>
                    <a:pt x="51511" y="1551559"/>
                  </a:moveTo>
                  <a:lnTo>
                    <a:pt x="0" y="1551559"/>
                  </a:lnTo>
                  <a:lnTo>
                    <a:pt x="0" y="1704111"/>
                  </a:lnTo>
                  <a:lnTo>
                    <a:pt x="51511" y="1704111"/>
                  </a:lnTo>
                  <a:lnTo>
                    <a:pt x="51511" y="1551559"/>
                  </a:lnTo>
                  <a:close/>
                </a:path>
                <a:path w="144779" h="1898650">
                  <a:moveTo>
                    <a:pt x="61887" y="1745513"/>
                  </a:moveTo>
                  <a:lnTo>
                    <a:pt x="0" y="1745513"/>
                  </a:lnTo>
                  <a:lnTo>
                    <a:pt x="0" y="1898065"/>
                  </a:lnTo>
                  <a:lnTo>
                    <a:pt x="61887" y="1898065"/>
                  </a:lnTo>
                  <a:lnTo>
                    <a:pt x="61887" y="1745513"/>
                  </a:lnTo>
                  <a:close/>
                </a:path>
                <a:path w="144779" h="1898650">
                  <a:moveTo>
                    <a:pt x="81114" y="193954"/>
                  </a:moveTo>
                  <a:lnTo>
                    <a:pt x="0" y="193954"/>
                  </a:lnTo>
                  <a:lnTo>
                    <a:pt x="0" y="346506"/>
                  </a:lnTo>
                  <a:lnTo>
                    <a:pt x="81114" y="346506"/>
                  </a:lnTo>
                  <a:lnTo>
                    <a:pt x="81114" y="193954"/>
                  </a:lnTo>
                  <a:close/>
                </a:path>
                <a:path w="144779" h="1898650">
                  <a:moveTo>
                    <a:pt x="87083" y="1163662"/>
                  </a:moveTo>
                  <a:lnTo>
                    <a:pt x="0" y="1163662"/>
                  </a:lnTo>
                  <a:lnTo>
                    <a:pt x="0" y="1316215"/>
                  </a:lnTo>
                  <a:lnTo>
                    <a:pt x="87083" y="1316215"/>
                  </a:lnTo>
                  <a:lnTo>
                    <a:pt x="87083" y="1163662"/>
                  </a:lnTo>
                  <a:close/>
                </a:path>
                <a:path w="144779" h="1898650">
                  <a:moveTo>
                    <a:pt x="97459" y="969721"/>
                  </a:moveTo>
                  <a:lnTo>
                    <a:pt x="0" y="969721"/>
                  </a:lnTo>
                  <a:lnTo>
                    <a:pt x="0" y="1122273"/>
                  </a:lnTo>
                  <a:lnTo>
                    <a:pt x="97459" y="1122273"/>
                  </a:lnTo>
                  <a:lnTo>
                    <a:pt x="97459" y="969721"/>
                  </a:lnTo>
                  <a:close/>
                </a:path>
                <a:path w="144779" h="1898650">
                  <a:moveTo>
                    <a:pt x="99364" y="581837"/>
                  </a:moveTo>
                  <a:lnTo>
                    <a:pt x="0" y="581837"/>
                  </a:lnTo>
                  <a:lnTo>
                    <a:pt x="0" y="734390"/>
                  </a:lnTo>
                  <a:lnTo>
                    <a:pt x="99364" y="734390"/>
                  </a:lnTo>
                  <a:lnTo>
                    <a:pt x="99364" y="581837"/>
                  </a:lnTo>
                  <a:close/>
                </a:path>
                <a:path w="144779" h="1898650">
                  <a:moveTo>
                    <a:pt x="111734" y="775779"/>
                  </a:moveTo>
                  <a:lnTo>
                    <a:pt x="0" y="775779"/>
                  </a:lnTo>
                  <a:lnTo>
                    <a:pt x="0" y="928331"/>
                  </a:lnTo>
                  <a:lnTo>
                    <a:pt x="111734" y="928331"/>
                  </a:lnTo>
                  <a:lnTo>
                    <a:pt x="111734" y="775779"/>
                  </a:lnTo>
                  <a:close/>
                </a:path>
                <a:path w="144779" h="1898650">
                  <a:moveTo>
                    <a:pt x="133426" y="387896"/>
                  </a:moveTo>
                  <a:lnTo>
                    <a:pt x="0" y="387896"/>
                  </a:lnTo>
                  <a:lnTo>
                    <a:pt x="0" y="540448"/>
                  </a:lnTo>
                  <a:lnTo>
                    <a:pt x="133426" y="540448"/>
                  </a:lnTo>
                  <a:lnTo>
                    <a:pt x="133426" y="387896"/>
                  </a:lnTo>
                  <a:close/>
                </a:path>
                <a:path w="144779" h="1898650">
                  <a:moveTo>
                    <a:pt x="144386" y="0"/>
                  </a:moveTo>
                  <a:lnTo>
                    <a:pt x="0" y="0"/>
                  </a:lnTo>
                  <a:lnTo>
                    <a:pt x="0" y="152552"/>
                  </a:lnTo>
                  <a:lnTo>
                    <a:pt x="144386" y="152552"/>
                  </a:lnTo>
                  <a:lnTo>
                    <a:pt x="144386" y="0"/>
                  </a:lnTo>
                  <a:close/>
                </a:path>
              </a:pathLst>
            </a:custGeom>
            <a:solidFill>
              <a:srgbClr val="0F7361"/>
            </a:solidFill>
          </p:spPr>
          <p:txBody>
            <a:bodyPr wrap="square" lIns="0" tIns="0" rIns="0" bIns="0" rtlCol="0"/>
            <a:lstStyle/>
            <a:p>
              <a:endParaRPr/>
            </a:p>
          </p:txBody>
        </p:sp>
        <p:sp>
          <p:nvSpPr>
            <p:cNvPr id="17" name="object 17"/>
            <p:cNvSpPr/>
            <p:nvPr/>
          </p:nvSpPr>
          <p:spPr>
            <a:xfrm>
              <a:off x="4362450" y="5802185"/>
              <a:ext cx="2376170" cy="3061970"/>
            </a:xfrm>
            <a:custGeom>
              <a:avLst/>
              <a:gdLst/>
              <a:ahLst/>
              <a:cxnLst/>
              <a:rect l="l" t="t" r="r" b="b"/>
              <a:pathLst>
                <a:path w="2376170" h="3061970">
                  <a:moveTo>
                    <a:pt x="34556" y="2715222"/>
                  </a:moveTo>
                  <a:lnTo>
                    <a:pt x="0" y="2715222"/>
                  </a:lnTo>
                  <a:lnTo>
                    <a:pt x="0" y="2867774"/>
                  </a:lnTo>
                  <a:lnTo>
                    <a:pt x="34556" y="2867774"/>
                  </a:lnTo>
                  <a:lnTo>
                    <a:pt x="34556" y="2715222"/>
                  </a:lnTo>
                  <a:close/>
                </a:path>
                <a:path w="2376170" h="3061970">
                  <a:moveTo>
                    <a:pt x="37325" y="2909163"/>
                  </a:moveTo>
                  <a:lnTo>
                    <a:pt x="0" y="2909163"/>
                  </a:lnTo>
                  <a:lnTo>
                    <a:pt x="0" y="3061716"/>
                  </a:lnTo>
                  <a:lnTo>
                    <a:pt x="37325" y="3061716"/>
                  </a:lnTo>
                  <a:lnTo>
                    <a:pt x="37325" y="2909163"/>
                  </a:lnTo>
                  <a:close/>
                </a:path>
                <a:path w="2376170" h="3061970">
                  <a:moveTo>
                    <a:pt x="42494" y="2521267"/>
                  </a:moveTo>
                  <a:lnTo>
                    <a:pt x="0" y="2521267"/>
                  </a:lnTo>
                  <a:lnTo>
                    <a:pt x="0" y="2673820"/>
                  </a:lnTo>
                  <a:lnTo>
                    <a:pt x="42494" y="2673820"/>
                  </a:lnTo>
                  <a:lnTo>
                    <a:pt x="42494" y="2521267"/>
                  </a:lnTo>
                  <a:close/>
                </a:path>
                <a:path w="2376170" h="3061970">
                  <a:moveTo>
                    <a:pt x="49606" y="2327338"/>
                  </a:moveTo>
                  <a:lnTo>
                    <a:pt x="0" y="2327338"/>
                  </a:lnTo>
                  <a:lnTo>
                    <a:pt x="0" y="2479878"/>
                  </a:lnTo>
                  <a:lnTo>
                    <a:pt x="49606" y="2479878"/>
                  </a:lnTo>
                  <a:lnTo>
                    <a:pt x="49606" y="2327338"/>
                  </a:lnTo>
                  <a:close/>
                </a:path>
                <a:path w="2376170" h="3061970">
                  <a:moveTo>
                    <a:pt x="66433" y="1745500"/>
                  </a:moveTo>
                  <a:lnTo>
                    <a:pt x="0" y="1745500"/>
                  </a:lnTo>
                  <a:lnTo>
                    <a:pt x="0" y="1898053"/>
                  </a:lnTo>
                  <a:lnTo>
                    <a:pt x="66433" y="1898053"/>
                  </a:lnTo>
                  <a:lnTo>
                    <a:pt x="66433" y="1745500"/>
                  </a:lnTo>
                  <a:close/>
                </a:path>
                <a:path w="2376170" h="3061970">
                  <a:moveTo>
                    <a:pt x="120421" y="969721"/>
                  </a:moveTo>
                  <a:lnTo>
                    <a:pt x="99364" y="969721"/>
                  </a:lnTo>
                  <a:lnTo>
                    <a:pt x="99364" y="1122273"/>
                  </a:lnTo>
                  <a:lnTo>
                    <a:pt x="120421" y="1122273"/>
                  </a:lnTo>
                  <a:lnTo>
                    <a:pt x="120421" y="969721"/>
                  </a:lnTo>
                  <a:close/>
                </a:path>
                <a:path w="2376170" h="3061970">
                  <a:moveTo>
                    <a:pt x="136639" y="581837"/>
                  </a:moveTo>
                  <a:lnTo>
                    <a:pt x="81114" y="581837"/>
                  </a:lnTo>
                  <a:lnTo>
                    <a:pt x="81114" y="734390"/>
                  </a:lnTo>
                  <a:lnTo>
                    <a:pt x="136639" y="734390"/>
                  </a:lnTo>
                  <a:lnTo>
                    <a:pt x="136639" y="581837"/>
                  </a:lnTo>
                  <a:close/>
                </a:path>
                <a:path w="2376170" h="3061970">
                  <a:moveTo>
                    <a:pt x="2375611" y="0"/>
                  </a:moveTo>
                  <a:lnTo>
                    <a:pt x="1852396" y="0"/>
                  </a:lnTo>
                  <a:lnTo>
                    <a:pt x="1852396" y="152552"/>
                  </a:lnTo>
                  <a:lnTo>
                    <a:pt x="2375611" y="152552"/>
                  </a:lnTo>
                  <a:lnTo>
                    <a:pt x="2375611" y="0"/>
                  </a:lnTo>
                  <a:close/>
                </a:path>
              </a:pathLst>
            </a:custGeom>
            <a:solidFill>
              <a:srgbClr val="7C615D"/>
            </a:solidFill>
          </p:spPr>
          <p:txBody>
            <a:bodyPr wrap="square" lIns="0" tIns="0" rIns="0" bIns="0" rtlCol="0"/>
            <a:lstStyle/>
            <a:p>
              <a:endParaRPr/>
            </a:p>
          </p:txBody>
        </p:sp>
        <p:sp>
          <p:nvSpPr>
            <p:cNvPr id="18" name="object 18"/>
            <p:cNvSpPr/>
            <p:nvPr/>
          </p:nvSpPr>
          <p:spPr>
            <a:xfrm>
              <a:off x="4362450" y="5802185"/>
              <a:ext cx="2802255" cy="346710"/>
            </a:xfrm>
            <a:custGeom>
              <a:avLst/>
              <a:gdLst/>
              <a:ahLst/>
              <a:cxnLst/>
              <a:rect l="l" t="t" r="r" b="b"/>
              <a:pathLst>
                <a:path w="2802254" h="346710">
                  <a:moveTo>
                    <a:pt x="200329" y="193941"/>
                  </a:moveTo>
                  <a:lnTo>
                    <a:pt x="0" y="193941"/>
                  </a:lnTo>
                  <a:lnTo>
                    <a:pt x="0" y="346494"/>
                  </a:lnTo>
                  <a:lnTo>
                    <a:pt x="200329" y="346494"/>
                  </a:lnTo>
                  <a:lnTo>
                    <a:pt x="200329" y="193941"/>
                  </a:lnTo>
                  <a:close/>
                </a:path>
                <a:path w="2802254" h="346710">
                  <a:moveTo>
                    <a:pt x="2802077" y="0"/>
                  </a:moveTo>
                  <a:lnTo>
                    <a:pt x="2375611" y="0"/>
                  </a:lnTo>
                  <a:lnTo>
                    <a:pt x="2375611" y="152552"/>
                  </a:lnTo>
                  <a:lnTo>
                    <a:pt x="2802077" y="152552"/>
                  </a:lnTo>
                  <a:lnTo>
                    <a:pt x="2802077" y="0"/>
                  </a:lnTo>
                  <a:close/>
                </a:path>
              </a:pathLst>
            </a:custGeom>
            <a:solidFill>
              <a:srgbClr val="452473"/>
            </a:solidFill>
          </p:spPr>
          <p:txBody>
            <a:bodyPr wrap="square" lIns="0" tIns="0" rIns="0" bIns="0" rtlCol="0"/>
            <a:lstStyle/>
            <a:p>
              <a:endParaRPr/>
            </a:p>
          </p:txBody>
        </p:sp>
        <p:sp>
          <p:nvSpPr>
            <p:cNvPr id="19" name="object 19"/>
            <p:cNvSpPr/>
            <p:nvPr/>
          </p:nvSpPr>
          <p:spPr>
            <a:xfrm>
              <a:off x="4397006" y="5802185"/>
              <a:ext cx="2934335" cy="2868295"/>
            </a:xfrm>
            <a:custGeom>
              <a:avLst/>
              <a:gdLst/>
              <a:ahLst/>
              <a:cxnLst/>
              <a:rect l="l" t="t" r="r" b="b"/>
              <a:pathLst>
                <a:path w="2934334" h="2868295">
                  <a:moveTo>
                    <a:pt x="6731" y="2715222"/>
                  </a:moveTo>
                  <a:lnTo>
                    <a:pt x="0" y="2715222"/>
                  </a:lnTo>
                  <a:lnTo>
                    <a:pt x="0" y="2867774"/>
                  </a:lnTo>
                  <a:lnTo>
                    <a:pt x="6731" y="2867774"/>
                  </a:lnTo>
                  <a:lnTo>
                    <a:pt x="6731" y="2715222"/>
                  </a:lnTo>
                  <a:close/>
                </a:path>
                <a:path w="2934334" h="2868295">
                  <a:moveTo>
                    <a:pt x="34823" y="1939442"/>
                  </a:moveTo>
                  <a:lnTo>
                    <a:pt x="16954" y="1939442"/>
                  </a:lnTo>
                  <a:lnTo>
                    <a:pt x="16954" y="2091994"/>
                  </a:lnTo>
                  <a:lnTo>
                    <a:pt x="34823" y="2091994"/>
                  </a:lnTo>
                  <a:lnTo>
                    <a:pt x="34823" y="1939442"/>
                  </a:lnTo>
                  <a:close/>
                </a:path>
                <a:path w="2934334" h="2868295">
                  <a:moveTo>
                    <a:pt x="47142" y="1745500"/>
                  </a:moveTo>
                  <a:lnTo>
                    <a:pt x="31877" y="1745500"/>
                  </a:lnTo>
                  <a:lnTo>
                    <a:pt x="31877" y="1898053"/>
                  </a:lnTo>
                  <a:lnTo>
                    <a:pt x="47142" y="1898053"/>
                  </a:lnTo>
                  <a:lnTo>
                    <a:pt x="47142" y="1745500"/>
                  </a:lnTo>
                  <a:close/>
                </a:path>
                <a:path w="2934334" h="2868295">
                  <a:moveTo>
                    <a:pt x="119126" y="387883"/>
                  </a:moveTo>
                  <a:lnTo>
                    <a:pt x="109829" y="387883"/>
                  </a:lnTo>
                  <a:lnTo>
                    <a:pt x="109829" y="540435"/>
                  </a:lnTo>
                  <a:lnTo>
                    <a:pt x="119126" y="540435"/>
                  </a:lnTo>
                  <a:lnTo>
                    <a:pt x="119126" y="387883"/>
                  </a:lnTo>
                  <a:close/>
                </a:path>
                <a:path w="2934334" h="2868295">
                  <a:moveTo>
                    <a:pt x="2934081" y="0"/>
                  </a:moveTo>
                  <a:lnTo>
                    <a:pt x="2767520" y="0"/>
                  </a:lnTo>
                  <a:lnTo>
                    <a:pt x="2767520" y="152552"/>
                  </a:lnTo>
                  <a:lnTo>
                    <a:pt x="2934081" y="152552"/>
                  </a:lnTo>
                  <a:lnTo>
                    <a:pt x="2934081" y="0"/>
                  </a:lnTo>
                  <a:close/>
                </a:path>
              </a:pathLst>
            </a:custGeom>
            <a:solidFill>
              <a:srgbClr val="252653"/>
            </a:solidFill>
          </p:spPr>
          <p:txBody>
            <a:bodyPr wrap="square" lIns="0" tIns="0" rIns="0" bIns="0" rtlCol="0"/>
            <a:lstStyle/>
            <a:p>
              <a:endParaRPr/>
            </a:p>
          </p:txBody>
        </p:sp>
      </p:grpSp>
      <p:sp>
        <p:nvSpPr>
          <p:cNvPr id="20" name="object 20"/>
          <p:cNvSpPr txBox="1"/>
          <p:nvPr/>
        </p:nvSpPr>
        <p:spPr>
          <a:xfrm>
            <a:off x="4362450" y="5802179"/>
            <a:ext cx="1852930" cy="153035"/>
          </a:xfrm>
          <a:prstGeom prst="rect">
            <a:avLst/>
          </a:prstGeom>
          <a:solidFill>
            <a:srgbClr val="0F7361"/>
          </a:solidFill>
        </p:spPr>
        <p:txBody>
          <a:bodyPr vert="horz" wrap="square" lIns="0" tIns="5715" rIns="0" bIns="0" rtlCol="0">
            <a:spAutoFit/>
          </a:bodyPr>
          <a:lstStyle/>
          <a:p>
            <a:pPr algn="ctr">
              <a:lnSpc>
                <a:spcPts val="1155"/>
              </a:lnSpc>
              <a:spcBef>
                <a:spcPts val="45"/>
              </a:spcBef>
            </a:pPr>
            <a:r>
              <a:rPr sz="1000" spc="-130" dirty="0">
                <a:solidFill>
                  <a:srgbClr val="FFFFFF"/>
                </a:solidFill>
                <a:latin typeface="Arial Black"/>
                <a:cs typeface="Arial Black"/>
              </a:rPr>
              <a:t>$0,83</a:t>
            </a:r>
            <a:r>
              <a:rPr sz="1000" spc="-65" dirty="0">
                <a:solidFill>
                  <a:srgbClr val="FFFFFF"/>
                </a:solidFill>
                <a:latin typeface="Arial Black"/>
                <a:cs typeface="Arial Black"/>
              </a:rPr>
              <a:t> </a:t>
            </a:r>
            <a:r>
              <a:rPr sz="1000" spc="-150" dirty="0">
                <a:solidFill>
                  <a:srgbClr val="FFFFFF"/>
                </a:solidFill>
                <a:latin typeface="Arial Black"/>
                <a:cs typeface="Arial Black"/>
              </a:rPr>
              <a:t>Bi</a:t>
            </a:r>
            <a:endParaRPr sz="1000">
              <a:latin typeface="Arial Black"/>
              <a:cs typeface="Arial Black"/>
            </a:endParaRPr>
          </a:p>
        </p:txBody>
      </p:sp>
      <p:sp>
        <p:nvSpPr>
          <p:cNvPr id="21" name="object 21"/>
          <p:cNvSpPr txBox="1"/>
          <p:nvPr/>
        </p:nvSpPr>
        <p:spPr>
          <a:xfrm>
            <a:off x="6214852" y="5802179"/>
            <a:ext cx="523240" cy="153035"/>
          </a:xfrm>
          <a:prstGeom prst="rect">
            <a:avLst/>
          </a:prstGeom>
          <a:solidFill>
            <a:srgbClr val="7C615D"/>
          </a:solidFill>
        </p:spPr>
        <p:txBody>
          <a:bodyPr vert="horz" wrap="square" lIns="0" tIns="5715" rIns="0" bIns="0" rtlCol="0">
            <a:spAutoFit/>
          </a:bodyPr>
          <a:lstStyle/>
          <a:p>
            <a:pPr marL="41275">
              <a:lnSpc>
                <a:spcPts val="1155"/>
              </a:lnSpc>
              <a:spcBef>
                <a:spcPts val="45"/>
              </a:spcBef>
            </a:pPr>
            <a:r>
              <a:rPr sz="1000" spc="-130" dirty="0">
                <a:solidFill>
                  <a:srgbClr val="FFFFFF"/>
                </a:solidFill>
                <a:latin typeface="Arial Black"/>
                <a:cs typeface="Arial Black"/>
              </a:rPr>
              <a:t>$0,23</a:t>
            </a:r>
            <a:r>
              <a:rPr sz="1000" spc="-95" dirty="0">
                <a:solidFill>
                  <a:srgbClr val="FFFFFF"/>
                </a:solidFill>
                <a:latin typeface="Arial Black"/>
                <a:cs typeface="Arial Black"/>
              </a:rPr>
              <a:t> </a:t>
            </a:r>
            <a:r>
              <a:rPr sz="1000" spc="-150" dirty="0">
                <a:solidFill>
                  <a:srgbClr val="FFFFFF"/>
                </a:solidFill>
                <a:latin typeface="Arial Black"/>
                <a:cs typeface="Arial Black"/>
              </a:rPr>
              <a:t>Bi</a:t>
            </a:r>
            <a:endParaRPr sz="1000">
              <a:latin typeface="Arial Black"/>
              <a:cs typeface="Arial Black"/>
            </a:endParaRPr>
          </a:p>
        </p:txBody>
      </p:sp>
      <p:grpSp>
        <p:nvGrpSpPr>
          <p:cNvPr id="22" name="object 22"/>
          <p:cNvGrpSpPr/>
          <p:nvPr/>
        </p:nvGrpSpPr>
        <p:grpSpPr>
          <a:xfrm>
            <a:off x="3886736" y="5719838"/>
            <a:ext cx="3738245" cy="3415029"/>
            <a:chOff x="3886736" y="5719838"/>
            <a:chExt cx="3738245" cy="3415029"/>
          </a:xfrm>
        </p:grpSpPr>
        <p:sp>
          <p:nvSpPr>
            <p:cNvPr id="23" name="object 23"/>
            <p:cNvSpPr/>
            <p:nvPr/>
          </p:nvSpPr>
          <p:spPr>
            <a:xfrm>
              <a:off x="7543800" y="5724601"/>
              <a:ext cx="76200" cy="3220085"/>
            </a:xfrm>
            <a:custGeom>
              <a:avLst/>
              <a:gdLst/>
              <a:ahLst/>
              <a:cxnLst/>
              <a:rect l="l" t="t" r="r" b="b"/>
              <a:pathLst>
                <a:path w="76200" h="3220084">
                  <a:moveTo>
                    <a:pt x="43152" y="3219479"/>
                  </a:moveTo>
                  <a:lnTo>
                    <a:pt x="33047" y="3219479"/>
                  </a:lnTo>
                  <a:lnTo>
                    <a:pt x="28187" y="3218506"/>
                  </a:lnTo>
                  <a:lnTo>
                    <a:pt x="966" y="3191257"/>
                  </a:lnTo>
                  <a:lnTo>
                    <a:pt x="0" y="3186394"/>
                  </a:lnTo>
                  <a:lnTo>
                    <a:pt x="0" y="33080"/>
                  </a:lnTo>
                  <a:lnTo>
                    <a:pt x="28187" y="967"/>
                  </a:lnTo>
                  <a:lnTo>
                    <a:pt x="33047" y="0"/>
                  </a:lnTo>
                  <a:lnTo>
                    <a:pt x="43152" y="0"/>
                  </a:lnTo>
                  <a:lnTo>
                    <a:pt x="75233" y="28215"/>
                  </a:lnTo>
                  <a:lnTo>
                    <a:pt x="76200" y="33080"/>
                  </a:lnTo>
                  <a:lnTo>
                    <a:pt x="76200" y="3186394"/>
                  </a:lnTo>
                  <a:lnTo>
                    <a:pt x="48012" y="3218506"/>
                  </a:lnTo>
                  <a:close/>
                </a:path>
              </a:pathLst>
            </a:custGeom>
            <a:solidFill>
              <a:srgbClr val="E1E1E1">
                <a:alpha val="50000"/>
              </a:srgbClr>
            </a:solidFill>
          </p:spPr>
          <p:txBody>
            <a:bodyPr wrap="square" lIns="0" tIns="0" rIns="0" bIns="0" rtlCol="0"/>
            <a:lstStyle/>
            <a:p>
              <a:endParaRPr/>
            </a:p>
          </p:txBody>
        </p:sp>
        <p:sp>
          <p:nvSpPr>
            <p:cNvPr id="24" name="object 24"/>
            <p:cNvSpPr/>
            <p:nvPr/>
          </p:nvSpPr>
          <p:spPr>
            <a:xfrm>
              <a:off x="7543800" y="5724601"/>
              <a:ext cx="76200" cy="2708910"/>
            </a:xfrm>
            <a:custGeom>
              <a:avLst/>
              <a:gdLst/>
              <a:ahLst/>
              <a:cxnLst/>
              <a:rect l="l" t="t" r="r" b="b"/>
              <a:pathLst>
                <a:path w="76200" h="2708909">
                  <a:moveTo>
                    <a:pt x="43152" y="2708450"/>
                  </a:moveTo>
                  <a:lnTo>
                    <a:pt x="33047" y="2708450"/>
                  </a:lnTo>
                  <a:lnTo>
                    <a:pt x="28187" y="2707477"/>
                  </a:lnTo>
                  <a:lnTo>
                    <a:pt x="966" y="2680228"/>
                  </a:lnTo>
                  <a:lnTo>
                    <a:pt x="0" y="2675365"/>
                  </a:lnTo>
                  <a:lnTo>
                    <a:pt x="0" y="33080"/>
                  </a:lnTo>
                  <a:lnTo>
                    <a:pt x="28187" y="967"/>
                  </a:lnTo>
                  <a:lnTo>
                    <a:pt x="33047" y="0"/>
                  </a:lnTo>
                  <a:lnTo>
                    <a:pt x="43152" y="0"/>
                  </a:lnTo>
                  <a:lnTo>
                    <a:pt x="75233" y="28215"/>
                  </a:lnTo>
                  <a:lnTo>
                    <a:pt x="76200" y="33080"/>
                  </a:lnTo>
                  <a:lnTo>
                    <a:pt x="76200" y="2675365"/>
                  </a:lnTo>
                  <a:lnTo>
                    <a:pt x="48012" y="2707477"/>
                  </a:lnTo>
                  <a:close/>
                </a:path>
              </a:pathLst>
            </a:custGeom>
            <a:solidFill>
              <a:srgbClr val="000000">
                <a:alpha val="23999"/>
              </a:srgbClr>
            </a:solidFill>
          </p:spPr>
          <p:txBody>
            <a:bodyPr wrap="square" lIns="0" tIns="0" rIns="0" bIns="0" rtlCol="0"/>
            <a:lstStyle/>
            <a:p>
              <a:endParaRPr/>
            </a:p>
          </p:txBody>
        </p:sp>
        <p:sp>
          <p:nvSpPr>
            <p:cNvPr id="25" name="object 25"/>
            <p:cNvSpPr/>
            <p:nvPr/>
          </p:nvSpPr>
          <p:spPr>
            <a:xfrm>
              <a:off x="7543800" y="5724601"/>
              <a:ext cx="76200" cy="2708910"/>
            </a:xfrm>
            <a:custGeom>
              <a:avLst/>
              <a:gdLst/>
              <a:ahLst/>
              <a:cxnLst/>
              <a:rect l="l" t="t" r="r" b="b"/>
              <a:pathLst>
                <a:path w="76200" h="2708909">
                  <a:moveTo>
                    <a:pt x="38100" y="0"/>
                  </a:moveTo>
                  <a:lnTo>
                    <a:pt x="43152" y="0"/>
                  </a:lnTo>
                  <a:lnTo>
                    <a:pt x="48012" y="967"/>
                  </a:lnTo>
                  <a:lnTo>
                    <a:pt x="52680" y="2903"/>
                  </a:lnTo>
                  <a:lnTo>
                    <a:pt x="57348" y="4838"/>
                  </a:lnTo>
                  <a:lnTo>
                    <a:pt x="73299" y="23543"/>
                  </a:lnTo>
                  <a:lnTo>
                    <a:pt x="75233" y="28215"/>
                  </a:lnTo>
                  <a:lnTo>
                    <a:pt x="76200" y="33080"/>
                  </a:lnTo>
                  <a:lnTo>
                    <a:pt x="76200" y="38137"/>
                  </a:lnTo>
                  <a:lnTo>
                    <a:pt x="76200" y="2670312"/>
                  </a:lnTo>
                  <a:lnTo>
                    <a:pt x="76200" y="2675365"/>
                  </a:lnTo>
                  <a:lnTo>
                    <a:pt x="75233" y="2680228"/>
                  </a:lnTo>
                  <a:lnTo>
                    <a:pt x="73299" y="2684899"/>
                  </a:lnTo>
                  <a:lnTo>
                    <a:pt x="71366" y="2689581"/>
                  </a:lnTo>
                  <a:lnTo>
                    <a:pt x="52680" y="2705542"/>
                  </a:lnTo>
                  <a:lnTo>
                    <a:pt x="48012" y="2707477"/>
                  </a:lnTo>
                  <a:lnTo>
                    <a:pt x="43152" y="2708450"/>
                  </a:lnTo>
                  <a:lnTo>
                    <a:pt x="38100" y="2708450"/>
                  </a:lnTo>
                  <a:lnTo>
                    <a:pt x="33047" y="2708450"/>
                  </a:lnTo>
                  <a:lnTo>
                    <a:pt x="28187" y="2707477"/>
                  </a:lnTo>
                  <a:lnTo>
                    <a:pt x="23519" y="2705542"/>
                  </a:lnTo>
                  <a:lnTo>
                    <a:pt x="18851" y="2703606"/>
                  </a:lnTo>
                  <a:lnTo>
                    <a:pt x="2900" y="2684899"/>
                  </a:lnTo>
                  <a:lnTo>
                    <a:pt x="966" y="2680228"/>
                  </a:lnTo>
                  <a:lnTo>
                    <a:pt x="0" y="2675365"/>
                  </a:lnTo>
                  <a:lnTo>
                    <a:pt x="0" y="2670312"/>
                  </a:lnTo>
                  <a:lnTo>
                    <a:pt x="0" y="38137"/>
                  </a:lnTo>
                  <a:lnTo>
                    <a:pt x="0" y="33080"/>
                  </a:lnTo>
                  <a:lnTo>
                    <a:pt x="966" y="28215"/>
                  </a:lnTo>
                  <a:lnTo>
                    <a:pt x="2900" y="23543"/>
                  </a:lnTo>
                  <a:lnTo>
                    <a:pt x="4833" y="18870"/>
                  </a:lnTo>
                  <a:lnTo>
                    <a:pt x="23519" y="2903"/>
                  </a:lnTo>
                  <a:lnTo>
                    <a:pt x="28187" y="967"/>
                  </a:lnTo>
                  <a:lnTo>
                    <a:pt x="33047" y="0"/>
                  </a:lnTo>
                  <a:lnTo>
                    <a:pt x="38100" y="0"/>
                  </a:lnTo>
                  <a:close/>
                </a:path>
              </a:pathLst>
            </a:custGeom>
            <a:ln w="9525">
              <a:solidFill>
                <a:srgbClr val="FFFFFF"/>
              </a:solidFill>
            </a:ln>
          </p:spPr>
          <p:txBody>
            <a:bodyPr wrap="square" lIns="0" tIns="0" rIns="0" bIns="0" rtlCol="0"/>
            <a:lstStyle/>
            <a:p>
              <a:endParaRPr/>
            </a:p>
          </p:txBody>
        </p:sp>
        <p:sp>
          <p:nvSpPr>
            <p:cNvPr id="26" name="object 26"/>
            <p:cNvSpPr/>
            <p:nvPr/>
          </p:nvSpPr>
          <p:spPr>
            <a:xfrm>
              <a:off x="3886736" y="9040550"/>
              <a:ext cx="94267" cy="94184"/>
            </a:xfrm>
            <a:prstGeom prst="rect">
              <a:avLst/>
            </a:prstGeom>
            <a:blipFill>
              <a:blip r:embed="rId4" cstate="print"/>
              <a:stretch>
                <a:fillRect/>
              </a:stretch>
            </a:blipFill>
          </p:spPr>
          <p:txBody>
            <a:bodyPr wrap="square" lIns="0" tIns="0" rIns="0" bIns="0" rtlCol="0"/>
            <a:lstStyle/>
            <a:p>
              <a:endParaRPr/>
            </a:p>
          </p:txBody>
        </p:sp>
      </p:grpSp>
      <p:sp>
        <p:nvSpPr>
          <p:cNvPr id="27" name="object 27"/>
          <p:cNvSpPr txBox="1"/>
          <p:nvPr/>
        </p:nvSpPr>
        <p:spPr>
          <a:xfrm>
            <a:off x="3984838" y="8994822"/>
            <a:ext cx="530225" cy="177800"/>
          </a:xfrm>
          <a:prstGeom prst="rect">
            <a:avLst/>
          </a:prstGeom>
        </p:spPr>
        <p:txBody>
          <a:bodyPr vert="horz" wrap="square" lIns="0" tIns="12700" rIns="0" bIns="0" rtlCol="0">
            <a:spAutoFit/>
          </a:bodyPr>
          <a:lstStyle/>
          <a:p>
            <a:pPr marL="12700">
              <a:lnSpc>
                <a:spcPct val="100000"/>
              </a:lnSpc>
              <a:spcBef>
                <a:spcPts val="100"/>
              </a:spcBef>
            </a:pPr>
            <a:r>
              <a:rPr sz="1000" spc="-125" dirty="0">
                <a:solidFill>
                  <a:srgbClr val="333333"/>
                </a:solidFill>
                <a:latin typeface="Arial Black"/>
                <a:cs typeface="Arial Black"/>
              </a:rPr>
              <a:t>Big</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28" name="object 28"/>
          <p:cNvSpPr/>
          <p:nvPr/>
        </p:nvSpPr>
        <p:spPr>
          <a:xfrm>
            <a:off x="4562996" y="9040550"/>
            <a:ext cx="94267" cy="94184"/>
          </a:xfrm>
          <a:prstGeom prst="rect">
            <a:avLst/>
          </a:prstGeom>
          <a:blipFill>
            <a:blip r:embed="rId5" cstate="print"/>
            <a:stretch>
              <a:fillRect/>
            </a:stretch>
          </a:blipFill>
        </p:spPr>
        <p:txBody>
          <a:bodyPr wrap="square" lIns="0" tIns="0" rIns="0" bIns="0" rtlCol="0"/>
          <a:lstStyle/>
          <a:p>
            <a:endParaRPr/>
          </a:p>
        </p:txBody>
      </p:sp>
      <p:sp>
        <p:nvSpPr>
          <p:cNvPr id="29" name="object 29"/>
          <p:cNvSpPr txBox="1"/>
          <p:nvPr/>
        </p:nvSpPr>
        <p:spPr>
          <a:xfrm>
            <a:off x="4662604" y="8994822"/>
            <a:ext cx="819150" cy="177800"/>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333333"/>
                </a:solidFill>
                <a:latin typeface="Arial Black"/>
                <a:cs typeface="Arial Black"/>
              </a:rPr>
              <a:t>Medium</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30" name="object 30"/>
          <p:cNvSpPr/>
          <p:nvPr/>
        </p:nvSpPr>
        <p:spPr>
          <a:xfrm>
            <a:off x="5525036" y="9040550"/>
            <a:ext cx="94267" cy="94184"/>
          </a:xfrm>
          <a:prstGeom prst="rect">
            <a:avLst/>
          </a:prstGeom>
          <a:blipFill>
            <a:blip r:embed="rId6" cstate="print"/>
            <a:stretch>
              <a:fillRect/>
            </a:stretch>
          </a:blipFill>
        </p:spPr>
        <p:txBody>
          <a:bodyPr wrap="square" lIns="0" tIns="0" rIns="0" bIns="0" rtlCol="0"/>
          <a:lstStyle/>
          <a:p>
            <a:endParaRPr/>
          </a:p>
        </p:txBody>
      </p:sp>
      <p:sp>
        <p:nvSpPr>
          <p:cNvPr id="31" name="object 31"/>
          <p:cNvSpPr txBox="1"/>
          <p:nvPr/>
        </p:nvSpPr>
        <p:spPr>
          <a:xfrm>
            <a:off x="5629087" y="8994822"/>
            <a:ext cx="671830"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333333"/>
                </a:solidFill>
                <a:latin typeface="Arial Black"/>
                <a:cs typeface="Arial Black"/>
              </a:rPr>
              <a:t>Mega </a:t>
            </a:r>
            <a:r>
              <a:rPr sz="1000" spc="-135" dirty="0">
                <a:solidFill>
                  <a:srgbClr val="333333"/>
                </a:solidFill>
                <a:latin typeface="Arial Black"/>
                <a:cs typeface="Arial Black"/>
              </a:rPr>
              <a:t>Store</a:t>
            </a:r>
            <a:endParaRPr sz="1000">
              <a:latin typeface="Arial Black"/>
              <a:cs typeface="Arial Black"/>
            </a:endParaRPr>
          </a:p>
        </p:txBody>
      </p:sp>
      <p:sp>
        <p:nvSpPr>
          <p:cNvPr id="32" name="object 32"/>
          <p:cNvSpPr/>
          <p:nvPr/>
        </p:nvSpPr>
        <p:spPr>
          <a:xfrm>
            <a:off x="6344186" y="9040550"/>
            <a:ext cx="94267" cy="94184"/>
          </a:xfrm>
          <a:prstGeom prst="rect">
            <a:avLst/>
          </a:prstGeom>
          <a:blipFill>
            <a:blip r:embed="rId7" cstate="print"/>
            <a:stretch>
              <a:fillRect/>
            </a:stretch>
          </a:blipFill>
        </p:spPr>
        <p:txBody>
          <a:bodyPr wrap="square" lIns="0" tIns="0" rIns="0" bIns="0" rtlCol="0"/>
          <a:lstStyle/>
          <a:p>
            <a:endParaRPr/>
          </a:p>
        </p:txBody>
      </p:sp>
      <p:sp>
        <p:nvSpPr>
          <p:cNvPr id="33" name="object 33"/>
          <p:cNvSpPr txBox="1"/>
          <p:nvPr/>
        </p:nvSpPr>
        <p:spPr>
          <a:xfrm>
            <a:off x="6448237" y="8994822"/>
            <a:ext cx="654685" cy="177800"/>
          </a:xfrm>
          <a:prstGeom prst="rect">
            <a:avLst/>
          </a:prstGeom>
        </p:spPr>
        <p:txBody>
          <a:bodyPr vert="horz" wrap="square" lIns="0" tIns="12700" rIns="0" bIns="0" rtlCol="0">
            <a:spAutoFit/>
          </a:bodyPr>
          <a:lstStyle/>
          <a:p>
            <a:pPr marL="12700">
              <a:lnSpc>
                <a:spcPct val="100000"/>
              </a:lnSpc>
              <a:spcBef>
                <a:spcPts val="100"/>
              </a:spcBef>
            </a:pPr>
            <a:r>
              <a:rPr sz="1000" spc="-135" dirty="0">
                <a:solidFill>
                  <a:srgbClr val="333333"/>
                </a:solidFill>
                <a:latin typeface="Arial Black"/>
                <a:cs typeface="Arial Black"/>
              </a:rPr>
              <a:t>Small</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34" name="object 34"/>
          <p:cNvSpPr/>
          <p:nvPr/>
        </p:nvSpPr>
        <p:spPr>
          <a:xfrm>
            <a:off x="7877190" y="1162050"/>
            <a:ext cx="1752600" cy="942975"/>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377634" y="1215903"/>
            <a:ext cx="770890" cy="775335"/>
          </a:xfrm>
          <a:prstGeom prst="rect">
            <a:avLst/>
          </a:prstGeom>
        </p:spPr>
        <p:txBody>
          <a:bodyPr vert="horz" wrap="square" lIns="0" tIns="117475" rIns="0" bIns="0" rtlCol="0">
            <a:spAutoFit/>
          </a:bodyPr>
          <a:lstStyle/>
          <a:p>
            <a:pPr algn="ctr">
              <a:lnSpc>
                <a:spcPct val="100000"/>
              </a:lnSpc>
              <a:spcBef>
                <a:spcPts val="925"/>
              </a:spcBef>
            </a:pPr>
            <a:r>
              <a:rPr sz="3000" b="1" spc="55" dirty="0">
                <a:latin typeface="Arial"/>
                <a:cs typeface="Arial"/>
              </a:rPr>
              <a:t>19</a:t>
            </a:r>
            <a:endParaRPr sz="3000">
              <a:latin typeface="Arial"/>
              <a:cs typeface="Arial"/>
            </a:endParaRPr>
          </a:p>
          <a:p>
            <a:pPr algn="ctr">
              <a:lnSpc>
                <a:spcPct val="100000"/>
              </a:lnSpc>
              <a:spcBef>
                <a:spcPts val="275"/>
              </a:spcBef>
            </a:pPr>
            <a:r>
              <a:rPr sz="1000" spc="-150" dirty="0">
                <a:solidFill>
                  <a:srgbClr val="333333"/>
                </a:solidFill>
                <a:latin typeface="Arial Black"/>
                <a:cs typeface="Arial Black"/>
              </a:rPr>
              <a:t>Total</a:t>
            </a:r>
            <a:r>
              <a:rPr sz="1000" spc="-130" dirty="0">
                <a:solidFill>
                  <a:srgbClr val="333333"/>
                </a:solidFill>
                <a:latin typeface="Arial Black"/>
                <a:cs typeface="Arial Black"/>
              </a:rPr>
              <a:t> Cidades</a:t>
            </a:r>
            <a:endParaRPr sz="1000">
              <a:latin typeface="Arial Black"/>
              <a:cs typeface="Arial Black"/>
            </a:endParaRPr>
          </a:p>
        </p:txBody>
      </p:sp>
      <p:sp>
        <p:nvSpPr>
          <p:cNvPr id="36" name="object 36"/>
          <p:cNvSpPr/>
          <p:nvPr/>
        </p:nvSpPr>
        <p:spPr>
          <a:xfrm>
            <a:off x="2162175" y="2238375"/>
            <a:ext cx="10706100" cy="2952750"/>
          </a:xfrm>
          <a:prstGeom prst="rect">
            <a:avLst/>
          </a:prstGeom>
          <a:blipFill>
            <a:blip r:embed="rId9" cstate="print"/>
            <a:stretch>
              <a:fillRect/>
            </a:stretch>
          </a:blipFill>
        </p:spPr>
        <p:txBody>
          <a:bodyPr wrap="square" lIns="0" tIns="0" rIns="0" bIns="0" rtlCol="0"/>
          <a:lstStyle/>
          <a:p>
            <a:endParaRPr/>
          </a:p>
        </p:txBody>
      </p:sp>
      <p:sp>
        <p:nvSpPr>
          <p:cNvPr id="37" name="object 37"/>
          <p:cNvSpPr txBox="1"/>
          <p:nvPr/>
        </p:nvSpPr>
        <p:spPr>
          <a:xfrm>
            <a:off x="6903640" y="2295588"/>
            <a:ext cx="1242060" cy="238760"/>
          </a:xfrm>
          <a:prstGeom prst="rect">
            <a:avLst/>
          </a:prstGeom>
        </p:spPr>
        <p:txBody>
          <a:bodyPr vert="horz" wrap="square" lIns="0" tIns="12700" rIns="0" bIns="0" rtlCol="0">
            <a:spAutoFit/>
          </a:bodyPr>
          <a:lstStyle/>
          <a:p>
            <a:pPr marL="12700">
              <a:lnSpc>
                <a:spcPct val="100000"/>
              </a:lnSpc>
              <a:spcBef>
                <a:spcPts val="100"/>
              </a:spcBef>
            </a:pPr>
            <a:r>
              <a:rPr sz="1400" b="1" spc="-55" dirty="0">
                <a:latin typeface="Arial"/>
                <a:cs typeface="Arial"/>
              </a:rPr>
              <a:t>Lucro </a:t>
            </a:r>
            <a:r>
              <a:rPr sz="1400" b="1" spc="60" dirty="0">
                <a:latin typeface="Arial"/>
                <a:cs typeface="Arial"/>
              </a:rPr>
              <a:t>|</a:t>
            </a:r>
            <a:r>
              <a:rPr sz="1400" b="1" dirty="0">
                <a:latin typeface="Arial"/>
                <a:cs typeface="Arial"/>
              </a:rPr>
              <a:t> </a:t>
            </a:r>
            <a:r>
              <a:rPr sz="1400" b="1" spc="-10" dirty="0">
                <a:latin typeface="Arial"/>
                <a:cs typeface="Arial"/>
              </a:rPr>
              <a:t>Mensal</a:t>
            </a:r>
            <a:endParaRPr sz="1400">
              <a:latin typeface="Arial"/>
              <a:cs typeface="Arial"/>
            </a:endParaRPr>
          </a:p>
        </p:txBody>
      </p:sp>
      <p:sp>
        <p:nvSpPr>
          <p:cNvPr id="38" name="object 38"/>
          <p:cNvSpPr txBox="1"/>
          <p:nvPr/>
        </p:nvSpPr>
        <p:spPr>
          <a:xfrm>
            <a:off x="2520520" y="4616263"/>
            <a:ext cx="206375" cy="163195"/>
          </a:xfrm>
          <a:prstGeom prst="rect">
            <a:avLst/>
          </a:prstGeom>
        </p:spPr>
        <p:txBody>
          <a:bodyPr vert="horz" wrap="square" lIns="0" tIns="12700" rIns="0" bIns="0" rtlCol="0">
            <a:spAutoFit/>
          </a:bodyPr>
          <a:lstStyle/>
          <a:p>
            <a:pPr marL="12700">
              <a:lnSpc>
                <a:spcPct val="100000"/>
              </a:lnSpc>
              <a:spcBef>
                <a:spcPts val="100"/>
              </a:spcBef>
            </a:pPr>
            <a:r>
              <a:rPr sz="900" b="1" spc="-110" dirty="0">
                <a:solidFill>
                  <a:srgbClr val="333333"/>
                </a:solidFill>
                <a:latin typeface="Arial"/>
                <a:cs typeface="Arial"/>
              </a:rPr>
              <a:t>J</a:t>
            </a:r>
            <a:r>
              <a:rPr sz="900" b="1" spc="-15" dirty="0">
                <a:solidFill>
                  <a:srgbClr val="333333"/>
                </a:solidFill>
                <a:latin typeface="Arial"/>
                <a:cs typeface="Arial"/>
              </a:rPr>
              <a:t>an</a:t>
            </a:r>
            <a:endParaRPr sz="900">
              <a:latin typeface="Arial"/>
              <a:cs typeface="Arial"/>
            </a:endParaRPr>
          </a:p>
        </p:txBody>
      </p:sp>
      <p:sp>
        <p:nvSpPr>
          <p:cNvPr id="39" name="object 39"/>
          <p:cNvSpPr txBox="1"/>
          <p:nvPr/>
        </p:nvSpPr>
        <p:spPr>
          <a:xfrm>
            <a:off x="3410179" y="4616263"/>
            <a:ext cx="208915" cy="163195"/>
          </a:xfrm>
          <a:prstGeom prst="rect">
            <a:avLst/>
          </a:prstGeom>
        </p:spPr>
        <p:txBody>
          <a:bodyPr vert="horz" wrap="square" lIns="0" tIns="12700" rIns="0" bIns="0" rtlCol="0">
            <a:spAutoFit/>
          </a:bodyPr>
          <a:lstStyle/>
          <a:p>
            <a:pPr marL="12700">
              <a:lnSpc>
                <a:spcPct val="100000"/>
              </a:lnSpc>
              <a:spcBef>
                <a:spcPts val="100"/>
              </a:spcBef>
            </a:pPr>
            <a:r>
              <a:rPr sz="900" b="1" spc="-40" dirty="0">
                <a:solidFill>
                  <a:srgbClr val="333333"/>
                </a:solidFill>
                <a:latin typeface="Arial"/>
                <a:cs typeface="Arial"/>
              </a:rPr>
              <a:t>Fev</a:t>
            </a:r>
            <a:endParaRPr sz="900">
              <a:latin typeface="Arial"/>
              <a:cs typeface="Arial"/>
            </a:endParaRPr>
          </a:p>
        </p:txBody>
      </p:sp>
      <p:sp>
        <p:nvSpPr>
          <p:cNvPr id="40" name="object 40"/>
          <p:cNvSpPr txBox="1"/>
          <p:nvPr/>
        </p:nvSpPr>
        <p:spPr>
          <a:xfrm>
            <a:off x="4284833" y="4616263"/>
            <a:ext cx="241935" cy="163195"/>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Mar</a:t>
            </a:r>
            <a:endParaRPr sz="900">
              <a:latin typeface="Arial"/>
              <a:cs typeface="Arial"/>
            </a:endParaRPr>
          </a:p>
        </p:txBody>
      </p:sp>
      <p:sp>
        <p:nvSpPr>
          <p:cNvPr id="41" name="object 41"/>
          <p:cNvSpPr txBox="1"/>
          <p:nvPr/>
        </p:nvSpPr>
        <p:spPr>
          <a:xfrm>
            <a:off x="5185800" y="4616263"/>
            <a:ext cx="222250" cy="163195"/>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333333"/>
                </a:solidFill>
                <a:latin typeface="Arial"/>
                <a:cs typeface="Arial"/>
              </a:rPr>
              <a:t>Abr</a:t>
            </a:r>
            <a:endParaRPr sz="900">
              <a:latin typeface="Arial"/>
              <a:cs typeface="Arial"/>
            </a:endParaRPr>
          </a:p>
        </p:txBody>
      </p:sp>
      <p:sp>
        <p:nvSpPr>
          <p:cNvPr id="42" name="object 42"/>
          <p:cNvSpPr txBox="1"/>
          <p:nvPr/>
        </p:nvSpPr>
        <p:spPr>
          <a:xfrm>
            <a:off x="6073669" y="4616263"/>
            <a:ext cx="229235" cy="163195"/>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Mai</a:t>
            </a:r>
            <a:endParaRPr sz="900">
              <a:latin typeface="Arial"/>
              <a:cs typeface="Arial"/>
            </a:endParaRPr>
          </a:p>
        </p:txBody>
      </p:sp>
      <p:sp>
        <p:nvSpPr>
          <p:cNvPr id="43" name="object 43"/>
          <p:cNvSpPr txBox="1"/>
          <p:nvPr/>
        </p:nvSpPr>
        <p:spPr>
          <a:xfrm>
            <a:off x="8738349" y="4616263"/>
            <a:ext cx="247015" cy="163195"/>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333333"/>
                </a:solidFill>
                <a:latin typeface="Arial"/>
                <a:cs typeface="Arial"/>
              </a:rPr>
              <a:t>Ago</a:t>
            </a:r>
            <a:endParaRPr sz="900">
              <a:latin typeface="Arial"/>
              <a:cs typeface="Arial"/>
            </a:endParaRPr>
          </a:p>
        </p:txBody>
      </p:sp>
      <p:sp>
        <p:nvSpPr>
          <p:cNvPr id="44" name="object 44"/>
          <p:cNvSpPr txBox="1"/>
          <p:nvPr/>
        </p:nvSpPr>
        <p:spPr>
          <a:xfrm>
            <a:off x="9654795" y="4616263"/>
            <a:ext cx="196215" cy="163195"/>
          </a:xfrm>
          <a:prstGeom prst="rect">
            <a:avLst/>
          </a:prstGeom>
        </p:spPr>
        <p:txBody>
          <a:bodyPr vert="horz" wrap="square" lIns="0" tIns="12700" rIns="0" bIns="0" rtlCol="0">
            <a:spAutoFit/>
          </a:bodyPr>
          <a:lstStyle/>
          <a:p>
            <a:pPr marL="12700">
              <a:lnSpc>
                <a:spcPct val="100000"/>
              </a:lnSpc>
              <a:spcBef>
                <a:spcPts val="100"/>
              </a:spcBef>
            </a:pPr>
            <a:r>
              <a:rPr sz="900" b="1" spc="-20" dirty="0">
                <a:solidFill>
                  <a:srgbClr val="333333"/>
                </a:solidFill>
                <a:latin typeface="Arial"/>
                <a:cs typeface="Arial"/>
              </a:rPr>
              <a:t>Set</a:t>
            </a:r>
            <a:endParaRPr sz="900">
              <a:latin typeface="Arial"/>
              <a:cs typeface="Arial"/>
            </a:endParaRPr>
          </a:p>
        </p:txBody>
      </p:sp>
      <p:sp>
        <p:nvSpPr>
          <p:cNvPr id="45" name="object 45"/>
          <p:cNvSpPr txBox="1"/>
          <p:nvPr/>
        </p:nvSpPr>
        <p:spPr>
          <a:xfrm>
            <a:off x="10530937" y="4616263"/>
            <a:ext cx="226060" cy="163195"/>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333333"/>
                </a:solidFill>
                <a:latin typeface="Arial"/>
                <a:cs typeface="Arial"/>
              </a:rPr>
              <a:t>Out</a:t>
            </a:r>
            <a:endParaRPr sz="900">
              <a:latin typeface="Arial"/>
              <a:cs typeface="Arial"/>
            </a:endParaRPr>
          </a:p>
        </p:txBody>
      </p:sp>
      <p:sp>
        <p:nvSpPr>
          <p:cNvPr id="46" name="object 46"/>
          <p:cNvSpPr txBox="1"/>
          <p:nvPr/>
        </p:nvSpPr>
        <p:spPr>
          <a:xfrm>
            <a:off x="11411217" y="4616263"/>
            <a:ext cx="247650" cy="163195"/>
          </a:xfrm>
          <a:prstGeom prst="rect">
            <a:avLst/>
          </a:prstGeom>
        </p:spPr>
        <p:txBody>
          <a:bodyPr vert="horz" wrap="square" lIns="0" tIns="12700" rIns="0" bIns="0" rtlCol="0">
            <a:spAutoFit/>
          </a:bodyPr>
          <a:lstStyle/>
          <a:p>
            <a:pPr marL="12700">
              <a:lnSpc>
                <a:spcPct val="100000"/>
              </a:lnSpc>
              <a:spcBef>
                <a:spcPts val="100"/>
              </a:spcBef>
            </a:pPr>
            <a:r>
              <a:rPr sz="900" b="1" spc="15" dirty="0">
                <a:solidFill>
                  <a:srgbClr val="333333"/>
                </a:solidFill>
                <a:latin typeface="Arial"/>
                <a:cs typeface="Arial"/>
              </a:rPr>
              <a:t>Nov</a:t>
            </a:r>
            <a:endParaRPr sz="900">
              <a:latin typeface="Arial"/>
              <a:cs typeface="Arial"/>
            </a:endParaRPr>
          </a:p>
        </p:txBody>
      </p:sp>
      <p:sp>
        <p:nvSpPr>
          <p:cNvPr id="47" name="object 47"/>
          <p:cNvSpPr txBox="1"/>
          <p:nvPr/>
        </p:nvSpPr>
        <p:spPr>
          <a:xfrm>
            <a:off x="12312927" y="4616263"/>
            <a:ext cx="226695" cy="163195"/>
          </a:xfrm>
          <a:prstGeom prst="rect">
            <a:avLst/>
          </a:prstGeom>
        </p:spPr>
        <p:txBody>
          <a:bodyPr vert="horz" wrap="square" lIns="0" tIns="12700" rIns="0" bIns="0" rtlCol="0">
            <a:spAutoFit/>
          </a:bodyPr>
          <a:lstStyle/>
          <a:p>
            <a:pPr marL="12700">
              <a:lnSpc>
                <a:spcPct val="100000"/>
              </a:lnSpc>
              <a:spcBef>
                <a:spcPts val="100"/>
              </a:spcBef>
            </a:pPr>
            <a:r>
              <a:rPr sz="900" b="1" spc="-10" dirty="0">
                <a:solidFill>
                  <a:srgbClr val="333333"/>
                </a:solidFill>
                <a:latin typeface="Arial"/>
                <a:cs typeface="Arial"/>
              </a:rPr>
              <a:t>Dez</a:t>
            </a:r>
            <a:endParaRPr sz="900">
              <a:latin typeface="Arial"/>
              <a:cs typeface="Arial"/>
            </a:endParaRPr>
          </a:p>
        </p:txBody>
      </p:sp>
      <p:grpSp>
        <p:nvGrpSpPr>
          <p:cNvPr id="48" name="object 48"/>
          <p:cNvGrpSpPr/>
          <p:nvPr/>
        </p:nvGrpSpPr>
        <p:grpSpPr>
          <a:xfrm>
            <a:off x="2608805" y="2970560"/>
            <a:ext cx="9832340" cy="1308735"/>
            <a:chOff x="2608805" y="2970560"/>
            <a:chExt cx="9832340" cy="1308735"/>
          </a:xfrm>
        </p:grpSpPr>
        <p:sp>
          <p:nvSpPr>
            <p:cNvPr id="49" name="object 49"/>
            <p:cNvSpPr/>
            <p:nvPr/>
          </p:nvSpPr>
          <p:spPr>
            <a:xfrm>
              <a:off x="2623410" y="2985165"/>
              <a:ext cx="9803130" cy="1279525"/>
            </a:xfrm>
            <a:custGeom>
              <a:avLst/>
              <a:gdLst/>
              <a:ahLst/>
              <a:cxnLst/>
              <a:rect l="l" t="t" r="r" b="b"/>
              <a:pathLst>
                <a:path w="9803130" h="1279525">
                  <a:moveTo>
                    <a:pt x="0" y="1124592"/>
                  </a:moveTo>
                  <a:lnTo>
                    <a:pt x="891152" y="0"/>
                  </a:lnTo>
                  <a:lnTo>
                    <a:pt x="1782301" y="1244124"/>
                  </a:lnTo>
                  <a:lnTo>
                    <a:pt x="2673460" y="447796"/>
                  </a:lnTo>
                  <a:lnTo>
                    <a:pt x="3564610" y="974421"/>
                  </a:lnTo>
                  <a:lnTo>
                    <a:pt x="4455759" y="1279446"/>
                  </a:lnTo>
                  <a:lnTo>
                    <a:pt x="5346918" y="1272941"/>
                  </a:lnTo>
                  <a:lnTo>
                    <a:pt x="6238068" y="1269669"/>
                  </a:lnTo>
                  <a:lnTo>
                    <a:pt x="7129217" y="1225523"/>
                  </a:lnTo>
                  <a:lnTo>
                    <a:pt x="8020376" y="1215402"/>
                  </a:lnTo>
                  <a:lnTo>
                    <a:pt x="8911526" y="1251011"/>
                  </a:lnTo>
                  <a:lnTo>
                    <a:pt x="9802713" y="1137393"/>
                  </a:lnTo>
                </a:path>
              </a:pathLst>
            </a:custGeom>
            <a:ln w="28615">
              <a:solidFill>
                <a:srgbClr val="0F7361"/>
              </a:solidFill>
            </a:ln>
          </p:spPr>
          <p:txBody>
            <a:bodyPr wrap="square" lIns="0" tIns="0" rIns="0" bIns="0" rtlCol="0"/>
            <a:lstStyle/>
            <a:p>
              <a:endParaRPr/>
            </a:p>
          </p:txBody>
        </p:sp>
        <p:sp>
          <p:nvSpPr>
            <p:cNvPr id="50" name="object 50"/>
            <p:cNvSpPr/>
            <p:nvPr/>
          </p:nvSpPr>
          <p:spPr>
            <a:xfrm>
              <a:off x="2623410" y="3879327"/>
              <a:ext cx="9803130" cy="307340"/>
            </a:xfrm>
            <a:custGeom>
              <a:avLst/>
              <a:gdLst/>
              <a:ahLst/>
              <a:cxnLst/>
              <a:rect l="l" t="t" r="r" b="b"/>
              <a:pathLst>
                <a:path w="9803130" h="307339">
                  <a:moveTo>
                    <a:pt x="0" y="260020"/>
                  </a:moveTo>
                  <a:lnTo>
                    <a:pt x="891152" y="307162"/>
                  </a:lnTo>
                  <a:lnTo>
                    <a:pt x="1782301" y="270561"/>
                  </a:lnTo>
                  <a:lnTo>
                    <a:pt x="2673460" y="234027"/>
                  </a:lnTo>
                  <a:lnTo>
                    <a:pt x="3564610" y="0"/>
                  </a:lnTo>
                  <a:lnTo>
                    <a:pt x="4455759" y="233168"/>
                  </a:lnTo>
                  <a:lnTo>
                    <a:pt x="5346918" y="253314"/>
                  </a:lnTo>
                  <a:lnTo>
                    <a:pt x="6238068" y="246513"/>
                  </a:lnTo>
                  <a:lnTo>
                    <a:pt x="7129217" y="135166"/>
                  </a:lnTo>
                  <a:lnTo>
                    <a:pt x="8020376" y="93299"/>
                  </a:lnTo>
                  <a:lnTo>
                    <a:pt x="8911526" y="203979"/>
                  </a:lnTo>
                  <a:lnTo>
                    <a:pt x="9802713" y="51557"/>
                  </a:lnTo>
                </a:path>
              </a:pathLst>
            </a:custGeom>
            <a:ln w="28616">
              <a:solidFill>
                <a:srgbClr val="282A58"/>
              </a:solidFill>
            </a:ln>
          </p:spPr>
          <p:txBody>
            <a:bodyPr wrap="square" lIns="0" tIns="0" rIns="0" bIns="0" rtlCol="0"/>
            <a:lstStyle/>
            <a:p>
              <a:endParaRPr/>
            </a:p>
          </p:txBody>
        </p:sp>
        <p:sp>
          <p:nvSpPr>
            <p:cNvPr id="51" name="object 51"/>
            <p:cNvSpPr/>
            <p:nvPr/>
          </p:nvSpPr>
          <p:spPr>
            <a:xfrm>
              <a:off x="2623410" y="3528666"/>
              <a:ext cx="7129780" cy="464184"/>
            </a:xfrm>
            <a:custGeom>
              <a:avLst/>
              <a:gdLst/>
              <a:ahLst/>
              <a:cxnLst/>
              <a:rect l="l" t="t" r="r" b="b"/>
              <a:pathLst>
                <a:path w="7129780" h="464185">
                  <a:moveTo>
                    <a:pt x="0" y="447136"/>
                  </a:moveTo>
                  <a:lnTo>
                    <a:pt x="891152" y="429814"/>
                  </a:lnTo>
                  <a:lnTo>
                    <a:pt x="1782301" y="424062"/>
                  </a:lnTo>
                  <a:lnTo>
                    <a:pt x="2673460" y="461798"/>
                  </a:lnTo>
                  <a:lnTo>
                    <a:pt x="3564610" y="463953"/>
                  </a:lnTo>
                  <a:lnTo>
                    <a:pt x="4455759" y="399986"/>
                  </a:lnTo>
                  <a:lnTo>
                    <a:pt x="5346918" y="461969"/>
                  </a:lnTo>
                  <a:lnTo>
                    <a:pt x="6238068" y="0"/>
                  </a:lnTo>
                  <a:lnTo>
                    <a:pt x="7129217" y="378132"/>
                  </a:lnTo>
                </a:path>
              </a:pathLst>
            </a:custGeom>
            <a:ln w="28616">
              <a:solidFill>
                <a:srgbClr val="452473"/>
              </a:solidFill>
            </a:ln>
          </p:spPr>
          <p:txBody>
            <a:bodyPr wrap="square" lIns="0" tIns="0" rIns="0" bIns="0" rtlCol="0"/>
            <a:lstStyle/>
            <a:p>
              <a:endParaRPr/>
            </a:p>
          </p:txBody>
        </p:sp>
      </p:grpSp>
      <p:sp>
        <p:nvSpPr>
          <p:cNvPr id="52" name="object 52"/>
          <p:cNvSpPr txBox="1"/>
          <p:nvPr/>
        </p:nvSpPr>
        <p:spPr>
          <a:xfrm>
            <a:off x="3297813" y="2781688"/>
            <a:ext cx="433705"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$167</a:t>
            </a:r>
            <a:r>
              <a:rPr sz="900" spc="-110"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3" name="object 53"/>
          <p:cNvSpPr txBox="1"/>
          <p:nvPr/>
        </p:nvSpPr>
        <p:spPr>
          <a:xfrm>
            <a:off x="6893227" y="4320597"/>
            <a:ext cx="372110"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$34</a:t>
            </a:r>
            <a:r>
              <a:rPr sz="900" spc="-114"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4" name="object 54"/>
          <p:cNvSpPr txBox="1"/>
          <p:nvPr/>
        </p:nvSpPr>
        <p:spPr>
          <a:xfrm>
            <a:off x="4219795" y="4285270"/>
            <a:ext cx="372110"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$38</a:t>
            </a:r>
            <a:r>
              <a:rPr sz="900" spc="-114"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5" name="object 55"/>
          <p:cNvSpPr txBox="1"/>
          <p:nvPr/>
        </p:nvSpPr>
        <p:spPr>
          <a:xfrm>
            <a:off x="5080131" y="3229474"/>
            <a:ext cx="433705"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$120</a:t>
            </a:r>
            <a:r>
              <a:rPr sz="900" spc="-110"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6" name="object 56"/>
          <p:cNvSpPr txBox="1"/>
          <p:nvPr/>
        </p:nvSpPr>
        <p:spPr>
          <a:xfrm>
            <a:off x="12240150" y="3673127"/>
            <a:ext cx="372110" cy="408940"/>
          </a:xfrm>
          <a:prstGeom prst="rect">
            <a:avLst/>
          </a:prstGeom>
        </p:spPr>
        <p:txBody>
          <a:bodyPr vert="horz" wrap="square" lIns="0" tIns="66675" rIns="0" bIns="0" rtlCol="0">
            <a:spAutoFit/>
          </a:bodyPr>
          <a:lstStyle/>
          <a:p>
            <a:pPr marL="12700">
              <a:lnSpc>
                <a:spcPct val="100000"/>
              </a:lnSpc>
              <a:spcBef>
                <a:spcPts val="525"/>
              </a:spcBef>
            </a:pPr>
            <a:r>
              <a:rPr sz="900" spc="-120" dirty="0">
                <a:solidFill>
                  <a:srgbClr val="333333"/>
                </a:solidFill>
                <a:latin typeface="Arial Black"/>
                <a:cs typeface="Arial Black"/>
              </a:rPr>
              <a:t>$69</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430"/>
              </a:spcBef>
            </a:pPr>
            <a:r>
              <a:rPr sz="900" spc="-120" dirty="0">
                <a:solidFill>
                  <a:srgbClr val="333333"/>
                </a:solidFill>
                <a:latin typeface="Arial Black"/>
                <a:cs typeface="Arial Black"/>
              </a:rPr>
              <a:t>$49</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7" name="object 57"/>
          <p:cNvSpPr txBox="1"/>
          <p:nvPr/>
        </p:nvSpPr>
        <p:spPr>
          <a:xfrm>
            <a:off x="3328621" y="4242476"/>
            <a:ext cx="372110"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$42</a:t>
            </a:r>
            <a:r>
              <a:rPr sz="900" spc="-114"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8" name="object 58"/>
          <p:cNvSpPr txBox="1"/>
          <p:nvPr/>
        </p:nvSpPr>
        <p:spPr>
          <a:xfrm>
            <a:off x="10457863" y="3769152"/>
            <a:ext cx="372110" cy="391160"/>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$64</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715"/>
              </a:spcBef>
            </a:pPr>
            <a:r>
              <a:rPr sz="900" spc="-120" dirty="0">
                <a:solidFill>
                  <a:srgbClr val="333333"/>
                </a:solidFill>
                <a:latin typeface="Arial Black"/>
                <a:cs typeface="Arial Black"/>
              </a:rPr>
              <a:t>$41</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59" name="object 59"/>
          <p:cNvSpPr txBox="1"/>
          <p:nvPr/>
        </p:nvSpPr>
        <p:spPr>
          <a:xfrm>
            <a:off x="11349006" y="4123743"/>
            <a:ext cx="372110" cy="331470"/>
          </a:xfrm>
          <a:prstGeom prst="rect">
            <a:avLst/>
          </a:prstGeom>
        </p:spPr>
        <p:txBody>
          <a:bodyPr vert="horz" wrap="square" lIns="0" tIns="27940" rIns="0" bIns="0" rtlCol="0">
            <a:spAutoFit/>
          </a:bodyPr>
          <a:lstStyle/>
          <a:p>
            <a:pPr marL="12700">
              <a:lnSpc>
                <a:spcPct val="100000"/>
              </a:lnSpc>
              <a:spcBef>
                <a:spcPts val="220"/>
              </a:spcBef>
            </a:pPr>
            <a:r>
              <a:rPr sz="900" spc="-120" dirty="0">
                <a:solidFill>
                  <a:srgbClr val="333333"/>
                </a:solidFill>
                <a:latin typeface="Arial Black"/>
                <a:cs typeface="Arial Black"/>
              </a:rPr>
              <a:t>$53</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125"/>
              </a:spcBef>
            </a:pPr>
            <a:r>
              <a:rPr sz="900" spc="-120" dirty="0">
                <a:solidFill>
                  <a:srgbClr val="333333"/>
                </a:solidFill>
                <a:latin typeface="Arial Black"/>
                <a:cs typeface="Arial Black"/>
              </a:rPr>
              <a:t>$37</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0" name="object 60"/>
          <p:cNvSpPr txBox="1"/>
          <p:nvPr/>
        </p:nvSpPr>
        <p:spPr>
          <a:xfrm>
            <a:off x="8675544" y="3922375"/>
            <a:ext cx="372110" cy="292100"/>
          </a:xfrm>
          <a:prstGeom prst="rect">
            <a:avLst/>
          </a:prstGeom>
        </p:spPr>
        <p:txBody>
          <a:bodyPr vert="horz" wrap="square" lIns="0" tIns="12700" rIns="0" bIns="0" rtlCol="0">
            <a:spAutoFit/>
          </a:bodyPr>
          <a:lstStyle/>
          <a:p>
            <a:pPr marL="12700">
              <a:lnSpc>
                <a:spcPts val="1050"/>
              </a:lnSpc>
              <a:spcBef>
                <a:spcPts val="100"/>
              </a:spcBef>
            </a:pPr>
            <a:r>
              <a:rPr sz="900" spc="-120" dirty="0">
                <a:solidFill>
                  <a:srgbClr val="333333"/>
                </a:solidFill>
                <a:latin typeface="Arial Black"/>
                <a:cs typeface="Arial Black"/>
              </a:rPr>
              <a:t>$48</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1050"/>
              </a:lnSpc>
            </a:pPr>
            <a:r>
              <a:rPr sz="900" spc="-120" dirty="0">
                <a:solidFill>
                  <a:srgbClr val="333333"/>
                </a:solidFill>
                <a:latin typeface="Arial Black"/>
                <a:cs typeface="Arial Black"/>
              </a:rPr>
              <a:t>$35</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1" name="object 61"/>
          <p:cNvSpPr txBox="1"/>
          <p:nvPr/>
        </p:nvSpPr>
        <p:spPr>
          <a:xfrm>
            <a:off x="2437474" y="3746127"/>
            <a:ext cx="372110" cy="582930"/>
          </a:xfrm>
          <a:prstGeom prst="rect">
            <a:avLst/>
          </a:prstGeom>
        </p:spPr>
        <p:txBody>
          <a:bodyPr vert="horz" wrap="square" lIns="0" tIns="38735" rIns="0" bIns="0" rtlCol="0">
            <a:spAutoFit/>
          </a:bodyPr>
          <a:lstStyle/>
          <a:p>
            <a:pPr marL="12700">
              <a:lnSpc>
                <a:spcPct val="100000"/>
              </a:lnSpc>
              <a:spcBef>
                <a:spcPts val="305"/>
              </a:spcBef>
            </a:pPr>
            <a:r>
              <a:rPr sz="900" spc="-120" dirty="0">
                <a:solidFill>
                  <a:srgbClr val="333333"/>
                </a:solidFill>
                <a:latin typeface="Arial Black"/>
                <a:cs typeface="Arial Black"/>
              </a:rPr>
              <a:t>$64</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210"/>
              </a:spcBef>
            </a:pPr>
            <a:r>
              <a:rPr sz="900" spc="-120" dirty="0">
                <a:solidFill>
                  <a:srgbClr val="333333"/>
                </a:solidFill>
                <a:latin typeface="Arial Black"/>
                <a:cs typeface="Arial Black"/>
              </a:rPr>
              <a:t>$47</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730"/>
              </a:spcBef>
            </a:pPr>
            <a:r>
              <a:rPr sz="900" spc="-120" dirty="0">
                <a:solidFill>
                  <a:srgbClr val="333333"/>
                </a:solidFill>
                <a:latin typeface="Arial Black"/>
                <a:cs typeface="Arial Black"/>
              </a:rPr>
              <a:t>$50</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2" name="object 62"/>
          <p:cNvSpPr txBox="1"/>
          <p:nvPr/>
        </p:nvSpPr>
        <p:spPr>
          <a:xfrm>
            <a:off x="9566688" y="3703316"/>
            <a:ext cx="372110" cy="466725"/>
          </a:xfrm>
          <a:prstGeom prst="rect">
            <a:avLst/>
          </a:prstGeom>
        </p:spPr>
        <p:txBody>
          <a:bodyPr vert="horz" wrap="square" lIns="0" tIns="12700" rIns="0" bIns="0" rtlCol="0">
            <a:spAutoFit/>
          </a:bodyPr>
          <a:lstStyle/>
          <a:p>
            <a:pPr marL="12700">
              <a:lnSpc>
                <a:spcPts val="965"/>
              </a:lnSpc>
              <a:spcBef>
                <a:spcPts val="100"/>
              </a:spcBef>
            </a:pPr>
            <a:r>
              <a:rPr sz="900" spc="-120" dirty="0">
                <a:solidFill>
                  <a:srgbClr val="333333"/>
                </a:solidFill>
                <a:latin typeface="Arial Black"/>
                <a:cs typeface="Arial Black"/>
              </a:rPr>
              <a:t>$71</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965"/>
              </a:lnSpc>
            </a:pPr>
            <a:r>
              <a:rPr sz="900" spc="-120" dirty="0">
                <a:solidFill>
                  <a:srgbClr val="333333"/>
                </a:solidFill>
                <a:latin typeface="Arial Black"/>
                <a:cs typeface="Arial Black"/>
              </a:rPr>
              <a:t>$60</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465"/>
              </a:spcBef>
            </a:pPr>
            <a:r>
              <a:rPr sz="900" spc="-120" dirty="0">
                <a:solidFill>
                  <a:srgbClr val="333333"/>
                </a:solidFill>
                <a:latin typeface="Arial Black"/>
                <a:cs typeface="Arial Black"/>
              </a:rPr>
              <a:t>$40</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3" name="object 63"/>
          <p:cNvSpPr txBox="1"/>
          <p:nvPr/>
        </p:nvSpPr>
        <p:spPr>
          <a:xfrm>
            <a:off x="8644737" y="3325181"/>
            <a:ext cx="433705"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$110</a:t>
            </a:r>
            <a:r>
              <a:rPr sz="900" spc="-110"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4" name="object 64"/>
          <p:cNvSpPr txBox="1"/>
          <p:nvPr/>
        </p:nvSpPr>
        <p:spPr>
          <a:xfrm>
            <a:off x="6002083" y="3714275"/>
            <a:ext cx="372110" cy="497205"/>
          </a:xfrm>
          <a:prstGeom prst="rect">
            <a:avLst/>
          </a:prstGeom>
        </p:spPr>
        <p:txBody>
          <a:bodyPr vert="horz" wrap="square" lIns="0" tIns="54610" rIns="0" bIns="0" rtlCol="0">
            <a:spAutoFit/>
          </a:bodyPr>
          <a:lstStyle/>
          <a:p>
            <a:pPr marL="12700">
              <a:lnSpc>
                <a:spcPct val="100000"/>
              </a:lnSpc>
              <a:spcBef>
                <a:spcPts val="430"/>
              </a:spcBef>
            </a:pPr>
            <a:r>
              <a:rPr sz="900" spc="-120" dirty="0">
                <a:solidFill>
                  <a:srgbClr val="333333"/>
                </a:solidFill>
                <a:latin typeface="Arial Black"/>
                <a:cs typeface="Arial Black"/>
              </a:rPr>
              <a:t>$66</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985"/>
              </a:lnSpc>
              <a:spcBef>
                <a:spcPts val="330"/>
              </a:spcBef>
            </a:pPr>
            <a:r>
              <a:rPr sz="900" spc="-120" dirty="0">
                <a:solidFill>
                  <a:srgbClr val="333333"/>
                </a:solidFill>
                <a:latin typeface="Arial Black"/>
                <a:cs typeface="Arial Black"/>
              </a:rPr>
              <a:t>$74</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985"/>
              </a:lnSpc>
            </a:pPr>
            <a:r>
              <a:rPr sz="900" spc="-120" dirty="0">
                <a:solidFill>
                  <a:srgbClr val="333333"/>
                </a:solidFill>
                <a:latin typeface="Arial Black"/>
                <a:cs typeface="Arial Black"/>
              </a:rPr>
              <a:t>$62</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5" name="object 65"/>
          <p:cNvSpPr txBox="1"/>
          <p:nvPr/>
        </p:nvSpPr>
        <p:spPr>
          <a:xfrm>
            <a:off x="7784400" y="3787166"/>
            <a:ext cx="372110" cy="56451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$62</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1070"/>
              </a:lnSpc>
              <a:spcBef>
                <a:spcPts val="1025"/>
              </a:spcBef>
            </a:pPr>
            <a:r>
              <a:rPr sz="900" spc="-120" dirty="0">
                <a:solidFill>
                  <a:srgbClr val="333333"/>
                </a:solidFill>
                <a:latin typeface="Arial Black"/>
                <a:cs typeface="Arial Black"/>
              </a:rPr>
              <a:t>$35</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1070"/>
              </a:lnSpc>
            </a:pPr>
            <a:r>
              <a:rPr sz="900" spc="-120" dirty="0">
                <a:solidFill>
                  <a:srgbClr val="333333"/>
                </a:solidFill>
                <a:latin typeface="Arial Black"/>
                <a:cs typeface="Arial Black"/>
              </a:rPr>
              <a:t>$48</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6" name="object 66"/>
          <p:cNvSpPr txBox="1"/>
          <p:nvPr/>
        </p:nvSpPr>
        <p:spPr>
          <a:xfrm>
            <a:off x="4219795" y="3689434"/>
            <a:ext cx="372110" cy="420370"/>
          </a:xfrm>
          <a:prstGeom prst="rect">
            <a:avLst/>
          </a:prstGeom>
        </p:spPr>
        <p:txBody>
          <a:bodyPr vert="horz" wrap="square" lIns="0" tIns="72390" rIns="0" bIns="0" rtlCol="0">
            <a:spAutoFit/>
          </a:bodyPr>
          <a:lstStyle/>
          <a:p>
            <a:pPr marL="12700">
              <a:lnSpc>
                <a:spcPct val="100000"/>
              </a:lnSpc>
              <a:spcBef>
                <a:spcPts val="570"/>
              </a:spcBef>
            </a:pPr>
            <a:r>
              <a:rPr sz="900" spc="-120" dirty="0">
                <a:solidFill>
                  <a:srgbClr val="333333"/>
                </a:solidFill>
                <a:latin typeface="Arial Black"/>
                <a:cs typeface="Arial Black"/>
              </a:rPr>
              <a:t>$66</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475"/>
              </a:spcBef>
            </a:pPr>
            <a:r>
              <a:rPr sz="900" spc="-120" dirty="0">
                <a:solidFill>
                  <a:srgbClr val="333333"/>
                </a:solidFill>
                <a:latin typeface="Arial Black"/>
                <a:cs typeface="Arial Black"/>
              </a:rPr>
              <a:t>$46</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7" name="object 67"/>
          <p:cNvSpPr txBox="1"/>
          <p:nvPr/>
        </p:nvSpPr>
        <p:spPr>
          <a:xfrm>
            <a:off x="6893227" y="3678674"/>
            <a:ext cx="372110" cy="393700"/>
          </a:xfrm>
          <a:prstGeom prst="rect">
            <a:avLst/>
          </a:prstGeom>
        </p:spPr>
        <p:txBody>
          <a:bodyPr vert="horz" wrap="square" lIns="0" tIns="59055" rIns="0" bIns="0" rtlCol="0">
            <a:spAutoFit/>
          </a:bodyPr>
          <a:lstStyle/>
          <a:p>
            <a:pPr marL="12700">
              <a:lnSpc>
                <a:spcPct val="100000"/>
              </a:lnSpc>
              <a:spcBef>
                <a:spcPts val="465"/>
              </a:spcBef>
            </a:pPr>
            <a:r>
              <a:rPr sz="900" spc="-120" dirty="0">
                <a:solidFill>
                  <a:srgbClr val="333333"/>
                </a:solidFill>
                <a:latin typeface="Arial Black"/>
                <a:cs typeface="Arial Black"/>
              </a:rPr>
              <a:t>$69</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ct val="100000"/>
              </a:lnSpc>
              <a:spcBef>
                <a:spcPts val="370"/>
              </a:spcBef>
            </a:pPr>
            <a:r>
              <a:rPr sz="900" spc="-120" dirty="0">
                <a:solidFill>
                  <a:srgbClr val="333333"/>
                </a:solidFill>
                <a:latin typeface="Arial Black"/>
                <a:cs typeface="Arial Black"/>
              </a:rPr>
              <a:t>$50</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8" name="object 68"/>
          <p:cNvSpPr txBox="1"/>
          <p:nvPr/>
        </p:nvSpPr>
        <p:spPr>
          <a:xfrm>
            <a:off x="3328621" y="3755010"/>
            <a:ext cx="372110" cy="163195"/>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33333"/>
                </a:solidFill>
                <a:latin typeface="Arial Black"/>
                <a:cs typeface="Arial Black"/>
              </a:rPr>
              <a:t>$66</a:t>
            </a:r>
            <a:r>
              <a:rPr sz="900" spc="-114"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sp>
        <p:nvSpPr>
          <p:cNvPr id="69" name="object 69"/>
          <p:cNvSpPr txBox="1"/>
          <p:nvPr/>
        </p:nvSpPr>
        <p:spPr>
          <a:xfrm>
            <a:off x="5110939" y="3786983"/>
            <a:ext cx="372110" cy="285750"/>
          </a:xfrm>
          <a:prstGeom prst="rect">
            <a:avLst/>
          </a:prstGeom>
        </p:spPr>
        <p:txBody>
          <a:bodyPr vert="horz" wrap="square" lIns="0" tIns="12700" rIns="0" bIns="0" rtlCol="0">
            <a:spAutoFit/>
          </a:bodyPr>
          <a:lstStyle/>
          <a:p>
            <a:pPr marL="12700">
              <a:lnSpc>
                <a:spcPts val="1025"/>
              </a:lnSpc>
              <a:spcBef>
                <a:spcPts val="100"/>
              </a:spcBef>
            </a:pPr>
            <a:r>
              <a:rPr sz="900" spc="-120" dirty="0">
                <a:solidFill>
                  <a:srgbClr val="333333"/>
                </a:solidFill>
                <a:latin typeface="Arial Black"/>
                <a:cs typeface="Arial Black"/>
              </a:rPr>
              <a:t>$62</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a:p>
            <a:pPr marL="12700">
              <a:lnSpc>
                <a:spcPts val="1025"/>
              </a:lnSpc>
            </a:pPr>
            <a:r>
              <a:rPr sz="900" spc="-120" dirty="0">
                <a:solidFill>
                  <a:srgbClr val="333333"/>
                </a:solidFill>
                <a:latin typeface="Arial Black"/>
                <a:cs typeface="Arial Black"/>
              </a:rPr>
              <a:t>$50</a:t>
            </a:r>
            <a:r>
              <a:rPr sz="900" spc="-135" dirty="0">
                <a:solidFill>
                  <a:srgbClr val="333333"/>
                </a:solidFill>
                <a:latin typeface="Arial Black"/>
                <a:cs typeface="Arial Black"/>
              </a:rPr>
              <a:t> </a:t>
            </a:r>
            <a:r>
              <a:rPr sz="900" spc="-65" dirty="0">
                <a:solidFill>
                  <a:srgbClr val="333333"/>
                </a:solidFill>
                <a:latin typeface="Arial Black"/>
                <a:cs typeface="Arial Black"/>
              </a:rPr>
              <a:t>Mi</a:t>
            </a:r>
            <a:endParaRPr sz="900">
              <a:latin typeface="Arial Black"/>
              <a:cs typeface="Arial Black"/>
            </a:endParaRPr>
          </a:p>
        </p:txBody>
      </p:sp>
      <p:grpSp>
        <p:nvGrpSpPr>
          <p:cNvPr id="70" name="object 70"/>
          <p:cNvGrpSpPr/>
          <p:nvPr/>
        </p:nvGrpSpPr>
        <p:grpSpPr>
          <a:xfrm>
            <a:off x="6868046" y="4925750"/>
            <a:ext cx="989330" cy="94615"/>
            <a:chOff x="6868046" y="4925750"/>
            <a:chExt cx="989330" cy="94615"/>
          </a:xfrm>
        </p:grpSpPr>
        <p:sp>
          <p:nvSpPr>
            <p:cNvPr id="71" name="object 71"/>
            <p:cNvSpPr/>
            <p:nvPr/>
          </p:nvSpPr>
          <p:spPr>
            <a:xfrm>
              <a:off x="6868046" y="4925750"/>
              <a:ext cx="94267" cy="94184"/>
            </a:xfrm>
            <a:prstGeom prst="rect">
              <a:avLst/>
            </a:prstGeom>
            <a:blipFill>
              <a:blip r:embed="rId4" cstate="print"/>
              <a:stretch>
                <a:fillRect/>
              </a:stretch>
            </a:blipFill>
          </p:spPr>
          <p:txBody>
            <a:bodyPr wrap="square" lIns="0" tIns="0" rIns="0" bIns="0" rtlCol="0"/>
            <a:lstStyle/>
            <a:p>
              <a:endParaRPr/>
            </a:p>
          </p:txBody>
        </p:sp>
        <p:sp>
          <p:nvSpPr>
            <p:cNvPr id="72" name="object 72"/>
            <p:cNvSpPr/>
            <p:nvPr/>
          </p:nvSpPr>
          <p:spPr>
            <a:xfrm>
              <a:off x="7315736" y="4925750"/>
              <a:ext cx="94267" cy="94184"/>
            </a:xfrm>
            <a:prstGeom prst="rect">
              <a:avLst/>
            </a:prstGeom>
            <a:blipFill>
              <a:blip r:embed="rId10" cstate="print"/>
              <a:stretch>
                <a:fillRect/>
              </a:stretch>
            </a:blipFill>
          </p:spPr>
          <p:txBody>
            <a:bodyPr wrap="square" lIns="0" tIns="0" rIns="0" bIns="0" rtlCol="0"/>
            <a:lstStyle/>
            <a:p>
              <a:endParaRPr/>
            </a:p>
          </p:txBody>
        </p:sp>
        <p:sp>
          <p:nvSpPr>
            <p:cNvPr id="73" name="object 73"/>
            <p:cNvSpPr/>
            <p:nvPr/>
          </p:nvSpPr>
          <p:spPr>
            <a:xfrm>
              <a:off x="7754713" y="4925750"/>
              <a:ext cx="102123" cy="94184"/>
            </a:xfrm>
            <a:prstGeom prst="rect">
              <a:avLst/>
            </a:prstGeom>
            <a:blipFill>
              <a:blip r:embed="rId11" cstate="print"/>
              <a:stretch>
                <a:fillRect/>
              </a:stretch>
            </a:blipFill>
          </p:spPr>
          <p:txBody>
            <a:bodyPr wrap="square" lIns="0" tIns="0" rIns="0" bIns="0" rtlCol="0"/>
            <a:lstStyle/>
            <a:p>
              <a:endParaRPr/>
            </a:p>
          </p:txBody>
        </p:sp>
      </p:grpSp>
      <p:sp>
        <p:nvSpPr>
          <p:cNvPr id="74" name="object 74"/>
          <p:cNvSpPr txBox="1"/>
          <p:nvPr/>
        </p:nvSpPr>
        <p:spPr>
          <a:xfrm>
            <a:off x="6966448" y="4616263"/>
            <a:ext cx="1193800" cy="441959"/>
          </a:xfrm>
          <a:prstGeom prst="rect">
            <a:avLst/>
          </a:prstGeom>
        </p:spPr>
        <p:txBody>
          <a:bodyPr vert="horz" wrap="square" lIns="0" tIns="12700" rIns="0" bIns="0" rtlCol="0">
            <a:spAutoFit/>
          </a:bodyPr>
          <a:lstStyle/>
          <a:p>
            <a:pPr marL="17780">
              <a:lnSpc>
                <a:spcPct val="100000"/>
              </a:lnSpc>
              <a:spcBef>
                <a:spcPts val="100"/>
              </a:spcBef>
              <a:tabLst>
                <a:tab pos="927100" algn="l"/>
              </a:tabLst>
            </a:pPr>
            <a:r>
              <a:rPr sz="900" b="1" spc="-40" dirty="0">
                <a:solidFill>
                  <a:srgbClr val="333333"/>
                </a:solidFill>
                <a:latin typeface="Arial"/>
                <a:cs typeface="Arial"/>
              </a:rPr>
              <a:t>Jun	</a:t>
            </a:r>
            <a:r>
              <a:rPr sz="900" b="1" spc="-35" dirty="0">
                <a:solidFill>
                  <a:srgbClr val="333333"/>
                </a:solidFill>
                <a:latin typeface="Arial"/>
                <a:cs typeface="Arial"/>
              </a:rPr>
              <a:t>Jul</a:t>
            </a:r>
            <a:endParaRPr sz="900">
              <a:latin typeface="Arial"/>
              <a:cs typeface="Arial"/>
            </a:endParaRPr>
          </a:p>
          <a:p>
            <a:pPr marL="12700">
              <a:lnSpc>
                <a:spcPct val="100000"/>
              </a:lnSpc>
              <a:spcBef>
                <a:spcPts val="994"/>
              </a:spcBef>
              <a:tabLst>
                <a:tab pos="459105" algn="l"/>
                <a:tab pos="906780" algn="l"/>
              </a:tabLst>
            </a:pPr>
            <a:r>
              <a:rPr sz="1000" spc="-130" dirty="0">
                <a:solidFill>
                  <a:srgbClr val="333333"/>
                </a:solidFill>
                <a:latin typeface="Arial Black"/>
                <a:cs typeface="Arial Black"/>
              </a:rPr>
              <a:t>2017	2018	2019</a:t>
            </a:r>
            <a:endParaRPr sz="1000">
              <a:latin typeface="Arial Black"/>
              <a:cs typeface="Arial Black"/>
            </a:endParaRPr>
          </a:p>
        </p:txBody>
      </p:sp>
      <p:grpSp>
        <p:nvGrpSpPr>
          <p:cNvPr id="75" name="object 75"/>
          <p:cNvGrpSpPr/>
          <p:nvPr/>
        </p:nvGrpSpPr>
        <p:grpSpPr>
          <a:xfrm>
            <a:off x="304800" y="5305440"/>
            <a:ext cx="2914650" cy="4000500"/>
            <a:chOff x="304800" y="5305440"/>
            <a:chExt cx="2914650" cy="4000500"/>
          </a:xfrm>
        </p:grpSpPr>
        <p:sp>
          <p:nvSpPr>
            <p:cNvPr id="76" name="object 76"/>
            <p:cNvSpPr/>
            <p:nvPr/>
          </p:nvSpPr>
          <p:spPr>
            <a:xfrm>
              <a:off x="309562" y="5310203"/>
              <a:ext cx="2905125" cy="3990975"/>
            </a:xfrm>
            <a:custGeom>
              <a:avLst/>
              <a:gdLst/>
              <a:ahLst/>
              <a:cxnLst/>
              <a:rect l="l" t="t" r="r" b="b"/>
              <a:pathLst>
                <a:path w="2905125" h="3990975">
                  <a:moveTo>
                    <a:pt x="2767012" y="3990975"/>
                  </a:moveTo>
                  <a:lnTo>
                    <a:pt x="138112" y="3990975"/>
                  </a:lnTo>
                  <a:lnTo>
                    <a:pt x="131327" y="3990808"/>
                  </a:lnTo>
                  <a:lnTo>
                    <a:pt x="91591" y="3982906"/>
                  </a:lnTo>
                  <a:lnTo>
                    <a:pt x="55831" y="3963788"/>
                  </a:lnTo>
                  <a:lnTo>
                    <a:pt x="27183" y="3935142"/>
                  </a:lnTo>
                  <a:lnTo>
                    <a:pt x="8069" y="3899383"/>
                  </a:lnTo>
                  <a:lnTo>
                    <a:pt x="165" y="3859647"/>
                  </a:lnTo>
                  <a:lnTo>
                    <a:pt x="0" y="3852862"/>
                  </a:lnTo>
                  <a:lnTo>
                    <a:pt x="0" y="138112"/>
                  </a:lnTo>
                  <a:lnTo>
                    <a:pt x="5945" y="98020"/>
                  </a:lnTo>
                  <a:lnTo>
                    <a:pt x="23276" y="61381"/>
                  </a:lnTo>
                  <a:lnTo>
                    <a:pt x="50493" y="31348"/>
                  </a:lnTo>
                  <a:lnTo>
                    <a:pt x="85259" y="10513"/>
                  </a:lnTo>
                  <a:lnTo>
                    <a:pt x="124574" y="663"/>
                  </a:lnTo>
                  <a:lnTo>
                    <a:pt x="138112" y="0"/>
                  </a:lnTo>
                  <a:lnTo>
                    <a:pt x="2767012" y="0"/>
                  </a:lnTo>
                  <a:lnTo>
                    <a:pt x="2807105" y="5945"/>
                  </a:lnTo>
                  <a:lnTo>
                    <a:pt x="2843745" y="23276"/>
                  </a:lnTo>
                  <a:lnTo>
                    <a:pt x="2873773" y="50493"/>
                  </a:lnTo>
                  <a:lnTo>
                    <a:pt x="2894609" y="85259"/>
                  </a:lnTo>
                  <a:lnTo>
                    <a:pt x="2904460" y="124574"/>
                  </a:lnTo>
                  <a:lnTo>
                    <a:pt x="2905125" y="138112"/>
                  </a:lnTo>
                  <a:lnTo>
                    <a:pt x="2905125" y="3852862"/>
                  </a:lnTo>
                  <a:lnTo>
                    <a:pt x="2899181" y="3892955"/>
                  </a:lnTo>
                  <a:lnTo>
                    <a:pt x="2881845" y="3929595"/>
                  </a:lnTo>
                  <a:lnTo>
                    <a:pt x="2854630" y="3959623"/>
                  </a:lnTo>
                  <a:lnTo>
                    <a:pt x="2819866" y="3980459"/>
                  </a:lnTo>
                  <a:lnTo>
                    <a:pt x="2780549" y="3990310"/>
                  </a:lnTo>
                  <a:lnTo>
                    <a:pt x="2767012" y="3990975"/>
                  </a:lnTo>
                  <a:close/>
                </a:path>
              </a:pathLst>
            </a:custGeom>
            <a:solidFill>
              <a:srgbClr val="E6E6E6"/>
            </a:solidFill>
          </p:spPr>
          <p:txBody>
            <a:bodyPr wrap="square" lIns="0" tIns="0" rIns="0" bIns="0" rtlCol="0"/>
            <a:lstStyle/>
            <a:p>
              <a:endParaRPr/>
            </a:p>
          </p:txBody>
        </p:sp>
        <p:sp>
          <p:nvSpPr>
            <p:cNvPr id="77" name="object 77"/>
            <p:cNvSpPr/>
            <p:nvPr/>
          </p:nvSpPr>
          <p:spPr>
            <a:xfrm>
              <a:off x="309562" y="5310203"/>
              <a:ext cx="2905125" cy="3990975"/>
            </a:xfrm>
            <a:custGeom>
              <a:avLst/>
              <a:gdLst/>
              <a:ahLst/>
              <a:cxnLst/>
              <a:rect l="l" t="t" r="r" b="b"/>
              <a:pathLst>
                <a:path w="2905125" h="3990975">
                  <a:moveTo>
                    <a:pt x="0" y="3852862"/>
                  </a:moveTo>
                  <a:lnTo>
                    <a:pt x="0" y="138112"/>
                  </a:lnTo>
                  <a:lnTo>
                    <a:pt x="165" y="131327"/>
                  </a:lnTo>
                  <a:lnTo>
                    <a:pt x="8069" y="91591"/>
                  </a:lnTo>
                  <a:lnTo>
                    <a:pt x="27183" y="55831"/>
                  </a:lnTo>
                  <a:lnTo>
                    <a:pt x="55831" y="27183"/>
                  </a:lnTo>
                  <a:lnTo>
                    <a:pt x="91591" y="8069"/>
                  </a:lnTo>
                  <a:lnTo>
                    <a:pt x="131327" y="165"/>
                  </a:lnTo>
                  <a:lnTo>
                    <a:pt x="138112" y="0"/>
                  </a:lnTo>
                  <a:lnTo>
                    <a:pt x="2767012" y="0"/>
                  </a:lnTo>
                  <a:lnTo>
                    <a:pt x="2807105" y="5945"/>
                  </a:lnTo>
                  <a:lnTo>
                    <a:pt x="2843745" y="23276"/>
                  </a:lnTo>
                  <a:lnTo>
                    <a:pt x="2873773" y="50493"/>
                  </a:lnTo>
                  <a:lnTo>
                    <a:pt x="2894609" y="85259"/>
                  </a:lnTo>
                  <a:lnTo>
                    <a:pt x="2904460" y="124574"/>
                  </a:lnTo>
                  <a:lnTo>
                    <a:pt x="2905125" y="138112"/>
                  </a:lnTo>
                  <a:lnTo>
                    <a:pt x="2905125" y="3852862"/>
                  </a:lnTo>
                  <a:lnTo>
                    <a:pt x="2899181" y="3892955"/>
                  </a:lnTo>
                  <a:lnTo>
                    <a:pt x="2881845" y="3929595"/>
                  </a:lnTo>
                  <a:lnTo>
                    <a:pt x="2854630" y="3959623"/>
                  </a:lnTo>
                  <a:lnTo>
                    <a:pt x="2819866" y="3980459"/>
                  </a:lnTo>
                  <a:lnTo>
                    <a:pt x="2780549" y="3990310"/>
                  </a:lnTo>
                  <a:lnTo>
                    <a:pt x="2767012" y="3990975"/>
                  </a:lnTo>
                  <a:lnTo>
                    <a:pt x="138112" y="3990975"/>
                  </a:lnTo>
                  <a:lnTo>
                    <a:pt x="98020" y="3985031"/>
                  </a:lnTo>
                  <a:lnTo>
                    <a:pt x="61381" y="3967695"/>
                  </a:lnTo>
                  <a:lnTo>
                    <a:pt x="31348" y="3940480"/>
                  </a:lnTo>
                  <a:lnTo>
                    <a:pt x="10513" y="3905716"/>
                  </a:lnTo>
                  <a:lnTo>
                    <a:pt x="663" y="3866399"/>
                  </a:lnTo>
                  <a:lnTo>
                    <a:pt x="0" y="3852862"/>
                  </a:lnTo>
                  <a:close/>
                </a:path>
              </a:pathLst>
            </a:custGeom>
            <a:ln w="9525">
              <a:solidFill>
                <a:srgbClr val="E6E6E6"/>
              </a:solidFill>
            </a:ln>
          </p:spPr>
          <p:txBody>
            <a:bodyPr wrap="square" lIns="0" tIns="0" rIns="0" bIns="0" rtlCol="0"/>
            <a:lstStyle/>
            <a:p>
              <a:endParaRPr/>
            </a:p>
          </p:txBody>
        </p:sp>
        <p:sp>
          <p:nvSpPr>
            <p:cNvPr id="78" name="object 78"/>
            <p:cNvSpPr/>
            <p:nvPr/>
          </p:nvSpPr>
          <p:spPr>
            <a:xfrm>
              <a:off x="314325" y="5314975"/>
              <a:ext cx="2895600" cy="333375"/>
            </a:xfrm>
            <a:custGeom>
              <a:avLst/>
              <a:gdLst/>
              <a:ahLst/>
              <a:cxnLst/>
              <a:rect l="l" t="t" r="r" b="b"/>
              <a:pathLst>
                <a:path w="2895600" h="333375">
                  <a:moveTo>
                    <a:pt x="2895600" y="133019"/>
                  </a:moveTo>
                  <a:lnTo>
                    <a:pt x="2889872" y="94691"/>
                  </a:lnTo>
                  <a:lnTo>
                    <a:pt x="2873133" y="59232"/>
                  </a:lnTo>
                  <a:lnTo>
                    <a:pt x="2846806" y="30187"/>
                  </a:lnTo>
                  <a:lnTo>
                    <a:pt x="2813278" y="10134"/>
                  </a:lnTo>
                  <a:lnTo>
                    <a:pt x="2775394" y="609"/>
                  </a:lnTo>
                  <a:lnTo>
                    <a:pt x="2762580" y="0"/>
                  </a:lnTo>
                  <a:lnTo>
                    <a:pt x="133019" y="0"/>
                  </a:lnTo>
                  <a:lnTo>
                    <a:pt x="94691" y="5689"/>
                  </a:lnTo>
                  <a:lnTo>
                    <a:pt x="59245" y="22428"/>
                  </a:lnTo>
                  <a:lnTo>
                    <a:pt x="30213" y="48780"/>
                  </a:lnTo>
                  <a:lnTo>
                    <a:pt x="10147" y="82308"/>
                  </a:lnTo>
                  <a:lnTo>
                    <a:pt x="622" y="120192"/>
                  </a:lnTo>
                  <a:lnTo>
                    <a:pt x="0" y="333375"/>
                  </a:lnTo>
                  <a:lnTo>
                    <a:pt x="95250" y="333375"/>
                  </a:lnTo>
                  <a:lnTo>
                    <a:pt x="2800350" y="333375"/>
                  </a:lnTo>
                  <a:lnTo>
                    <a:pt x="2895600" y="333375"/>
                  </a:lnTo>
                  <a:lnTo>
                    <a:pt x="2895600" y="133019"/>
                  </a:lnTo>
                  <a:close/>
                </a:path>
              </a:pathLst>
            </a:custGeom>
            <a:solidFill>
              <a:srgbClr val="E6E6E6"/>
            </a:solidFill>
          </p:spPr>
          <p:txBody>
            <a:bodyPr wrap="square" lIns="0" tIns="0" rIns="0" bIns="0" rtlCol="0"/>
            <a:lstStyle/>
            <a:p>
              <a:endParaRPr/>
            </a:p>
          </p:txBody>
        </p:sp>
        <p:sp>
          <p:nvSpPr>
            <p:cNvPr id="79" name="object 79"/>
            <p:cNvSpPr/>
            <p:nvPr/>
          </p:nvSpPr>
          <p:spPr>
            <a:xfrm>
              <a:off x="1157283" y="5418747"/>
              <a:ext cx="1232529" cy="139289"/>
            </a:xfrm>
            <a:prstGeom prst="rect">
              <a:avLst/>
            </a:prstGeom>
            <a:blipFill>
              <a:blip r:embed="rId12" cstate="print"/>
              <a:stretch>
                <a:fillRect/>
              </a:stretch>
            </a:blipFill>
          </p:spPr>
          <p:txBody>
            <a:bodyPr wrap="square" lIns="0" tIns="0" rIns="0" bIns="0" rtlCol="0"/>
            <a:lstStyle/>
            <a:p>
              <a:endParaRPr/>
            </a:p>
          </p:txBody>
        </p:sp>
      </p:grpSp>
      <p:sp>
        <p:nvSpPr>
          <p:cNvPr id="80" name="object 80"/>
          <p:cNvSpPr txBox="1"/>
          <p:nvPr/>
        </p:nvSpPr>
        <p:spPr>
          <a:xfrm>
            <a:off x="1133127" y="5362654"/>
            <a:ext cx="1276985" cy="238760"/>
          </a:xfrm>
          <a:prstGeom prst="rect">
            <a:avLst/>
          </a:prstGeom>
        </p:spPr>
        <p:txBody>
          <a:bodyPr vert="horz" wrap="square" lIns="0" tIns="12700" rIns="0" bIns="0" rtlCol="0">
            <a:spAutoFit/>
          </a:bodyPr>
          <a:lstStyle/>
          <a:p>
            <a:pPr marL="12700">
              <a:lnSpc>
                <a:spcPct val="100000"/>
              </a:lnSpc>
              <a:spcBef>
                <a:spcPts val="100"/>
              </a:spcBef>
            </a:pPr>
            <a:r>
              <a:rPr sz="1400" b="1" spc="-55" dirty="0">
                <a:latin typeface="Arial"/>
                <a:cs typeface="Arial"/>
              </a:rPr>
              <a:t>Lucro </a:t>
            </a:r>
            <a:r>
              <a:rPr sz="1400" b="1" spc="-95" dirty="0">
                <a:latin typeface="Arial"/>
                <a:cs typeface="Arial"/>
              </a:rPr>
              <a:t>vs</a:t>
            </a:r>
            <a:r>
              <a:rPr sz="1400" b="1" spc="-5" dirty="0">
                <a:latin typeface="Arial"/>
                <a:cs typeface="Arial"/>
              </a:rPr>
              <a:t> </a:t>
            </a:r>
            <a:r>
              <a:rPr sz="1400" b="1" spc="-30" dirty="0">
                <a:latin typeface="Arial"/>
                <a:cs typeface="Arial"/>
              </a:rPr>
              <a:t>Venda</a:t>
            </a:r>
            <a:endParaRPr sz="1400">
              <a:latin typeface="Arial"/>
              <a:cs typeface="Arial"/>
            </a:endParaRPr>
          </a:p>
        </p:txBody>
      </p:sp>
      <p:sp>
        <p:nvSpPr>
          <p:cNvPr id="81" name="object 81"/>
          <p:cNvSpPr/>
          <p:nvPr/>
        </p:nvSpPr>
        <p:spPr>
          <a:xfrm>
            <a:off x="419100" y="5648350"/>
            <a:ext cx="923925" cy="219075"/>
          </a:xfrm>
          <a:custGeom>
            <a:avLst/>
            <a:gdLst/>
            <a:ahLst/>
            <a:cxnLst/>
            <a:rect l="l" t="t" r="r" b="b"/>
            <a:pathLst>
              <a:path w="923925" h="219075">
                <a:moveTo>
                  <a:pt x="923925" y="0"/>
                </a:moveTo>
                <a:lnTo>
                  <a:pt x="914400" y="0"/>
                </a:lnTo>
                <a:lnTo>
                  <a:pt x="0" y="0"/>
                </a:lnTo>
                <a:lnTo>
                  <a:pt x="0" y="219075"/>
                </a:lnTo>
                <a:lnTo>
                  <a:pt x="914400" y="219075"/>
                </a:lnTo>
                <a:lnTo>
                  <a:pt x="923925" y="219075"/>
                </a:lnTo>
                <a:lnTo>
                  <a:pt x="923925" y="0"/>
                </a:lnTo>
                <a:close/>
              </a:path>
            </a:pathLst>
          </a:custGeom>
          <a:solidFill>
            <a:srgbClr val="E6E6E6"/>
          </a:solidFill>
        </p:spPr>
        <p:txBody>
          <a:bodyPr wrap="square" lIns="0" tIns="0" rIns="0" bIns="0" rtlCol="0"/>
          <a:lstStyle/>
          <a:p>
            <a:endParaRPr/>
          </a:p>
        </p:txBody>
      </p:sp>
      <p:sp>
        <p:nvSpPr>
          <p:cNvPr id="82" name="object 82"/>
          <p:cNvSpPr txBox="1"/>
          <p:nvPr/>
        </p:nvSpPr>
        <p:spPr>
          <a:xfrm>
            <a:off x="679201" y="5645165"/>
            <a:ext cx="39433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Arial"/>
                <a:cs typeface="Arial"/>
              </a:rPr>
              <a:t>Cidade</a:t>
            </a:r>
            <a:endParaRPr sz="900">
              <a:latin typeface="Arial"/>
              <a:cs typeface="Arial"/>
            </a:endParaRPr>
          </a:p>
        </p:txBody>
      </p:sp>
      <p:sp>
        <p:nvSpPr>
          <p:cNvPr id="83" name="object 83"/>
          <p:cNvSpPr/>
          <p:nvPr/>
        </p:nvSpPr>
        <p:spPr>
          <a:xfrm>
            <a:off x="1343025" y="5648350"/>
            <a:ext cx="1714500" cy="219075"/>
          </a:xfrm>
          <a:custGeom>
            <a:avLst/>
            <a:gdLst/>
            <a:ahLst/>
            <a:cxnLst/>
            <a:rect l="l" t="t" r="r" b="b"/>
            <a:pathLst>
              <a:path w="1714500" h="219075">
                <a:moveTo>
                  <a:pt x="1714500" y="0"/>
                </a:moveTo>
                <a:lnTo>
                  <a:pt x="790575" y="0"/>
                </a:lnTo>
                <a:lnTo>
                  <a:pt x="781050" y="0"/>
                </a:lnTo>
                <a:lnTo>
                  <a:pt x="0" y="0"/>
                </a:lnTo>
                <a:lnTo>
                  <a:pt x="0" y="219075"/>
                </a:lnTo>
                <a:lnTo>
                  <a:pt x="781050" y="219075"/>
                </a:lnTo>
                <a:lnTo>
                  <a:pt x="790575" y="219075"/>
                </a:lnTo>
                <a:lnTo>
                  <a:pt x="1714500" y="219075"/>
                </a:lnTo>
                <a:lnTo>
                  <a:pt x="1714500" y="0"/>
                </a:lnTo>
                <a:close/>
              </a:path>
            </a:pathLst>
          </a:custGeom>
          <a:solidFill>
            <a:srgbClr val="E6E6E6"/>
          </a:solidFill>
        </p:spPr>
        <p:txBody>
          <a:bodyPr wrap="square" lIns="0" tIns="0" rIns="0" bIns="0" rtlCol="0"/>
          <a:lstStyle/>
          <a:p>
            <a:endParaRPr/>
          </a:p>
        </p:txBody>
      </p:sp>
      <p:sp>
        <p:nvSpPr>
          <p:cNvPr id="84" name="object 84"/>
          <p:cNvSpPr txBox="1"/>
          <p:nvPr/>
        </p:nvSpPr>
        <p:spPr>
          <a:xfrm>
            <a:off x="1381369" y="5645165"/>
            <a:ext cx="1524000" cy="162560"/>
          </a:xfrm>
          <a:prstGeom prst="rect">
            <a:avLst/>
          </a:prstGeom>
        </p:spPr>
        <p:txBody>
          <a:bodyPr vert="horz" wrap="square" lIns="0" tIns="12700" rIns="0" bIns="0" rtlCol="0">
            <a:spAutoFit/>
          </a:bodyPr>
          <a:lstStyle/>
          <a:p>
            <a:pPr marL="12700">
              <a:lnSpc>
                <a:spcPct val="100000"/>
              </a:lnSpc>
              <a:spcBef>
                <a:spcPts val="100"/>
              </a:spcBef>
              <a:tabLst>
                <a:tab pos="916940" algn="l"/>
              </a:tabLst>
            </a:pPr>
            <a:r>
              <a:rPr sz="900" b="1" spc="-15" dirty="0">
                <a:latin typeface="Arial"/>
                <a:cs typeface="Arial"/>
              </a:rPr>
              <a:t>Total</a:t>
            </a:r>
            <a:r>
              <a:rPr sz="900" b="1" dirty="0">
                <a:latin typeface="Arial"/>
                <a:cs typeface="Arial"/>
              </a:rPr>
              <a:t> </a:t>
            </a:r>
            <a:r>
              <a:rPr sz="900" b="1" spc="-35" dirty="0">
                <a:latin typeface="Arial"/>
                <a:cs typeface="Arial"/>
              </a:rPr>
              <a:t>Vendas	</a:t>
            </a:r>
            <a:r>
              <a:rPr sz="900" b="1" spc="-15" dirty="0">
                <a:latin typeface="Arial"/>
                <a:cs typeface="Arial"/>
              </a:rPr>
              <a:t>Total</a:t>
            </a:r>
            <a:r>
              <a:rPr sz="900" b="1" spc="-55" dirty="0">
                <a:latin typeface="Arial"/>
                <a:cs typeface="Arial"/>
              </a:rPr>
              <a:t> </a:t>
            </a:r>
            <a:r>
              <a:rPr sz="900" b="1" spc="-35" dirty="0">
                <a:latin typeface="Arial"/>
                <a:cs typeface="Arial"/>
              </a:rPr>
              <a:t>Lucro</a:t>
            </a:r>
            <a:endParaRPr sz="900">
              <a:latin typeface="Arial"/>
              <a:cs typeface="Arial"/>
            </a:endParaRPr>
          </a:p>
        </p:txBody>
      </p:sp>
      <p:sp>
        <p:nvSpPr>
          <p:cNvPr id="85" name="object 85"/>
          <p:cNvSpPr txBox="1"/>
          <p:nvPr/>
        </p:nvSpPr>
        <p:spPr>
          <a:xfrm>
            <a:off x="2168525" y="5778515"/>
            <a:ext cx="101600" cy="116839"/>
          </a:xfrm>
          <a:prstGeom prst="rect">
            <a:avLst/>
          </a:prstGeom>
        </p:spPr>
        <p:txBody>
          <a:bodyPr vert="horz" wrap="square" lIns="0" tIns="12700" rIns="0" bIns="0" rtlCol="0">
            <a:spAutoFit/>
          </a:bodyPr>
          <a:lstStyle/>
          <a:p>
            <a:pPr marL="12700">
              <a:lnSpc>
                <a:spcPct val="100000"/>
              </a:lnSpc>
              <a:spcBef>
                <a:spcPts val="100"/>
              </a:spcBef>
            </a:pPr>
            <a:r>
              <a:rPr sz="600" spc="395" dirty="0">
                <a:latin typeface="Noto Serif Hmong Nyiakeng"/>
                <a:cs typeface="Noto Serif Hmong Nyiakeng"/>
              </a:rPr>
              <a:t></a:t>
            </a:r>
            <a:endParaRPr sz="600">
              <a:latin typeface="Noto Serif Hmong Nyiakeng"/>
              <a:cs typeface="Noto Serif Hmong Nyiakeng"/>
            </a:endParaRPr>
          </a:p>
        </p:txBody>
      </p:sp>
      <p:grpSp>
        <p:nvGrpSpPr>
          <p:cNvPr id="86" name="object 86"/>
          <p:cNvGrpSpPr/>
          <p:nvPr/>
        </p:nvGrpSpPr>
        <p:grpSpPr>
          <a:xfrm>
            <a:off x="419100" y="5867399"/>
            <a:ext cx="2638425" cy="3220085"/>
            <a:chOff x="419100" y="5867399"/>
            <a:chExt cx="2638425" cy="3220085"/>
          </a:xfrm>
        </p:grpSpPr>
        <p:sp>
          <p:nvSpPr>
            <p:cNvPr id="87" name="object 87"/>
            <p:cNvSpPr/>
            <p:nvPr/>
          </p:nvSpPr>
          <p:spPr>
            <a:xfrm>
              <a:off x="419100" y="5867399"/>
              <a:ext cx="2638425" cy="1457960"/>
            </a:xfrm>
            <a:custGeom>
              <a:avLst/>
              <a:gdLst/>
              <a:ahLst/>
              <a:cxnLst/>
              <a:rect l="l" t="t" r="r" b="b"/>
              <a:pathLst>
                <a:path w="2638425" h="1457959">
                  <a:moveTo>
                    <a:pt x="2638425" y="25"/>
                  </a:moveTo>
                  <a:lnTo>
                    <a:pt x="1714500" y="25"/>
                  </a:lnTo>
                  <a:lnTo>
                    <a:pt x="1704975" y="0"/>
                  </a:lnTo>
                  <a:lnTo>
                    <a:pt x="923925" y="25"/>
                  </a:lnTo>
                  <a:lnTo>
                    <a:pt x="914400" y="0"/>
                  </a:lnTo>
                  <a:lnTo>
                    <a:pt x="0" y="25"/>
                  </a:lnTo>
                  <a:lnTo>
                    <a:pt x="0" y="152425"/>
                  </a:lnTo>
                  <a:lnTo>
                    <a:pt x="0" y="1457350"/>
                  </a:lnTo>
                  <a:lnTo>
                    <a:pt x="923925" y="1457350"/>
                  </a:lnTo>
                  <a:lnTo>
                    <a:pt x="1714500" y="1457350"/>
                  </a:lnTo>
                  <a:lnTo>
                    <a:pt x="2638425" y="1457350"/>
                  </a:lnTo>
                  <a:lnTo>
                    <a:pt x="2638425" y="1295425"/>
                  </a:lnTo>
                  <a:lnTo>
                    <a:pt x="2638425" y="152425"/>
                  </a:lnTo>
                  <a:lnTo>
                    <a:pt x="2638425" y="25"/>
                  </a:lnTo>
                  <a:close/>
                </a:path>
              </a:pathLst>
            </a:custGeom>
            <a:solidFill>
              <a:srgbClr val="E6E6E6"/>
            </a:solidFill>
          </p:spPr>
          <p:txBody>
            <a:bodyPr wrap="square" lIns="0" tIns="0" rIns="0" bIns="0" rtlCol="0"/>
            <a:lstStyle/>
            <a:p>
              <a:endParaRPr/>
            </a:p>
          </p:txBody>
        </p:sp>
        <p:sp>
          <p:nvSpPr>
            <p:cNvPr id="88" name="object 88"/>
            <p:cNvSpPr/>
            <p:nvPr/>
          </p:nvSpPr>
          <p:spPr>
            <a:xfrm>
              <a:off x="419100" y="7162825"/>
              <a:ext cx="2638425" cy="1619250"/>
            </a:xfrm>
            <a:custGeom>
              <a:avLst/>
              <a:gdLst/>
              <a:ahLst/>
              <a:cxnLst/>
              <a:rect l="l" t="t" r="r" b="b"/>
              <a:pathLst>
                <a:path w="2638425" h="1619250">
                  <a:moveTo>
                    <a:pt x="2638425" y="0"/>
                  </a:moveTo>
                  <a:lnTo>
                    <a:pt x="1714500" y="0"/>
                  </a:lnTo>
                  <a:lnTo>
                    <a:pt x="1714500" y="152400"/>
                  </a:lnTo>
                  <a:lnTo>
                    <a:pt x="1714500" y="161899"/>
                  </a:lnTo>
                  <a:lnTo>
                    <a:pt x="1704975" y="161925"/>
                  </a:lnTo>
                  <a:lnTo>
                    <a:pt x="923925" y="161925"/>
                  </a:lnTo>
                  <a:lnTo>
                    <a:pt x="914400" y="161925"/>
                  </a:lnTo>
                  <a:lnTo>
                    <a:pt x="0" y="161925"/>
                  </a:lnTo>
                  <a:lnTo>
                    <a:pt x="0" y="314325"/>
                  </a:lnTo>
                  <a:lnTo>
                    <a:pt x="0" y="1619250"/>
                  </a:lnTo>
                  <a:lnTo>
                    <a:pt x="914400" y="1619250"/>
                  </a:lnTo>
                  <a:lnTo>
                    <a:pt x="923925" y="1619250"/>
                  </a:lnTo>
                  <a:lnTo>
                    <a:pt x="1714500" y="1619250"/>
                  </a:lnTo>
                  <a:lnTo>
                    <a:pt x="1714500" y="1609725"/>
                  </a:lnTo>
                  <a:lnTo>
                    <a:pt x="1714500" y="1457325"/>
                  </a:lnTo>
                  <a:lnTo>
                    <a:pt x="2638425" y="1457325"/>
                  </a:lnTo>
                  <a:lnTo>
                    <a:pt x="2638425" y="1457299"/>
                  </a:lnTo>
                  <a:lnTo>
                    <a:pt x="2638425" y="152400"/>
                  </a:lnTo>
                  <a:lnTo>
                    <a:pt x="2638425" y="0"/>
                  </a:lnTo>
                  <a:close/>
                </a:path>
              </a:pathLst>
            </a:custGeom>
            <a:solidFill>
              <a:srgbClr val="E6E6E6"/>
            </a:solidFill>
          </p:spPr>
          <p:txBody>
            <a:bodyPr wrap="square" lIns="0" tIns="0" rIns="0" bIns="0" rtlCol="0"/>
            <a:lstStyle/>
            <a:p>
              <a:endParaRPr/>
            </a:p>
          </p:txBody>
        </p:sp>
        <p:sp>
          <p:nvSpPr>
            <p:cNvPr id="89" name="object 89"/>
            <p:cNvSpPr/>
            <p:nvPr/>
          </p:nvSpPr>
          <p:spPr>
            <a:xfrm>
              <a:off x="419100" y="8620150"/>
              <a:ext cx="2638425" cy="466725"/>
            </a:xfrm>
            <a:custGeom>
              <a:avLst/>
              <a:gdLst/>
              <a:ahLst/>
              <a:cxnLst/>
              <a:rect l="l" t="t" r="r" b="b"/>
              <a:pathLst>
                <a:path w="2638425" h="466725">
                  <a:moveTo>
                    <a:pt x="2638425" y="0"/>
                  </a:moveTo>
                  <a:lnTo>
                    <a:pt x="1714500" y="0"/>
                  </a:lnTo>
                  <a:lnTo>
                    <a:pt x="1704975" y="0"/>
                  </a:lnTo>
                  <a:lnTo>
                    <a:pt x="1704975" y="152400"/>
                  </a:lnTo>
                  <a:lnTo>
                    <a:pt x="923925" y="152400"/>
                  </a:lnTo>
                  <a:lnTo>
                    <a:pt x="923925" y="161899"/>
                  </a:lnTo>
                  <a:lnTo>
                    <a:pt x="914400" y="161899"/>
                  </a:lnTo>
                  <a:lnTo>
                    <a:pt x="0" y="161925"/>
                  </a:lnTo>
                  <a:lnTo>
                    <a:pt x="0" y="314325"/>
                  </a:lnTo>
                  <a:lnTo>
                    <a:pt x="0" y="466725"/>
                  </a:lnTo>
                  <a:lnTo>
                    <a:pt x="923925" y="466725"/>
                  </a:lnTo>
                  <a:lnTo>
                    <a:pt x="1714500" y="466725"/>
                  </a:lnTo>
                  <a:lnTo>
                    <a:pt x="2638425" y="466725"/>
                  </a:lnTo>
                  <a:lnTo>
                    <a:pt x="2638425" y="314325"/>
                  </a:lnTo>
                  <a:lnTo>
                    <a:pt x="2638425" y="161925"/>
                  </a:lnTo>
                  <a:lnTo>
                    <a:pt x="2638425" y="152400"/>
                  </a:lnTo>
                  <a:lnTo>
                    <a:pt x="2638425" y="0"/>
                  </a:lnTo>
                  <a:close/>
                </a:path>
              </a:pathLst>
            </a:custGeom>
            <a:solidFill>
              <a:srgbClr val="E6E6E6"/>
            </a:solidFill>
          </p:spPr>
          <p:txBody>
            <a:bodyPr wrap="square" lIns="0" tIns="0" rIns="0" bIns="0" rtlCol="0"/>
            <a:lstStyle/>
            <a:p>
              <a:endParaRPr/>
            </a:p>
          </p:txBody>
        </p:sp>
      </p:grpSp>
      <p:graphicFrame>
        <p:nvGraphicFramePr>
          <p:cNvPr id="90" name="object 90"/>
          <p:cNvGraphicFramePr>
            <a:graphicFrameLocks noGrp="1"/>
          </p:cNvGraphicFramePr>
          <p:nvPr/>
        </p:nvGraphicFramePr>
        <p:xfrm>
          <a:off x="434975" y="5867899"/>
          <a:ext cx="2607308" cy="3345564"/>
        </p:xfrm>
        <a:graphic>
          <a:graphicData uri="http://schemas.openxmlformats.org/drawingml/2006/table">
            <a:tbl>
              <a:tblPr firstRow="1" bandRow="1">
                <a:tableStyleId>{2D5ABB26-0587-4C30-8999-92F81FD0307C}</a:tableStyleId>
              </a:tblPr>
              <a:tblGrid>
                <a:gridCol w="915669">
                  <a:extLst>
                    <a:ext uri="{9D8B030D-6E8A-4147-A177-3AD203B41FA5}">
                      <a16:colId xmlns:a16="http://schemas.microsoft.com/office/drawing/2014/main" val="20000"/>
                    </a:ext>
                  </a:extLst>
                </a:gridCol>
                <a:gridCol w="784859">
                  <a:extLst>
                    <a:ext uri="{9D8B030D-6E8A-4147-A177-3AD203B41FA5}">
                      <a16:colId xmlns:a16="http://schemas.microsoft.com/office/drawing/2014/main" val="20001"/>
                    </a:ext>
                  </a:extLst>
                </a:gridCol>
                <a:gridCol w="906780">
                  <a:extLst>
                    <a:ext uri="{9D8B030D-6E8A-4147-A177-3AD203B41FA5}">
                      <a16:colId xmlns:a16="http://schemas.microsoft.com/office/drawing/2014/main" val="20002"/>
                    </a:ext>
                  </a:extLst>
                </a:gridCol>
              </a:tblGrid>
              <a:tr h="156976">
                <a:tc>
                  <a:txBody>
                    <a:bodyPr/>
                    <a:lstStyle/>
                    <a:p>
                      <a:pPr marL="31750">
                        <a:lnSpc>
                          <a:spcPts val="1065"/>
                        </a:lnSpc>
                        <a:spcBef>
                          <a:spcPts val="70"/>
                        </a:spcBef>
                      </a:pPr>
                      <a:r>
                        <a:rPr sz="900" spc="-110" dirty="0">
                          <a:solidFill>
                            <a:srgbClr val="333333"/>
                          </a:solidFill>
                          <a:latin typeface="Arial Black"/>
                          <a:cs typeface="Arial Black"/>
                        </a:rPr>
                        <a:t>Istanbul</a:t>
                      </a:r>
                      <a:endParaRPr sz="900">
                        <a:latin typeface="Arial Black"/>
                        <a:cs typeface="Arial Black"/>
                      </a:endParaRPr>
                    </a:p>
                  </a:txBody>
                  <a:tcPr marL="0" marR="0" marT="8890" marB="0">
                    <a:solidFill>
                      <a:srgbClr val="E6E6E6"/>
                    </a:solidFill>
                  </a:tcPr>
                </a:tc>
                <a:tc>
                  <a:txBody>
                    <a:bodyPr/>
                    <a:lstStyle/>
                    <a:p>
                      <a:pPr marR="50800" algn="r">
                        <a:lnSpc>
                          <a:spcPts val="1065"/>
                        </a:lnSpc>
                        <a:spcBef>
                          <a:spcPts val="70"/>
                        </a:spcBef>
                      </a:pPr>
                      <a:r>
                        <a:rPr sz="900" dirty="0">
                          <a:solidFill>
                            <a:srgbClr val="333333"/>
                          </a:solidFill>
                          <a:latin typeface="Arial Black"/>
                          <a:cs typeface="Arial Black"/>
                        </a:rPr>
                        <a:t>$40.027.904</a:t>
                      </a:r>
                      <a:endParaRPr sz="900">
                        <a:latin typeface="Arial Black"/>
                        <a:cs typeface="Arial Black"/>
                      </a:endParaRPr>
                    </a:p>
                  </a:txBody>
                  <a:tcPr marL="0" marR="0" marT="8890" marB="0">
                    <a:solidFill>
                      <a:srgbClr val="E6E6E6"/>
                    </a:solidFill>
                  </a:tcPr>
                </a:tc>
                <a:tc>
                  <a:txBody>
                    <a:bodyPr/>
                    <a:lstStyle/>
                    <a:p>
                      <a:pPr marR="24130" algn="r">
                        <a:lnSpc>
                          <a:spcPts val="1065"/>
                        </a:lnSpc>
                        <a:spcBef>
                          <a:spcPts val="70"/>
                        </a:spcBef>
                      </a:pPr>
                      <a:r>
                        <a:rPr sz="900" dirty="0">
                          <a:solidFill>
                            <a:srgbClr val="333333"/>
                          </a:solidFill>
                          <a:latin typeface="Arial Black"/>
                          <a:cs typeface="Arial Black"/>
                        </a:rPr>
                        <a:t>$1.326.251.372</a:t>
                      </a:r>
                      <a:endParaRPr sz="900">
                        <a:latin typeface="Arial Black"/>
                        <a:cs typeface="Arial Black"/>
                      </a:endParaRPr>
                    </a:p>
                  </a:txBody>
                  <a:tcPr marL="0" marR="0" marT="8890" marB="0">
                    <a:solidFill>
                      <a:srgbClr val="E6E6E6"/>
                    </a:solidFill>
                  </a:tcPr>
                </a:tc>
                <a:extLst>
                  <a:ext uri="{0D108BD9-81ED-4DB2-BD59-A6C34878D82A}">
                    <a16:rowId xmlns:a16="http://schemas.microsoft.com/office/drawing/2014/main" val="10000"/>
                  </a:ext>
                </a:extLst>
              </a:tr>
              <a:tr h="161925">
                <a:tc>
                  <a:txBody>
                    <a:bodyPr/>
                    <a:lstStyle/>
                    <a:p>
                      <a:pPr marL="31750">
                        <a:lnSpc>
                          <a:spcPts val="1065"/>
                        </a:lnSpc>
                        <a:spcBef>
                          <a:spcPts val="110"/>
                        </a:spcBef>
                      </a:pPr>
                      <a:r>
                        <a:rPr sz="900" spc="-135" dirty="0">
                          <a:solidFill>
                            <a:srgbClr val="313131"/>
                          </a:solidFill>
                          <a:latin typeface="Arial Black"/>
                          <a:cs typeface="Arial Black"/>
                        </a:rPr>
                        <a:t>Bursa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$1.534.315</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$89.502.082</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1"/>
                  </a:ext>
                </a:extLst>
              </a:tr>
              <a:tr h="161925">
                <a:tc>
                  <a:txBody>
                    <a:bodyPr/>
                    <a:lstStyle/>
                    <a:p>
                      <a:pPr marL="31750">
                        <a:lnSpc>
                          <a:spcPts val="1065"/>
                        </a:lnSpc>
                        <a:spcBef>
                          <a:spcPts val="110"/>
                        </a:spcBef>
                      </a:pPr>
                      <a:r>
                        <a:rPr sz="900" spc="-135" dirty="0">
                          <a:solidFill>
                            <a:srgbClr val="333333"/>
                          </a:solidFill>
                          <a:latin typeface="Arial Black"/>
                          <a:cs typeface="Arial Black"/>
                        </a:rPr>
                        <a:t>Konya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$817.398</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$68.662.616</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2"/>
                  </a:ext>
                </a:extLst>
              </a:tr>
              <a:tr h="161925">
                <a:tc>
                  <a:txBody>
                    <a:bodyPr/>
                    <a:lstStyle/>
                    <a:p>
                      <a:pPr marL="31750">
                        <a:lnSpc>
                          <a:spcPts val="1065"/>
                        </a:lnSpc>
                        <a:spcBef>
                          <a:spcPts val="110"/>
                        </a:spcBef>
                      </a:pPr>
                      <a:r>
                        <a:rPr sz="900" spc="-110" dirty="0">
                          <a:solidFill>
                            <a:srgbClr val="313131"/>
                          </a:solidFill>
                          <a:latin typeface="Arial Black"/>
                          <a:cs typeface="Arial Black"/>
                        </a:rPr>
                        <a:t>Şanlıurfa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$893.902</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$61.043.995</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3"/>
                  </a:ext>
                </a:extLst>
              </a:tr>
              <a:tr h="161925">
                <a:tc>
                  <a:txBody>
                    <a:bodyPr/>
                    <a:lstStyle/>
                    <a:p>
                      <a:pPr marL="31750">
                        <a:lnSpc>
                          <a:spcPts val="1065"/>
                        </a:lnSpc>
                        <a:spcBef>
                          <a:spcPts val="110"/>
                        </a:spcBef>
                      </a:pPr>
                      <a:r>
                        <a:rPr sz="900" spc="-125" dirty="0">
                          <a:solidFill>
                            <a:srgbClr val="333333"/>
                          </a:solidFill>
                          <a:latin typeface="Arial Black"/>
                          <a:cs typeface="Arial Black"/>
                        </a:rPr>
                        <a:t>Ankara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$459.372</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$59.608.542</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4"/>
                  </a:ext>
                </a:extLst>
              </a:tr>
              <a:tr h="161925">
                <a:tc>
                  <a:txBody>
                    <a:bodyPr/>
                    <a:lstStyle/>
                    <a:p>
                      <a:pPr marL="31750">
                        <a:lnSpc>
                          <a:spcPts val="1065"/>
                        </a:lnSpc>
                        <a:spcBef>
                          <a:spcPts val="110"/>
                        </a:spcBef>
                      </a:pPr>
                      <a:r>
                        <a:rPr sz="900" spc="-135" dirty="0">
                          <a:solidFill>
                            <a:srgbClr val="313131"/>
                          </a:solidFill>
                          <a:latin typeface="Arial Black"/>
                          <a:cs typeface="Arial Black"/>
                        </a:rPr>
                        <a:t>Kahramanmaras</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$671.636</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$53.798.605</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5"/>
                  </a:ext>
                </a:extLst>
              </a:tr>
              <a:tr h="161925">
                <a:tc>
                  <a:txBody>
                    <a:bodyPr/>
                    <a:lstStyle/>
                    <a:p>
                      <a:pPr marL="31750">
                        <a:lnSpc>
                          <a:spcPts val="1065"/>
                        </a:lnSpc>
                        <a:spcBef>
                          <a:spcPts val="110"/>
                        </a:spcBef>
                      </a:pPr>
                      <a:r>
                        <a:rPr sz="900" spc="-130" dirty="0">
                          <a:solidFill>
                            <a:srgbClr val="333333"/>
                          </a:solidFill>
                          <a:latin typeface="Arial Black"/>
                          <a:cs typeface="Arial Black"/>
                        </a:rPr>
                        <a:t>Eskişehir</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$834.055</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$49.920.900</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6"/>
                  </a:ext>
                </a:extLst>
              </a:tr>
              <a:tr h="161925">
                <a:tc>
                  <a:txBody>
                    <a:bodyPr/>
                    <a:lstStyle/>
                    <a:p>
                      <a:pPr marL="31750">
                        <a:lnSpc>
                          <a:spcPts val="1065"/>
                        </a:lnSpc>
                        <a:spcBef>
                          <a:spcPts val="110"/>
                        </a:spcBef>
                      </a:pPr>
                      <a:r>
                        <a:rPr sz="900" spc="-114" dirty="0">
                          <a:solidFill>
                            <a:srgbClr val="313131"/>
                          </a:solidFill>
                          <a:latin typeface="Arial Black"/>
                          <a:cs typeface="Arial Black"/>
                        </a:rPr>
                        <a:t>Adana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$1.089.570</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$43.546.079</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7"/>
                  </a:ext>
                </a:extLst>
              </a:tr>
              <a:tr h="161925">
                <a:tc>
                  <a:txBody>
                    <a:bodyPr/>
                    <a:lstStyle/>
                    <a:p>
                      <a:pPr marL="31750">
                        <a:lnSpc>
                          <a:spcPts val="1065"/>
                        </a:lnSpc>
                        <a:spcBef>
                          <a:spcPts val="110"/>
                        </a:spcBef>
                      </a:pPr>
                      <a:r>
                        <a:rPr sz="900" spc="-110" dirty="0">
                          <a:solidFill>
                            <a:srgbClr val="333333"/>
                          </a:solidFill>
                          <a:latin typeface="Arial Black"/>
                          <a:cs typeface="Arial Black"/>
                        </a:rPr>
                        <a:t>Adapazarı</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$440.625</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$38.909.311</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8"/>
                  </a:ext>
                </a:extLst>
              </a:tr>
              <a:tr h="161925">
                <a:tc>
                  <a:txBody>
                    <a:bodyPr/>
                    <a:lstStyle/>
                    <a:p>
                      <a:pPr marL="31750">
                        <a:lnSpc>
                          <a:spcPts val="1065"/>
                        </a:lnSpc>
                        <a:spcBef>
                          <a:spcPts val="110"/>
                        </a:spcBef>
                      </a:pPr>
                      <a:r>
                        <a:rPr sz="900" spc="-114" dirty="0">
                          <a:solidFill>
                            <a:srgbClr val="313131"/>
                          </a:solidFill>
                          <a:latin typeface="Arial Black"/>
                          <a:cs typeface="Arial Black"/>
                        </a:rPr>
                        <a:t>Antalya</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$143.589</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$36.499.612</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9"/>
                  </a:ext>
                </a:extLst>
              </a:tr>
              <a:tr h="161925">
                <a:tc>
                  <a:txBody>
                    <a:bodyPr/>
                    <a:lstStyle/>
                    <a:p>
                      <a:pPr marL="31750">
                        <a:lnSpc>
                          <a:spcPts val="1065"/>
                        </a:lnSpc>
                        <a:spcBef>
                          <a:spcPts val="110"/>
                        </a:spcBef>
                      </a:pPr>
                      <a:r>
                        <a:rPr sz="900" spc="-150" dirty="0">
                          <a:solidFill>
                            <a:srgbClr val="333333"/>
                          </a:solidFill>
                          <a:latin typeface="Arial Black"/>
                          <a:cs typeface="Arial Black"/>
                        </a:rPr>
                        <a:t>Van</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$175.585</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$31.000.314</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0"/>
                  </a:ext>
                </a:extLst>
              </a:tr>
              <a:tr h="161925">
                <a:tc>
                  <a:txBody>
                    <a:bodyPr/>
                    <a:lstStyle/>
                    <a:p>
                      <a:pPr marL="31750">
                        <a:lnSpc>
                          <a:spcPts val="1065"/>
                        </a:lnSpc>
                        <a:spcBef>
                          <a:spcPts val="110"/>
                        </a:spcBef>
                      </a:pPr>
                      <a:r>
                        <a:rPr sz="900" spc="-105" dirty="0">
                          <a:solidFill>
                            <a:srgbClr val="313131"/>
                          </a:solidFill>
                          <a:latin typeface="Arial Black"/>
                          <a:cs typeface="Arial Black"/>
                        </a:rPr>
                        <a:t>Diyarbakır</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$724.348</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$27.651.543</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1"/>
                  </a:ext>
                </a:extLst>
              </a:tr>
              <a:tr h="161925">
                <a:tc>
                  <a:txBody>
                    <a:bodyPr/>
                    <a:lstStyle/>
                    <a:p>
                      <a:pPr marL="31750">
                        <a:lnSpc>
                          <a:spcPts val="1065"/>
                        </a:lnSpc>
                        <a:spcBef>
                          <a:spcPts val="110"/>
                        </a:spcBef>
                      </a:pPr>
                      <a:r>
                        <a:rPr sz="900" spc="-110" dirty="0">
                          <a:solidFill>
                            <a:srgbClr val="333333"/>
                          </a:solidFill>
                          <a:latin typeface="Arial Black"/>
                          <a:cs typeface="Arial Black"/>
                        </a:rPr>
                        <a:t>Erzurum</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$310.112</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$22.167.318</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2"/>
                  </a:ext>
                </a:extLst>
              </a:tr>
              <a:tr h="161925">
                <a:tc>
                  <a:txBody>
                    <a:bodyPr/>
                    <a:lstStyle/>
                    <a:p>
                      <a:pPr marL="31750">
                        <a:lnSpc>
                          <a:spcPts val="1065"/>
                        </a:lnSpc>
                        <a:spcBef>
                          <a:spcPts val="110"/>
                        </a:spcBef>
                      </a:pPr>
                      <a:r>
                        <a:rPr sz="900" spc="-90" dirty="0">
                          <a:solidFill>
                            <a:srgbClr val="313131"/>
                          </a:solidFill>
                          <a:latin typeface="Arial Black"/>
                          <a:cs typeface="Arial Black"/>
                        </a:rPr>
                        <a:t>Denizli</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$418.460</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$18.985.221</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3"/>
                  </a:ext>
                </a:extLst>
              </a:tr>
              <a:tr h="161925">
                <a:tc>
                  <a:txBody>
                    <a:bodyPr/>
                    <a:lstStyle/>
                    <a:p>
                      <a:pPr marL="31750">
                        <a:lnSpc>
                          <a:spcPts val="1065"/>
                        </a:lnSpc>
                        <a:spcBef>
                          <a:spcPts val="110"/>
                        </a:spcBef>
                      </a:pPr>
                      <a:r>
                        <a:rPr sz="900" spc="-135" dirty="0">
                          <a:solidFill>
                            <a:srgbClr val="333333"/>
                          </a:solidFill>
                          <a:latin typeface="Arial Black"/>
                          <a:cs typeface="Arial Black"/>
                        </a:rPr>
                        <a:t>Samsun</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$49.440</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$18.450.546</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4"/>
                  </a:ext>
                </a:extLst>
              </a:tr>
              <a:tr h="161925">
                <a:tc>
                  <a:txBody>
                    <a:bodyPr/>
                    <a:lstStyle/>
                    <a:p>
                      <a:pPr marL="31750">
                        <a:lnSpc>
                          <a:spcPts val="1065"/>
                        </a:lnSpc>
                        <a:spcBef>
                          <a:spcPts val="110"/>
                        </a:spcBef>
                      </a:pPr>
                      <a:r>
                        <a:rPr sz="900" spc="-140" dirty="0">
                          <a:solidFill>
                            <a:srgbClr val="313131"/>
                          </a:solidFill>
                          <a:latin typeface="Arial Black"/>
                          <a:cs typeface="Arial Black"/>
                        </a:rPr>
                        <a:t>Kayseri</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$47.661</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$16.676.274</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5"/>
                  </a:ext>
                </a:extLst>
              </a:tr>
              <a:tr h="161925">
                <a:tc>
                  <a:txBody>
                    <a:bodyPr/>
                    <a:lstStyle/>
                    <a:p>
                      <a:pPr marL="31750">
                        <a:lnSpc>
                          <a:spcPts val="1065"/>
                        </a:lnSpc>
                        <a:spcBef>
                          <a:spcPts val="110"/>
                        </a:spcBef>
                      </a:pPr>
                      <a:r>
                        <a:rPr sz="900" spc="-110" dirty="0">
                          <a:solidFill>
                            <a:srgbClr val="333333"/>
                          </a:solidFill>
                          <a:latin typeface="Arial Black"/>
                          <a:cs typeface="Arial Black"/>
                        </a:rPr>
                        <a:t>Gaziantep</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33333"/>
                          </a:solidFill>
                          <a:latin typeface="Arial Black"/>
                          <a:cs typeface="Arial Black"/>
                        </a:rPr>
                        <a:t>$34.385</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33333"/>
                          </a:solidFill>
                          <a:latin typeface="Arial Black"/>
                          <a:cs typeface="Arial Black"/>
                        </a:rPr>
                        <a:t>$11.249.838</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6"/>
                  </a:ext>
                </a:extLst>
              </a:tr>
              <a:tr h="161925">
                <a:tc>
                  <a:txBody>
                    <a:bodyPr/>
                    <a:lstStyle/>
                    <a:p>
                      <a:pPr marL="31750">
                        <a:lnSpc>
                          <a:spcPts val="1065"/>
                        </a:lnSpc>
                        <a:spcBef>
                          <a:spcPts val="110"/>
                        </a:spcBef>
                      </a:pPr>
                      <a:r>
                        <a:rPr sz="900" spc="-100" dirty="0">
                          <a:solidFill>
                            <a:srgbClr val="313131"/>
                          </a:solidFill>
                          <a:latin typeface="Arial Black"/>
                          <a:cs typeface="Arial Black"/>
                        </a:rPr>
                        <a:t>Mersin</a:t>
                      </a:r>
                      <a:endParaRPr sz="900">
                        <a:latin typeface="Arial Black"/>
                        <a:cs typeface="Arial Black"/>
                      </a:endParaRPr>
                    </a:p>
                  </a:txBody>
                  <a:tcPr marL="0" marR="0" marT="13970" marB="0">
                    <a:solidFill>
                      <a:srgbClr val="E6E6E6"/>
                    </a:solidFill>
                  </a:tcPr>
                </a:tc>
                <a:tc>
                  <a:txBody>
                    <a:bodyPr/>
                    <a:lstStyle/>
                    <a:p>
                      <a:pPr marR="50800" algn="r">
                        <a:lnSpc>
                          <a:spcPts val="1065"/>
                        </a:lnSpc>
                        <a:spcBef>
                          <a:spcPts val="110"/>
                        </a:spcBef>
                      </a:pPr>
                      <a:r>
                        <a:rPr sz="900" dirty="0">
                          <a:solidFill>
                            <a:srgbClr val="313131"/>
                          </a:solidFill>
                          <a:latin typeface="Arial Black"/>
                          <a:cs typeface="Arial Black"/>
                        </a:rPr>
                        <a:t>$25.167</a:t>
                      </a:r>
                      <a:endParaRPr sz="900">
                        <a:latin typeface="Arial Black"/>
                        <a:cs typeface="Arial Black"/>
                      </a:endParaRPr>
                    </a:p>
                  </a:txBody>
                  <a:tcPr marL="0" marR="0" marT="13970" marB="0">
                    <a:solidFill>
                      <a:srgbClr val="E6E6E6"/>
                    </a:solidFill>
                  </a:tcPr>
                </a:tc>
                <a:tc>
                  <a:txBody>
                    <a:bodyPr/>
                    <a:lstStyle/>
                    <a:p>
                      <a:pPr marR="24130" algn="r">
                        <a:lnSpc>
                          <a:spcPts val="1065"/>
                        </a:lnSpc>
                        <a:spcBef>
                          <a:spcPts val="110"/>
                        </a:spcBef>
                      </a:pPr>
                      <a:r>
                        <a:rPr sz="900" dirty="0">
                          <a:solidFill>
                            <a:srgbClr val="313131"/>
                          </a:solidFill>
                          <a:latin typeface="Arial Black"/>
                          <a:cs typeface="Arial Black"/>
                        </a:rPr>
                        <a:t>$10.276.931</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7"/>
                  </a:ext>
                </a:extLst>
              </a:tr>
              <a:tr h="157162">
                <a:tc>
                  <a:txBody>
                    <a:bodyPr/>
                    <a:lstStyle/>
                    <a:p>
                      <a:pPr marL="31750">
                        <a:lnSpc>
                          <a:spcPts val="1025"/>
                        </a:lnSpc>
                        <a:spcBef>
                          <a:spcPts val="110"/>
                        </a:spcBef>
                      </a:pPr>
                      <a:r>
                        <a:rPr sz="900" spc="-100" dirty="0">
                          <a:solidFill>
                            <a:srgbClr val="333333"/>
                          </a:solidFill>
                          <a:latin typeface="Arial Black"/>
                          <a:cs typeface="Arial Black"/>
                        </a:rPr>
                        <a:t>İzmir</a:t>
                      </a:r>
                      <a:endParaRPr sz="900">
                        <a:latin typeface="Arial Black"/>
                        <a:cs typeface="Arial Black"/>
                      </a:endParaRPr>
                    </a:p>
                  </a:txBody>
                  <a:tcPr marL="0" marR="0" marT="13970" marB="0">
                    <a:solidFill>
                      <a:srgbClr val="E6E6E6"/>
                    </a:solidFill>
                  </a:tcPr>
                </a:tc>
                <a:tc>
                  <a:txBody>
                    <a:bodyPr/>
                    <a:lstStyle/>
                    <a:p>
                      <a:pPr marR="50800" algn="r">
                        <a:lnSpc>
                          <a:spcPts val="1025"/>
                        </a:lnSpc>
                        <a:spcBef>
                          <a:spcPts val="110"/>
                        </a:spcBef>
                      </a:pPr>
                      <a:r>
                        <a:rPr sz="900" dirty="0">
                          <a:solidFill>
                            <a:srgbClr val="333333"/>
                          </a:solidFill>
                          <a:latin typeface="Arial Black"/>
                          <a:cs typeface="Arial Black"/>
                        </a:rPr>
                        <a:t>$69.000</a:t>
                      </a:r>
                      <a:endParaRPr sz="900">
                        <a:latin typeface="Arial Black"/>
                        <a:cs typeface="Arial Black"/>
                      </a:endParaRPr>
                    </a:p>
                  </a:txBody>
                  <a:tcPr marL="0" marR="0" marT="13970" marB="0">
                    <a:solidFill>
                      <a:srgbClr val="E6E6E6"/>
                    </a:solidFill>
                  </a:tcPr>
                </a:tc>
                <a:tc>
                  <a:txBody>
                    <a:bodyPr/>
                    <a:lstStyle/>
                    <a:p>
                      <a:pPr marR="24130" algn="r">
                        <a:lnSpc>
                          <a:spcPts val="1025"/>
                        </a:lnSpc>
                        <a:spcBef>
                          <a:spcPts val="110"/>
                        </a:spcBef>
                      </a:pPr>
                      <a:r>
                        <a:rPr sz="900" dirty="0">
                          <a:solidFill>
                            <a:srgbClr val="333333"/>
                          </a:solidFill>
                          <a:latin typeface="Arial Black"/>
                          <a:cs typeface="Arial Black"/>
                        </a:rPr>
                        <a:t>$8.499.404</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8"/>
                  </a:ext>
                </a:extLst>
              </a:tr>
              <a:tr h="152213">
                <a:tc>
                  <a:txBody>
                    <a:bodyPr/>
                    <a:lstStyle/>
                    <a:p>
                      <a:pPr marL="31750">
                        <a:lnSpc>
                          <a:spcPts val="1025"/>
                        </a:lnSpc>
                        <a:spcBef>
                          <a:spcPts val="70"/>
                        </a:spcBef>
                      </a:pPr>
                      <a:r>
                        <a:rPr sz="900" b="1" spc="-15" dirty="0">
                          <a:solidFill>
                            <a:srgbClr val="0D0925"/>
                          </a:solidFill>
                          <a:latin typeface="Arial"/>
                          <a:cs typeface="Arial"/>
                        </a:rPr>
                        <a:t>Total</a:t>
                      </a:r>
                      <a:endParaRPr sz="900">
                        <a:latin typeface="Arial"/>
                        <a:cs typeface="Arial"/>
                      </a:endParaRPr>
                    </a:p>
                  </a:txBody>
                  <a:tcPr marL="0" marR="0" marT="8890" marB="0">
                    <a:solidFill>
                      <a:srgbClr val="E6E6E6"/>
                    </a:solidFill>
                  </a:tcPr>
                </a:tc>
                <a:tc>
                  <a:txBody>
                    <a:bodyPr/>
                    <a:lstStyle/>
                    <a:p>
                      <a:pPr marR="50800" algn="r">
                        <a:lnSpc>
                          <a:spcPts val="1025"/>
                        </a:lnSpc>
                        <a:spcBef>
                          <a:spcPts val="70"/>
                        </a:spcBef>
                      </a:pPr>
                      <a:r>
                        <a:rPr sz="900" b="1" dirty="0">
                          <a:solidFill>
                            <a:srgbClr val="0D0925"/>
                          </a:solidFill>
                          <a:latin typeface="Arial"/>
                          <a:cs typeface="Arial"/>
                        </a:rPr>
                        <a:t>$48.766.524</a:t>
                      </a:r>
                      <a:endParaRPr sz="900">
                        <a:latin typeface="Arial"/>
                        <a:cs typeface="Arial"/>
                      </a:endParaRPr>
                    </a:p>
                  </a:txBody>
                  <a:tcPr marL="0" marR="0" marT="8890" marB="0">
                    <a:solidFill>
                      <a:srgbClr val="E6E6E6"/>
                    </a:solidFill>
                  </a:tcPr>
                </a:tc>
                <a:tc>
                  <a:txBody>
                    <a:bodyPr/>
                    <a:lstStyle/>
                    <a:p>
                      <a:pPr marR="24130" algn="r">
                        <a:lnSpc>
                          <a:spcPts val="1025"/>
                        </a:lnSpc>
                        <a:spcBef>
                          <a:spcPts val="70"/>
                        </a:spcBef>
                      </a:pPr>
                      <a:r>
                        <a:rPr sz="900" b="1" dirty="0">
                          <a:solidFill>
                            <a:srgbClr val="0D0925"/>
                          </a:solidFill>
                          <a:latin typeface="Arial"/>
                          <a:cs typeface="Arial"/>
                        </a:rPr>
                        <a:t>$1.992.700.503</a:t>
                      </a:r>
                      <a:endParaRPr sz="900">
                        <a:latin typeface="Arial"/>
                        <a:cs typeface="Arial"/>
                      </a:endParaRPr>
                    </a:p>
                  </a:txBody>
                  <a:tcPr marL="0" marR="0" marT="8890" marB="0">
                    <a:solidFill>
                      <a:srgbClr val="E6E6E6"/>
                    </a:solidFill>
                  </a:tcPr>
                </a:tc>
                <a:extLst>
                  <a:ext uri="{0D108BD9-81ED-4DB2-BD59-A6C34878D82A}">
                    <a16:rowId xmlns:a16="http://schemas.microsoft.com/office/drawing/2014/main" val="10019"/>
                  </a:ext>
                </a:extLst>
              </a:tr>
            </a:tbl>
          </a:graphicData>
        </a:graphic>
      </p:graphicFrame>
      <p:sp>
        <p:nvSpPr>
          <p:cNvPr id="91" name="object 91"/>
          <p:cNvSpPr/>
          <p:nvPr/>
        </p:nvSpPr>
        <p:spPr>
          <a:xfrm>
            <a:off x="7877190" y="5305440"/>
            <a:ext cx="4991100" cy="4000500"/>
          </a:xfrm>
          <a:prstGeom prst="rect">
            <a:avLst/>
          </a:prstGeom>
          <a:blipFill>
            <a:blip r:embed="rId13" cstate="print"/>
            <a:stretch>
              <a:fillRect/>
            </a:stretch>
          </a:blipFill>
        </p:spPr>
        <p:txBody>
          <a:bodyPr wrap="square" lIns="0" tIns="0" rIns="0" bIns="0" rtlCol="0"/>
          <a:lstStyle/>
          <a:p>
            <a:endParaRPr/>
          </a:p>
        </p:txBody>
      </p:sp>
      <p:sp>
        <p:nvSpPr>
          <p:cNvPr id="92" name="object 92"/>
          <p:cNvSpPr txBox="1"/>
          <p:nvPr/>
        </p:nvSpPr>
        <p:spPr>
          <a:xfrm>
            <a:off x="9618128" y="5362654"/>
            <a:ext cx="1528445" cy="238760"/>
          </a:xfrm>
          <a:prstGeom prst="rect">
            <a:avLst/>
          </a:prstGeom>
        </p:spPr>
        <p:txBody>
          <a:bodyPr vert="horz" wrap="square" lIns="0" tIns="12700" rIns="0" bIns="0" rtlCol="0">
            <a:spAutoFit/>
          </a:bodyPr>
          <a:lstStyle/>
          <a:p>
            <a:pPr marL="12700">
              <a:lnSpc>
                <a:spcPct val="100000"/>
              </a:lnSpc>
              <a:spcBef>
                <a:spcPts val="100"/>
              </a:spcBef>
            </a:pPr>
            <a:r>
              <a:rPr sz="1400" b="1" spc="-55" dirty="0">
                <a:solidFill>
                  <a:srgbClr val="333333"/>
                </a:solidFill>
                <a:latin typeface="Arial"/>
                <a:cs typeface="Arial"/>
              </a:rPr>
              <a:t>Lucro </a:t>
            </a:r>
            <a:r>
              <a:rPr sz="1400" b="1" spc="-95" dirty="0">
                <a:solidFill>
                  <a:srgbClr val="333333"/>
                </a:solidFill>
                <a:latin typeface="Arial"/>
                <a:cs typeface="Arial"/>
              </a:rPr>
              <a:t>vs </a:t>
            </a:r>
            <a:r>
              <a:rPr sz="1400" b="1" spc="-5" dirty="0">
                <a:solidFill>
                  <a:srgbClr val="333333"/>
                </a:solidFill>
                <a:latin typeface="Arial"/>
                <a:cs typeface="Arial"/>
              </a:rPr>
              <a:t>Tipo</a:t>
            </a:r>
            <a:r>
              <a:rPr sz="1400" b="1" spc="75" dirty="0">
                <a:solidFill>
                  <a:srgbClr val="333333"/>
                </a:solidFill>
                <a:latin typeface="Arial"/>
                <a:cs typeface="Arial"/>
              </a:rPr>
              <a:t> </a:t>
            </a:r>
            <a:r>
              <a:rPr sz="1400" b="1" spc="-40" dirty="0">
                <a:solidFill>
                  <a:srgbClr val="333333"/>
                </a:solidFill>
                <a:latin typeface="Arial"/>
                <a:cs typeface="Arial"/>
              </a:rPr>
              <a:t>Loja</a:t>
            </a:r>
            <a:endParaRPr sz="1400">
              <a:latin typeface="Arial"/>
              <a:cs typeface="Arial"/>
            </a:endParaRPr>
          </a:p>
        </p:txBody>
      </p:sp>
      <p:sp>
        <p:nvSpPr>
          <p:cNvPr id="93" name="object 93"/>
          <p:cNvSpPr txBox="1"/>
          <p:nvPr/>
        </p:nvSpPr>
        <p:spPr>
          <a:xfrm>
            <a:off x="10882528" y="8522741"/>
            <a:ext cx="10915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$1.215 </a:t>
            </a:r>
            <a:r>
              <a:rPr sz="1000" spc="-70" dirty="0">
                <a:solidFill>
                  <a:srgbClr val="333333"/>
                </a:solidFill>
                <a:latin typeface="Arial Black"/>
                <a:cs typeface="Arial Black"/>
              </a:rPr>
              <a:t>Mi</a:t>
            </a:r>
            <a:r>
              <a:rPr sz="1000" spc="-45" dirty="0">
                <a:solidFill>
                  <a:srgbClr val="333333"/>
                </a:solidFill>
                <a:latin typeface="Arial Black"/>
                <a:cs typeface="Arial Black"/>
              </a:rPr>
              <a:t> </a:t>
            </a:r>
            <a:r>
              <a:rPr sz="1000" spc="-125" dirty="0">
                <a:solidFill>
                  <a:srgbClr val="333333"/>
                </a:solidFill>
                <a:latin typeface="Arial Black"/>
                <a:cs typeface="Arial Black"/>
              </a:rPr>
              <a:t>(60,99%)</a:t>
            </a:r>
            <a:endParaRPr sz="1000">
              <a:latin typeface="Arial Black"/>
              <a:cs typeface="Arial Black"/>
            </a:endParaRPr>
          </a:p>
        </p:txBody>
      </p:sp>
      <p:sp>
        <p:nvSpPr>
          <p:cNvPr id="94" name="object 94"/>
          <p:cNvSpPr txBox="1"/>
          <p:nvPr/>
        </p:nvSpPr>
        <p:spPr>
          <a:xfrm>
            <a:off x="8099208" y="7943651"/>
            <a:ext cx="99568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$392 </a:t>
            </a:r>
            <a:r>
              <a:rPr sz="1000" spc="-70" dirty="0">
                <a:solidFill>
                  <a:srgbClr val="333333"/>
                </a:solidFill>
                <a:latin typeface="Arial Black"/>
                <a:cs typeface="Arial Black"/>
              </a:rPr>
              <a:t>Mi</a:t>
            </a:r>
            <a:r>
              <a:rPr sz="1000" spc="-60" dirty="0">
                <a:solidFill>
                  <a:srgbClr val="333333"/>
                </a:solidFill>
                <a:latin typeface="Arial Black"/>
                <a:cs typeface="Arial Black"/>
              </a:rPr>
              <a:t> </a:t>
            </a:r>
            <a:r>
              <a:rPr sz="1000" spc="-125" dirty="0">
                <a:solidFill>
                  <a:srgbClr val="333333"/>
                </a:solidFill>
                <a:latin typeface="Arial Black"/>
                <a:cs typeface="Arial Black"/>
              </a:rPr>
              <a:t>(19,69%)</a:t>
            </a:r>
            <a:endParaRPr sz="1000">
              <a:latin typeface="Arial Black"/>
              <a:cs typeface="Arial Black"/>
            </a:endParaRPr>
          </a:p>
        </p:txBody>
      </p:sp>
      <p:sp>
        <p:nvSpPr>
          <p:cNvPr id="95" name="object 95"/>
          <p:cNvSpPr txBox="1"/>
          <p:nvPr/>
        </p:nvSpPr>
        <p:spPr>
          <a:xfrm>
            <a:off x="8295286" y="6227414"/>
            <a:ext cx="99568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$280 </a:t>
            </a:r>
            <a:r>
              <a:rPr sz="1000" spc="-70" dirty="0">
                <a:solidFill>
                  <a:srgbClr val="333333"/>
                </a:solidFill>
                <a:latin typeface="Arial Black"/>
                <a:cs typeface="Arial Black"/>
              </a:rPr>
              <a:t>Mi</a:t>
            </a:r>
            <a:r>
              <a:rPr sz="1000" spc="-60" dirty="0">
                <a:solidFill>
                  <a:srgbClr val="333333"/>
                </a:solidFill>
                <a:latin typeface="Arial Black"/>
                <a:cs typeface="Arial Black"/>
              </a:rPr>
              <a:t> </a:t>
            </a:r>
            <a:r>
              <a:rPr sz="1000" spc="-125" dirty="0">
                <a:solidFill>
                  <a:srgbClr val="333333"/>
                </a:solidFill>
                <a:latin typeface="Arial Black"/>
                <a:cs typeface="Arial Black"/>
              </a:rPr>
              <a:t>(14,05%)</a:t>
            </a:r>
            <a:endParaRPr sz="1000">
              <a:latin typeface="Arial Black"/>
              <a:cs typeface="Arial Black"/>
            </a:endParaRPr>
          </a:p>
        </p:txBody>
      </p:sp>
      <p:sp>
        <p:nvSpPr>
          <p:cNvPr id="96" name="object 96"/>
          <p:cNvSpPr txBox="1"/>
          <p:nvPr/>
        </p:nvSpPr>
        <p:spPr>
          <a:xfrm>
            <a:off x="9091034" y="5858759"/>
            <a:ext cx="92710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$105 </a:t>
            </a:r>
            <a:r>
              <a:rPr sz="1000" spc="-70" dirty="0">
                <a:solidFill>
                  <a:srgbClr val="333333"/>
                </a:solidFill>
                <a:latin typeface="Arial Black"/>
                <a:cs typeface="Arial Black"/>
              </a:rPr>
              <a:t>Mi</a:t>
            </a:r>
            <a:r>
              <a:rPr sz="1000" spc="-55" dirty="0">
                <a:solidFill>
                  <a:srgbClr val="333333"/>
                </a:solidFill>
                <a:latin typeface="Arial Black"/>
                <a:cs typeface="Arial Black"/>
              </a:rPr>
              <a:t> </a:t>
            </a:r>
            <a:r>
              <a:rPr sz="1000" spc="-125" dirty="0">
                <a:solidFill>
                  <a:srgbClr val="333333"/>
                </a:solidFill>
                <a:latin typeface="Arial Black"/>
                <a:cs typeface="Arial Black"/>
              </a:rPr>
              <a:t>(5,26%)</a:t>
            </a:r>
            <a:endParaRPr sz="1000">
              <a:latin typeface="Arial Black"/>
              <a:cs typeface="Arial Black"/>
            </a:endParaRPr>
          </a:p>
        </p:txBody>
      </p:sp>
      <p:sp>
        <p:nvSpPr>
          <p:cNvPr id="97" name="object 97"/>
          <p:cNvSpPr txBox="1"/>
          <p:nvPr/>
        </p:nvSpPr>
        <p:spPr>
          <a:xfrm>
            <a:off x="8861643" y="8994822"/>
            <a:ext cx="530225" cy="177800"/>
          </a:xfrm>
          <a:prstGeom prst="rect">
            <a:avLst/>
          </a:prstGeom>
        </p:spPr>
        <p:txBody>
          <a:bodyPr vert="horz" wrap="square" lIns="0" tIns="12700" rIns="0" bIns="0" rtlCol="0">
            <a:spAutoFit/>
          </a:bodyPr>
          <a:lstStyle/>
          <a:p>
            <a:pPr marL="12700">
              <a:lnSpc>
                <a:spcPct val="100000"/>
              </a:lnSpc>
              <a:spcBef>
                <a:spcPts val="100"/>
              </a:spcBef>
            </a:pPr>
            <a:r>
              <a:rPr sz="1000" spc="-125" dirty="0">
                <a:solidFill>
                  <a:srgbClr val="333333"/>
                </a:solidFill>
                <a:latin typeface="Arial Black"/>
                <a:cs typeface="Arial Black"/>
              </a:rPr>
              <a:t>Big</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98" name="object 98"/>
          <p:cNvSpPr txBox="1"/>
          <p:nvPr/>
        </p:nvSpPr>
        <p:spPr>
          <a:xfrm>
            <a:off x="9539404" y="8994822"/>
            <a:ext cx="819150" cy="177800"/>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333333"/>
                </a:solidFill>
                <a:latin typeface="Arial Black"/>
                <a:cs typeface="Arial Black"/>
              </a:rPr>
              <a:t>Medium</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99" name="object 99"/>
          <p:cNvSpPr txBox="1"/>
          <p:nvPr/>
        </p:nvSpPr>
        <p:spPr>
          <a:xfrm>
            <a:off x="10505887" y="8994822"/>
            <a:ext cx="671830"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333333"/>
                </a:solidFill>
                <a:latin typeface="Arial Black"/>
                <a:cs typeface="Arial Black"/>
              </a:rPr>
              <a:t>Mega </a:t>
            </a:r>
            <a:r>
              <a:rPr sz="1000" spc="-135" dirty="0">
                <a:solidFill>
                  <a:srgbClr val="333333"/>
                </a:solidFill>
                <a:latin typeface="Arial Black"/>
                <a:cs typeface="Arial Black"/>
              </a:rPr>
              <a:t>Store</a:t>
            </a:r>
            <a:endParaRPr sz="1000">
              <a:latin typeface="Arial Black"/>
              <a:cs typeface="Arial Black"/>
            </a:endParaRPr>
          </a:p>
        </p:txBody>
      </p:sp>
      <p:sp>
        <p:nvSpPr>
          <p:cNvPr id="100" name="object 100"/>
          <p:cNvSpPr txBox="1"/>
          <p:nvPr/>
        </p:nvSpPr>
        <p:spPr>
          <a:xfrm>
            <a:off x="11325037" y="8994822"/>
            <a:ext cx="654685" cy="177800"/>
          </a:xfrm>
          <a:prstGeom prst="rect">
            <a:avLst/>
          </a:prstGeom>
        </p:spPr>
        <p:txBody>
          <a:bodyPr vert="horz" wrap="square" lIns="0" tIns="12700" rIns="0" bIns="0" rtlCol="0">
            <a:spAutoFit/>
          </a:bodyPr>
          <a:lstStyle/>
          <a:p>
            <a:pPr marL="12700">
              <a:lnSpc>
                <a:spcPct val="100000"/>
              </a:lnSpc>
              <a:spcBef>
                <a:spcPts val="100"/>
              </a:spcBef>
            </a:pPr>
            <a:r>
              <a:rPr sz="1000" spc="-135" dirty="0">
                <a:solidFill>
                  <a:srgbClr val="333333"/>
                </a:solidFill>
                <a:latin typeface="Arial Black"/>
                <a:cs typeface="Arial Black"/>
              </a:rPr>
              <a:t>Small</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101" name="object 101"/>
          <p:cNvSpPr txBox="1"/>
          <p:nvPr/>
        </p:nvSpPr>
        <p:spPr>
          <a:xfrm>
            <a:off x="415925" y="1212881"/>
            <a:ext cx="269240" cy="177800"/>
          </a:xfrm>
          <a:prstGeom prst="rect">
            <a:avLst/>
          </a:prstGeom>
        </p:spPr>
        <p:txBody>
          <a:bodyPr vert="horz" wrap="square" lIns="0" tIns="12700" rIns="0" bIns="0" rtlCol="0">
            <a:spAutoFit/>
          </a:bodyPr>
          <a:lstStyle/>
          <a:p>
            <a:pPr marL="12700">
              <a:lnSpc>
                <a:spcPct val="100000"/>
              </a:lnSpc>
              <a:spcBef>
                <a:spcPts val="100"/>
              </a:spcBef>
            </a:pPr>
            <a:r>
              <a:rPr sz="1000" b="1" spc="-20" dirty="0">
                <a:solidFill>
                  <a:srgbClr val="121329"/>
                </a:solidFill>
                <a:latin typeface="Arial"/>
                <a:cs typeface="Arial"/>
              </a:rPr>
              <a:t>A</a:t>
            </a:r>
            <a:r>
              <a:rPr sz="1000" b="1" spc="-10" dirty="0">
                <a:solidFill>
                  <a:srgbClr val="121329"/>
                </a:solidFill>
                <a:latin typeface="Arial"/>
                <a:cs typeface="Arial"/>
              </a:rPr>
              <a:t>n</a:t>
            </a:r>
            <a:r>
              <a:rPr sz="1000" b="1" dirty="0">
                <a:solidFill>
                  <a:srgbClr val="121329"/>
                </a:solidFill>
                <a:latin typeface="Arial"/>
                <a:cs typeface="Arial"/>
              </a:rPr>
              <a:t>o</a:t>
            </a:r>
            <a:endParaRPr sz="1000">
              <a:latin typeface="Arial"/>
              <a:cs typeface="Arial"/>
            </a:endParaRPr>
          </a:p>
        </p:txBody>
      </p:sp>
      <p:sp>
        <p:nvSpPr>
          <p:cNvPr id="102" name="object 102"/>
          <p:cNvSpPr txBox="1"/>
          <p:nvPr/>
        </p:nvSpPr>
        <p:spPr>
          <a:xfrm>
            <a:off x="1825625" y="1225550"/>
            <a:ext cx="120650" cy="139700"/>
          </a:xfrm>
          <a:prstGeom prst="rect">
            <a:avLst/>
          </a:prstGeom>
        </p:spPr>
        <p:txBody>
          <a:bodyPr vert="horz" wrap="square" lIns="0" tIns="12700" rIns="0" bIns="0" rtlCol="0">
            <a:spAutoFit/>
          </a:bodyPr>
          <a:lstStyle/>
          <a:p>
            <a:pPr marL="12700">
              <a:lnSpc>
                <a:spcPct val="100000"/>
              </a:lnSpc>
              <a:spcBef>
                <a:spcPts val="100"/>
              </a:spcBef>
            </a:pPr>
            <a:r>
              <a:rPr sz="750" spc="500" dirty="0">
                <a:solidFill>
                  <a:srgbClr val="605D5C"/>
                </a:solidFill>
                <a:latin typeface="Noto Sans Symbols"/>
                <a:cs typeface="Noto Sans Symbols"/>
              </a:rPr>
              <a:t></a:t>
            </a:r>
            <a:endParaRPr sz="750">
              <a:latin typeface="Noto Sans Symbols"/>
              <a:cs typeface="Noto Sans Symbols"/>
            </a:endParaRPr>
          </a:p>
        </p:txBody>
      </p:sp>
      <p:sp>
        <p:nvSpPr>
          <p:cNvPr id="103" name="object 103"/>
          <p:cNvSpPr txBox="1"/>
          <p:nvPr/>
        </p:nvSpPr>
        <p:spPr>
          <a:xfrm>
            <a:off x="404812" y="1452562"/>
            <a:ext cx="1552575" cy="247650"/>
          </a:xfrm>
          <a:prstGeom prst="rect">
            <a:avLst/>
          </a:prstGeom>
          <a:ln w="9525">
            <a:solidFill>
              <a:srgbClr val="E9E9E9"/>
            </a:solidFill>
          </a:ln>
        </p:spPr>
        <p:txBody>
          <a:bodyPr vert="horz" wrap="square" lIns="0" tIns="67945" rIns="0" bIns="0" rtlCol="0">
            <a:spAutoFit/>
          </a:bodyPr>
          <a:lstStyle/>
          <a:p>
            <a:pPr marL="52069">
              <a:lnSpc>
                <a:spcPct val="100000"/>
              </a:lnSpc>
              <a:spcBef>
                <a:spcPts val="535"/>
              </a:spcBef>
              <a:tabLst>
                <a:tab pos="1372870" algn="l"/>
              </a:tabLst>
            </a:pPr>
            <a:r>
              <a:rPr sz="1500" spc="-450" baseline="2777" dirty="0">
                <a:latin typeface="Arial Black"/>
                <a:cs typeface="Arial Black"/>
              </a:rPr>
              <a:t>T</a:t>
            </a:r>
            <a:r>
              <a:rPr sz="1500" spc="-120" baseline="2777" dirty="0">
                <a:latin typeface="Arial Black"/>
                <a:cs typeface="Arial Black"/>
              </a:rPr>
              <a:t>od</a:t>
            </a:r>
            <a:r>
              <a:rPr sz="1500" spc="-202" baseline="2777" dirty="0">
                <a:latin typeface="Arial Black"/>
                <a:cs typeface="Arial Black"/>
              </a:rPr>
              <a:t>os</a:t>
            </a:r>
            <a:r>
              <a:rPr sz="1500" baseline="2777" dirty="0">
                <a:latin typeface="Arial Black"/>
                <a:cs typeface="Arial Black"/>
              </a:rPr>
              <a:t>	</a:t>
            </a:r>
            <a:r>
              <a:rPr sz="1000" spc="360" dirty="0">
                <a:latin typeface="Noto Serif Hmong Nyiakeng"/>
                <a:cs typeface="Noto Serif Hmong Nyiakeng"/>
              </a:rPr>
              <a:t></a:t>
            </a:r>
            <a:endParaRPr sz="1000">
              <a:latin typeface="Noto Serif Hmong Nyiakeng"/>
              <a:cs typeface="Noto Serif Hmong Nyiakeng"/>
            </a:endParaRPr>
          </a:p>
        </p:txBody>
      </p:sp>
      <p:sp>
        <p:nvSpPr>
          <p:cNvPr id="104" name="object 104"/>
          <p:cNvSpPr txBox="1"/>
          <p:nvPr/>
        </p:nvSpPr>
        <p:spPr>
          <a:xfrm>
            <a:off x="415925" y="2041556"/>
            <a:ext cx="271780" cy="177800"/>
          </a:xfrm>
          <a:prstGeom prst="rect">
            <a:avLst/>
          </a:prstGeom>
        </p:spPr>
        <p:txBody>
          <a:bodyPr vert="horz" wrap="square" lIns="0" tIns="12700" rIns="0" bIns="0" rtlCol="0">
            <a:spAutoFit/>
          </a:bodyPr>
          <a:lstStyle/>
          <a:p>
            <a:pPr marL="12700">
              <a:lnSpc>
                <a:spcPct val="100000"/>
              </a:lnSpc>
              <a:spcBef>
                <a:spcPts val="100"/>
              </a:spcBef>
            </a:pPr>
            <a:r>
              <a:rPr sz="1000" b="1" spc="120" dirty="0">
                <a:solidFill>
                  <a:srgbClr val="121329"/>
                </a:solidFill>
                <a:latin typeface="Arial"/>
                <a:cs typeface="Arial"/>
              </a:rPr>
              <a:t>M</a:t>
            </a:r>
            <a:r>
              <a:rPr sz="1000" b="1" spc="-20" dirty="0">
                <a:solidFill>
                  <a:srgbClr val="121329"/>
                </a:solidFill>
                <a:latin typeface="Arial"/>
                <a:cs typeface="Arial"/>
              </a:rPr>
              <a:t>ê</a:t>
            </a:r>
            <a:r>
              <a:rPr sz="1000" b="1" spc="-120" dirty="0">
                <a:solidFill>
                  <a:srgbClr val="121329"/>
                </a:solidFill>
                <a:latin typeface="Arial"/>
                <a:cs typeface="Arial"/>
              </a:rPr>
              <a:t>s</a:t>
            </a:r>
            <a:endParaRPr sz="1000">
              <a:latin typeface="Arial"/>
              <a:cs typeface="Arial"/>
            </a:endParaRPr>
          </a:p>
        </p:txBody>
      </p:sp>
      <p:sp>
        <p:nvSpPr>
          <p:cNvPr id="105" name="object 105"/>
          <p:cNvSpPr txBox="1"/>
          <p:nvPr/>
        </p:nvSpPr>
        <p:spPr>
          <a:xfrm>
            <a:off x="1825625" y="2054225"/>
            <a:ext cx="120650" cy="139700"/>
          </a:xfrm>
          <a:prstGeom prst="rect">
            <a:avLst/>
          </a:prstGeom>
        </p:spPr>
        <p:txBody>
          <a:bodyPr vert="horz" wrap="square" lIns="0" tIns="12700" rIns="0" bIns="0" rtlCol="0">
            <a:spAutoFit/>
          </a:bodyPr>
          <a:lstStyle/>
          <a:p>
            <a:pPr marL="12700">
              <a:lnSpc>
                <a:spcPct val="100000"/>
              </a:lnSpc>
              <a:spcBef>
                <a:spcPts val="100"/>
              </a:spcBef>
            </a:pPr>
            <a:r>
              <a:rPr sz="750" spc="500" dirty="0">
                <a:solidFill>
                  <a:srgbClr val="605D5C"/>
                </a:solidFill>
                <a:latin typeface="Noto Sans Symbols"/>
                <a:cs typeface="Noto Sans Symbols"/>
              </a:rPr>
              <a:t></a:t>
            </a:r>
            <a:endParaRPr sz="750">
              <a:latin typeface="Noto Sans Symbols"/>
              <a:cs typeface="Noto Sans Symbols"/>
            </a:endParaRPr>
          </a:p>
        </p:txBody>
      </p:sp>
      <p:sp>
        <p:nvSpPr>
          <p:cNvPr id="106" name="object 106"/>
          <p:cNvSpPr txBox="1"/>
          <p:nvPr/>
        </p:nvSpPr>
        <p:spPr>
          <a:xfrm>
            <a:off x="404812" y="2281237"/>
            <a:ext cx="1552575" cy="247650"/>
          </a:xfrm>
          <a:prstGeom prst="rect">
            <a:avLst/>
          </a:prstGeom>
          <a:ln w="9525">
            <a:solidFill>
              <a:srgbClr val="E9E9E9"/>
            </a:solidFill>
          </a:ln>
        </p:spPr>
        <p:txBody>
          <a:bodyPr vert="horz" wrap="square" lIns="0" tIns="67945" rIns="0" bIns="0" rtlCol="0">
            <a:spAutoFit/>
          </a:bodyPr>
          <a:lstStyle/>
          <a:p>
            <a:pPr marL="52069">
              <a:lnSpc>
                <a:spcPct val="100000"/>
              </a:lnSpc>
              <a:spcBef>
                <a:spcPts val="535"/>
              </a:spcBef>
              <a:tabLst>
                <a:tab pos="1372870" algn="l"/>
              </a:tabLst>
            </a:pPr>
            <a:r>
              <a:rPr sz="1500" spc="-450" baseline="2777" dirty="0">
                <a:latin typeface="Arial Black"/>
                <a:cs typeface="Arial Black"/>
              </a:rPr>
              <a:t>T</a:t>
            </a:r>
            <a:r>
              <a:rPr sz="1500" spc="-120" baseline="2777" dirty="0">
                <a:latin typeface="Arial Black"/>
                <a:cs typeface="Arial Black"/>
              </a:rPr>
              <a:t>od</a:t>
            </a:r>
            <a:r>
              <a:rPr sz="1500" spc="-202" baseline="2777" dirty="0">
                <a:latin typeface="Arial Black"/>
                <a:cs typeface="Arial Black"/>
              </a:rPr>
              <a:t>os</a:t>
            </a:r>
            <a:r>
              <a:rPr sz="1500" baseline="2777" dirty="0">
                <a:latin typeface="Arial Black"/>
                <a:cs typeface="Arial Black"/>
              </a:rPr>
              <a:t>	</a:t>
            </a:r>
            <a:r>
              <a:rPr sz="1000" spc="360" dirty="0">
                <a:latin typeface="Noto Serif Hmong Nyiakeng"/>
                <a:cs typeface="Noto Serif Hmong Nyiakeng"/>
              </a:rPr>
              <a:t></a:t>
            </a:r>
            <a:endParaRPr sz="1000">
              <a:latin typeface="Noto Serif Hmong Nyiakeng"/>
              <a:cs typeface="Noto Serif Hmong Nyiakeng"/>
            </a:endParaRPr>
          </a:p>
        </p:txBody>
      </p:sp>
      <p:sp>
        <p:nvSpPr>
          <p:cNvPr id="107" name="object 107"/>
          <p:cNvSpPr/>
          <p:nvPr/>
        </p:nvSpPr>
        <p:spPr>
          <a:xfrm>
            <a:off x="2162175" y="1162050"/>
            <a:ext cx="1752600" cy="933450"/>
          </a:xfrm>
          <a:prstGeom prst="rect">
            <a:avLst/>
          </a:prstGeom>
          <a:blipFill>
            <a:blip r:embed="rId14" cstate="print"/>
            <a:stretch>
              <a:fillRect/>
            </a:stretch>
          </a:blipFill>
        </p:spPr>
        <p:txBody>
          <a:bodyPr wrap="square" lIns="0" tIns="0" rIns="0" bIns="0" rtlCol="0"/>
          <a:lstStyle/>
          <a:p>
            <a:endParaRPr/>
          </a:p>
        </p:txBody>
      </p:sp>
      <p:sp>
        <p:nvSpPr>
          <p:cNvPr id="108" name="object 108"/>
          <p:cNvSpPr txBox="1"/>
          <p:nvPr/>
        </p:nvSpPr>
        <p:spPr>
          <a:xfrm>
            <a:off x="2417514" y="1211142"/>
            <a:ext cx="1261110" cy="775335"/>
          </a:xfrm>
          <a:prstGeom prst="rect">
            <a:avLst/>
          </a:prstGeom>
        </p:spPr>
        <p:txBody>
          <a:bodyPr vert="horz" wrap="square" lIns="0" tIns="117475" rIns="0" bIns="0" rtlCol="0">
            <a:spAutoFit/>
          </a:bodyPr>
          <a:lstStyle/>
          <a:p>
            <a:pPr algn="ctr">
              <a:lnSpc>
                <a:spcPct val="100000"/>
              </a:lnSpc>
              <a:spcBef>
                <a:spcPts val="925"/>
              </a:spcBef>
            </a:pPr>
            <a:r>
              <a:rPr sz="3000" b="1" spc="55" dirty="0">
                <a:latin typeface="Arial"/>
                <a:cs typeface="Arial"/>
              </a:rPr>
              <a:t>$49</a:t>
            </a:r>
            <a:r>
              <a:rPr sz="3000" b="1" spc="-95" dirty="0">
                <a:latin typeface="Arial"/>
                <a:cs typeface="Arial"/>
              </a:rPr>
              <a:t> </a:t>
            </a:r>
            <a:r>
              <a:rPr sz="3000" b="1" spc="195" dirty="0">
                <a:latin typeface="Arial"/>
                <a:cs typeface="Arial"/>
              </a:rPr>
              <a:t>Mi</a:t>
            </a:r>
            <a:endParaRPr sz="3000">
              <a:latin typeface="Arial"/>
              <a:cs typeface="Arial"/>
            </a:endParaRPr>
          </a:p>
          <a:p>
            <a:pPr algn="ctr">
              <a:lnSpc>
                <a:spcPct val="100000"/>
              </a:lnSpc>
              <a:spcBef>
                <a:spcPts val="275"/>
              </a:spcBef>
            </a:pPr>
            <a:r>
              <a:rPr sz="1000" spc="-150" dirty="0">
                <a:solidFill>
                  <a:srgbClr val="333333"/>
                </a:solidFill>
                <a:latin typeface="Arial Black"/>
                <a:cs typeface="Arial Black"/>
              </a:rPr>
              <a:t>Vendas</a:t>
            </a:r>
            <a:endParaRPr sz="1000">
              <a:latin typeface="Arial Black"/>
              <a:cs typeface="Arial Black"/>
            </a:endParaRPr>
          </a:p>
        </p:txBody>
      </p:sp>
      <p:sp>
        <p:nvSpPr>
          <p:cNvPr id="109" name="object 109"/>
          <p:cNvSpPr/>
          <p:nvPr/>
        </p:nvSpPr>
        <p:spPr>
          <a:xfrm>
            <a:off x="4793751" y="522486"/>
            <a:ext cx="3638492" cy="366679"/>
          </a:xfrm>
          <a:prstGeom prst="rect">
            <a:avLst/>
          </a:prstGeom>
          <a:blipFill>
            <a:blip r:embed="rId15" cstate="print"/>
            <a:stretch>
              <a:fillRect/>
            </a:stretch>
          </a:blipFill>
        </p:spPr>
        <p:txBody>
          <a:bodyPr wrap="square" lIns="0" tIns="0" rIns="0" bIns="0" rtlCol="0"/>
          <a:lstStyle/>
          <a:p>
            <a:endParaRPr/>
          </a:p>
        </p:txBody>
      </p:sp>
      <p:sp>
        <p:nvSpPr>
          <p:cNvPr id="110" name="object 110"/>
          <p:cNvSpPr txBox="1">
            <a:spLocks noGrp="1"/>
          </p:cNvSpPr>
          <p:nvPr>
            <p:ph type="title"/>
          </p:nvPr>
        </p:nvSpPr>
        <p:spPr>
          <a:xfrm>
            <a:off x="4758134" y="431831"/>
            <a:ext cx="3704590" cy="452120"/>
          </a:xfrm>
          <a:prstGeom prst="rect">
            <a:avLst/>
          </a:prstGeom>
        </p:spPr>
        <p:txBody>
          <a:bodyPr vert="horz" wrap="square" lIns="0" tIns="12700" rIns="0" bIns="0" rtlCol="0">
            <a:spAutoFit/>
          </a:bodyPr>
          <a:lstStyle/>
          <a:p>
            <a:pPr marL="12700">
              <a:lnSpc>
                <a:spcPct val="100000"/>
              </a:lnSpc>
              <a:spcBef>
                <a:spcPts val="100"/>
              </a:spcBef>
            </a:pPr>
            <a:r>
              <a:rPr spc="-45" dirty="0"/>
              <a:t>Dashboard </a:t>
            </a:r>
            <a:r>
              <a:rPr spc="125" dirty="0"/>
              <a:t>|</a:t>
            </a:r>
            <a:r>
              <a:rPr spc="-10" dirty="0"/>
              <a:t> </a:t>
            </a:r>
            <a:r>
              <a:rPr spc="-60" dirty="0"/>
              <a:t>Gerencial</a:t>
            </a:r>
          </a:p>
        </p:txBody>
      </p:sp>
      <p:sp>
        <p:nvSpPr>
          <p:cNvPr id="111" name="object 111"/>
          <p:cNvSpPr/>
          <p:nvPr/>
        </p:nvSpPr>
        <p:spPr>
          <a:xfrm>
            <a:off x="352425" y="323850"/>
            <a:ext cx="1028699" cy="733424"/>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3357548" y="559139"/>
            <a:ext cx="6511952" cy="430887"/>
          </a:xfrm>
        </p:spPr>
        <p:txBody>
          <a:bodyPr/>
          <a:lstStyle/>
          <a:p>
            <a:r>
              <a:rPr lang="pt-PT" dirty="0"/>
              <a:t>Previsões SARIMA e SARIMAX</a:t>
            </a:r>
          </a:p>
        </p:txBody>
      </p:sp>
      <p:sp>
        <p:nvSpPr>
          <p:cNvPr id="3" name="Marcador de Posição do Texto 2">
            <a:extLst>
              <a:ext uri="{FF2B5EF4-FFF2-40B4-BE49-F238E27FC236}">
                <a16:creationId xmlns:a16="http://schemas.microsoft.com/office/drawing/2014/main" id="{1C228372-48FD-B032-77D9-3FC008C8FF50}"/>
              </a:ext>
            </a:extLst>
          </p:cNvPr>
          <p:cNvSpPr>
            <a:spLocks noGrp="1"/>
          </p:cNvSpPr>
          <p:nvPr>
            <p:ph type="body" idx="1"/>
          </p:nvPr>
        </p:nvSpPr>
        <p:spPr/>
        <p:txBody>
          <a:bodyPr/>
          <a:lstStyle/>
          <a:p>
            <a:endParaRPr lang="pt-PT" dirty="0"/>
          </a:p>
        </p:txBody>
      </p:sp>
      <p:pic>
        <p:nvPicPr>
          <p:cNvPr id="5" name="Imagem 4">
            <a:extLst>
              <a:ext uri="{FF2B5EF4-FFF2-40B4-BE49-F238E27FC236}">
                <a16:creationId xmlns:a16="http://schemas.microsoft.com/office/drawing/2014/main" id="{0529C4BE-9129-3A84-21F6-A65573A02F49}"/>
              </a:ext>
            </a:extLst>
          </p:cNvPr>
          <p:cNvPicPr>
            <a:picLocks noChangeAspect="1"/>
          </p:cNvPicPr>
          <p:nvPr/>
        </p:nvPicPr>
        <p:blipFill>
          <a:blip r:embed="rId2"/>
          <a:stretch>
            <a:fillRect/>
          </a:stretch>
        </p:blipFill>
        <p:spPr>
          <a:xfrm>
            <a:off x="0" y="1367072"/>
            <a:ext cx="8016935" cy="4099915"/>
          </a:xfrm>
          <a:prstGeom prst="rect">
            <a:avLst/>
          </a:prstGeom>
        </p:spPr>
      </p:pic>
      <p:pic>
        <p:nvPicPr>
          <p:cNvPr id="9" name="Imagem 8">
            <a:extLst>
              <a:ext uri="{FF2B5EF4-FFF2-40B4-BE49-F238E27FC236}">
                <a16:creationId xmlns:a16="http://schemas.microsoft.com/office/drawing/2014/main" id="{4D14413D-B7D2-A39C-BDD6-C29EB36E4A9D}"/>
              </a:ext>
            </a:extLst>
          </p:cNvPr>
          <p:cNvPicPr>
            <a:picLocks noChangeAspect="1"/>
          </p:cNvPicPr>
          <p:nvPr/>
        </p:nvPicPr>
        <p:blipFill>
          <a:blip r:embed="rId3"/>
          <a:stretch>
            <a:fillRect/>
          </a:stretch>
        </p:blipFill>
        <p:spPr>
          <a:xfrm>
            <a:off x="5737162" y="5466987"/>
            <a:ext cx="8055038" cy="4191363"/>
          </a:xfrm>
          <a:prstGeom prst="rect">
            <a:avLst/>
          </a:prstGeom>
        </p:spPr>
      </p:pic>
      <p:sp>
        <p:nvSpPr>
          <p:cNvPr id="11" name="CaixaDeTexto 10">
            <a:extLst>
              <a:ext uri="{FF2B5EF4-FFF2-40B4-BE49-F238E27FC236}">
                <a16:creationId xmlns:a16="http://schemas.microsoft.com/office/drawing/2014/main" id="{FD690AA7-515B-CE47-CF91-31E4BA652852}"/>
              </a:ext>
            </a:extLst>
          </p:cNvPr>
          <p:cNvSpPr txBox="1"/>
          <p:nvPr/>
        </p:nvSpPr>
        <p:spPr>
          <a:xfrm>
            <a:off x="7886700" y="1565647"/>
            <a:ext cx="6896100" cy="261610"/>
          </a:xfrm>
          <a:prstGeom prst="rect">
            <a:avLst/>
          </a:prstGeom>
          <a:noFill/>
        </p:spPr>
        <p:txBody>
          <a:bodyPr wrap="square">
            <a:spAutoFit/>
          </a:bodyPr>
          <a:lstStyle/>
          <a:p>
            <a:r>
              <a:rPr lang="pt-PT" sz="1100" b="0" i="0" u="none" strike="noStrike" dirty="0">
                <a:solidFill>
                  <a:srgbClr val="212121"/>
                </a:solidFill>
                <a:effectLst/>
                <a:latin typeface="Courier New" panose="02070309020205020404" pitchFamily="49" charset="0"/>
              </a:rPr>
              <a:t>ARIMA(0,1,2)(0,1,1)[12] </a:t>
            </a:r>
            <a:r>
              <a:rPr lang="pt-PT" sz="1100" b="0" i="0" u="none" strike="noStrike" dirty="0" err="1">
                <a:solidFill>
                  <a:srgbClr val="212121"/>
                </a:solidFill>
                <a:effectLst/>
                <a:latin typeface="Courier New" panose="02070309020205020404" pitchFamily="49" charset="0"/>
              </a:rPr>
              <a:t>intercept</a:t>
            </a:r>
            <a:r>
              <a:rPr lang="pt-PT" sz="1100" b="0" i="0" u="none" strike="noStrike" dirty="0">
                <a:solidFill>
                  <a:srgbClr val="212121"/>
                </a:solidFill>
                <a:effectLst/>
                <a:latin typeface="Courier New" panose="02070309020205020404" pitchFamily="49" charset="0"/>
              </a:rPr>
              <a:t> : AIC=</a:t>
            </a:r>
            <a:r>
              <a:rPr lang="pt-PT" sz="1100" b="0" i="0" u="none" strike="noStrike" dirty="0" err="1">
                <a:solidFill>
                  <a:srgbClr val="212121"/>
                </a:solidFill>
                <a:effectLst/>
                <a:latin typeface="Courier New" panose="02070309020205020404" pitchFamily="49" charset="0"/>
              </a:rPr>
              <a:t>inf</a:t>
            </a:r>
            <a:r>
              <a:rPr lang="pt-PT" sz="1100" b="0" i="0" u="none" strike="noStrike" dirty="0">
                <a:solidFill>
                  <a:srgbClr val="212121"/>
                </a:solidFill>
                <a:effectLst/>
                <a:latin typeface="Courier New" panose="02070309020205020404" pitchFamily="49" charset="0"/>
              </a:rPr>
              <a:t>, Time=2.98 </a:t>
            </a:r>
            <a:r>
              <a:rPr lang="pt-PT" sz="1100" b="0" i="0" u="none" strike="noStrike" dirty="0" err="1">
                <a:solidFill>
                  <a:srgbClr val="212121"/>
                </a:solidFill>
                <a:effectLst/>
                <a:latin typeface="Courier New" panose="02070309020205020404" pitchFamily="49" charset="0"/>
              </a:rPr>
              <a:t>sec</a:t>
            </a:r>
            <a:r>
              <a:rPr lang="pt-PT" sz="1100" dirty="0">
                <a:effectLst/>
              </a:rPr>
              <a:t> </a:t>
            </a:r>
            <a:endParaRPr lang="pt-PT" sz="1100" dirty="0"/>
          </a:p>
        </p:txBody>
      </p:sp>
      <p:sp>
        <p:nvSpPr>
          <p:cNvPr id="13" name="CaixaDeTexto 12">
            <a:extLst>
              <a:ext uri="{FF2B5EF4-FFF2-40B4-BE49-F238E27FC236}">
                <a16:creationId xmlns:a16="http://schemas.microsoft.com/office/drawing/2014/main" id="{FB56B9D7-1957-43CF-B5C0-500AA180199F}"/>
              </a:ext>
            </a:extLst>
          </p:cNvPr>
          <p:cNvSpPr txBox="1"/>
          <p:nvPr/>
        </p:nvSpPr>
        <p:spPr>
          <a:xfrm>
            <a:off x="482600" y="9170526"/>
            <a:ext cx="7391400" cy="261610"/>
          </a:xfrm>
          <a:prstGeom prst="rect">
            <a:avLst/>
          </a:prstGeom>
          <a:noFill/>
        </p:spPr>
        <p:txBody>
          <a:bodyPr wrap="square">
            <a:spAutoFit/>
          </a:bodyPr>
          <a:lstStyle/>
          <a:p>
            <a:r>
              <a:rPr lang="pt-PT" sz="1100" b="0" i="0" u="none" strike="noStrike" dirty="0">
                <a:solidFill>
                  <a:srgbClr val="212121"/>
                </a:solidFill>
                <a:effectLst/>
                <a:latin typeface="Courier New" panose="02070309020205020404" pitchFamily="49" charset="0"/>
              </a:rPr>
              <a:t>ARIMA(0,1,2)(0,1,1)[12] </a:t>
            </a:r>
            <a:r>
              <a:rPr lang="pt-PT" sz="1100" b="0" i="0" u="none" strike="noStrike" dirty="0" err="1">
                <a:solidFill>
                  <a:srgbClr val="212121"/>
                </a:solidFill>
                <a:effectLst/>
                <a:latin typeface="Courier New" panose="02070309020205020404" pitchFamily="49" charset="0"/>
              </a:rPr>
              <a:t>intercept</a:t>
            </a:r>
            <a:r>
              <a:rPr lang="pt-PT" sz="1100" b="0" i="0" u="none" strike="noStrike" dirty="0">
                <a:solidFill>
                  <a:srgbClr val="212121"/>
                </a:solidFill>
                <a:effectLst/>
                <a:latin typeface="Courier New" panose="02070309020205020404" pitchFamily="49" charset="0"/>
              </a:rPr>
              <a:t> : AIC=1540.015, Time=3.92 </a:t>
            </a:r>
            <a:r>
              <a:rPr lang="pt-PT" sz="1100" b="0" i="0" u="none" strike="noStrike" dirty="0" err="1">
                <a:solidFill>
                  <a:srgbClr val="212121"/>
                </a:solidFill>
                <a:effectLst/>
                <a:latin typeface="Courier New" panose="02070309020205020404" pitchFamily="49" charset="0"/>
              </a:rPr>
              <a:t>sec</a:t>
            </a:r>
            <a:r>
              <a:rPr lang="pt-PT" sz="1100" dirty="0">
                <a:effectLst/>
              </a:rPr>
              <a:t> </a:t>
            </a:r>
            <a:endParaRPr lang="pt-PT" sz="1100" dirty="0"/>
          </a:p>
        </p:txBody>
      </p:sp>
    </p:spTree>
    <p:extLst>
      <p:ext uri="{BB962C8B-B14F-4D97-AF65-F5344CB8AC3E}">
        <p14:creationId xmlns:p14="http://schemas.microsoft.com/office/powerpoint/2010/main" val="62078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3357548" y="559139"/>
            <a:ext cx="6511952" cy="430887"/>
          </a:xfrm>
        </p:spPr>
        <p:txBody>
          <a:bodyPr/>
          <a:lstStyle/>
          <a:p>
            <a:pPr algn="ctr"/>
            <a:r>
              <a:rPr lang="pt-PT" dirty="0"/>
              <a:t>Outras Previsões SARIMA</a:t>
            </a:r>
          </a:p>
        </p:txBody>
      </p:sp>
      <p:sp>
        <p:nvSpPr>
          <p:cNvPr id="3" name="Marcador de Posição do Texto 2">
            <a:extLst>
              <a:ext uri="{FF2B5EF4-FFF2-40B4-BE49-F238E27FC236}">
                <a16:creationId xmlns:a16="http://schemas.microsoft.com/office/drawing/2014/main" id="{1C228372-48FD-B032-77D9-3FC008C8FF50}"/>
              </a:ext>
            </a:extLst>
          </p:cNvPr>
          <p:cNvSpPr>
            <a:spLocks noGrp="1"/>
          </p:cNvSpPr>
          <p:nvPr>
            <p:ph type="body" idx="1"/>
          </p:nvPr>
        </p:nvSpPr>
        <p:spPr/>
        <p:txBody>
          <a:bodyPr/>
          <a:lstStyle/>
          <a:p>
            <a:endParaRPr lang="pt-PT" dirty="0"/>
          </a:p>
        </p:txBody>
      </p:sp>
      <p:sp>
        <p:nvSpPr>
          <p:cNvPr id="11" name="CaixaDeTexto 10">
            <a:extLst>
              <a:ext uri="{FF2B5EF4-FFF2-40B4-BE49-F238E27FC236}">
                <a16:creationId xmlns:a16="http://schemas.microsoft.com/office/drawing/2014/main" id="{FD690AA7-515B-CE47-CF91-31E4BA652852}"/>
              </a:ext>
            </a:extLst>
          </p:cNvPr>
          <p:cNvSpPr txBox="1"/>
          <p:nvPr/>
        </p:nvSpPr>
        <p:spPr>
          <a:xfrm>
            <a:off x="8199467" y="1602144"/>
            <a:ext cx="6896100" cy="261610"/>
          </a:xfrm>
          <a:prstGeom prst="rect">
            <a:avLst/>
          </a:prstGeom>
          <a:noFill/>
        </p:spPr>
        <p:txBody>
          <a:bodyPr wrap="square">
            <a:spAutoFit/>
          </a:bodyPr>
          <a:lstStyle/>
          <a:p>
            <a:r>
              <a:rPr lang="pt-PT" sz="1100" b="0" i="0" dirty="0">
                <a:solidFill>
                  <a:srgbClr val="212121"/>
                </a:solidFill>
                <a:effectLst/>
                <a:latin typeface="Courier New" panose="02070309020205020404" pitchFamily="49" charset="0"/>
              </a:rPr>
              <a:t>ARIMA(0,1,1)(0,1,1)[12] </a:t>
            </a:r>
            <a:r>
              <a:rPr lang="pt-PT" sz="1100" b="0" i="0" dirty="0" err="1">
                <a:solidFill>
                  <a:srgbClr val="212121"/>
                </a:solidFill>
                <a:effectLst/>
                <a:latin typeface="Courier New" panose="02070309020205020404" pitchFamily="49" charset="0"/>
              </a:rPr>
              <a:t>intercept</a:t>
            </a:r>
            <a:r>
              <a:rPr lang="pt-PT" sz="1100" b="0" i="0" dirty="0">
                <a:solidFill>
                  <a:srgbClr val="212121"/>
                </a:solidFill>
                <a:effectLst/>
                <a:latin typeface="Courier New" panose="02070309020205020404" pitchFamily="49" charset="0"/>
              </a:rPr>
              <a:t> : AIC=</a:t>
            </a:r>
            <a:r>
              <a:rPr lang="pt-PT" sz="1100" b="0" i="0" dirty="0" err="1">
                <a:solidFill>
                  <a:srgbClr val="212121"/>
                </a:solidFill>
                <a:effectLst/>
                <a:latin typeface="Courier New" panose="02070309020205020404" pitchFamily="49" charset="0"/>
              </a:rPr>
              <a:t>inf</a:t>
            </a:r>
            <a:r>
              <a:rPr lang="pt-PT" sz="1100" b="0" i="0" dirty="0">
                <a:solidFill>
                  <a:srgbClr val="212121"/>
                </a:solidFill>
                <a:effectLst/>
                <a:latin typeface="Courier New" panose="02070309020205020404" pitchFamily="49" charset="0"/>
              </a:rPr>
              <a:t>, Time=0.58 </a:t>
            </a:r>
            <a:r>
              <a:rPr lang="pt-PT" sz="1100" b="0" i="0" dirty="0" err="1">
                <a:solidFill>
                  <a:srgbClr val="212121"/>
                </a:solidFill>
                <a:effectLst/>
                <a:latin typeface="Courier New" panose="02070309020205020404" pitchFamily="49" charset="0"/>
              </a:rPr>
              <a:t>sec</a:t>
            </a:r>
            <a:endParaRPr lang="pt-PT" sz="1100" dirty="0"/>
          </a:p>
        </p:txBody>
      </p:sp>
      <p:sp>
        <p:nvSpPr>
          <p:cNvPr id="13" name="CaixaDeTexto 12">
            <a:extLst>
              <a:ext uri="{FF2B5EF4-FFF2-40B4-BE49-F238E27FC236}">
                <a16:creationId xmlns:a16="http://schemas.microsoft.com/office/drawing/2014/main" id="{FB56B9D7-1957-43CF-B5C0-500AA180199F}"/>
              </a:ext>
            </a:extLst>
          </p:cNvPr>
          <p:cNvSpPr txBox="1"/>
          <p:nvPr/>
        </p:nvSpPr>
        <p:spPr>
          <a:xfrm>
            <a:off x="482600" y="9170526"/>
            <a:ext cx="7391400" cy="261610"/>
          </a:xfrm>
          <a:prstGeom prst="rect">
            <a:avLst/>
          </a:prstGeom>
          <a:noFill/>
        </p:spPr>
        <p:txBody>
          <a:bodyPr wrap="square">
            <a:spAutoFit/>
          </a:bodyPr>
          <a:lstStyle/>
          <a:p>
            <a:r>
              <a:rPr lang="pt-PT" sz="1100" b="0" i="0" dirty="0">
                <a:solidFill>
                  <a:srgbClr val="212121"/>
                </a:solidFill>
                <a:effectLst/>
                <a:latin typeface="Courier New" panose="02070309020205020404" pitchFamily="49" charset="0"/>
              </a:rPr>
              <a:t>ARIMA(0,1,1)(0,1,2)[12] </a:t>
            </a:r>
            <a:r>
              <a:rPr lang="pt-PT" sz="1100" b="0" i="0" dirty="0" err="1">
                <a:solidFill>
                  <a:srgbClr val="212121"/>
                </a:solidFill>
                <a:effectLst/>
                <a:latin typeface="Courier New" panose="02070309020205020404" pitchFamily="49" charset="0"/>
              </a:rPr>
              <a:t>intercept</a:t>
            </a:r>
            <a:r>
              <a:rPr lang="pt-PT" sz="1100" b="0" i="0" dirty="0">
                <a:solidFill>
                  <a:srgbClr val="212121"/>
                </a:solidFill>
                <a:effectLst/>
                <a:latin typeface="Courier New" panose="02070309020205020404" pitchFamily="49" charset="0"/>
              </a:rPr>
              <a:t> : AIC=1138.202, Time=1.13 </a:t>
            </a:r>
            <a:r>
              <a:rPr lang="pt-PT" sz="1100" b="0" i="0" dirty="0" err="1">
                <a:solidFill>
                  <a:srgbClr val="212121"/>
                </a:solidFill>
                <a:effectLst/>
                <a:latin typeface="Courier New" panose="02070309020205020404" pitchFamily="49" charset="0"/>
              </a:rPr>
              <a:t>sec</a:t>
            </a:r>
            <a:endParaRPr lang="pt-PT" sz="1100" dirty="0"/>
          </a:p>
        </p:txBody>
      </p:sp>
      <p:pic>
        <p:nvPicPr>
          <p:cNvPr id="6" name="Imagem 5">
            <a:extLst>
              <a:ext uri="{FF2B5EF4-FFF2-40B4-BE49-F238E27FC236}">
                <a16:creationId xmlns:a16="http://schemas.microsoft.com/office/drawing/2014/main" id="{1159B3AF-C704-BD62-5C54-B90B665E3E15}"/>
              </a:ext>
            </a:extLst>
          </p:cNvPr>
          <p:cNvPicPr>
            <a:picLocks noChangeAspect="1"/>
          </p:cNvPicPr>
          <p:nvPr/>
        </p:nvPicPr>
        <p:blipFill>
          <a:blip r:embed="rId2"/>
          <a:stretch>
            <a:fillRect/>
          </a:stretch>
        </p:blipFill>
        <p:spPr>
          <a:xfrm>
            <a:off x="169832" y="1431988"/>
            <a:ext cx="8016935" cy="4191363"/>
          </a:xfrm>
          <a:prstGeom prst="rect">
            <a:avLst/>
          </a:prstGeom>
        </p:spPr>
      </p:pic>
      <p:pic>
        <p:nvPicPr>
          <p:cNvPr id="8" name="Imagem 7">
            <a:extLst>
              <a:ext uri="{FF2B5EF4-FFF2-40B4-BE49-F238E27FC236}">
                <a16:creationId xmlns:a16="http://schemas.microsoft.com/office/drawing/2014/main" id="{06A84D9A-A577-603A-DB6E-899303962F62}"/>
              </a:ext>
            </a:extLst>
          </p:cNvPr>
          <p:cNvPicPr>
            <a:picLocks noChangeAspect="1"/>
          </p:cNvPicPr>
          <p:nvPr/>
        </p:nvPicPr>
        <p:blipFill>
          <a:blip r:embed="rId3"/>
          <a:stretch>
            <a:fillRect/>
          </a:stretch>
        </p:blipFill>
        <p:spPr>
          <a:xfrm>
            <a:off x="5843851" y="5345056"/>
            <a:ext cx="7948349" cy="4313294"/>
          </a:xfrm>
          <a:prstGeom prst="rect">
            <a:avLst/>
          </a:prstGeom>
        </p:spPr>
      </p:pic>
      <p:pic>
        <p:nvPicPr>
          <p:cNvPr id="12" name="Imagem 11">
            <a:extLst>
              <a:ext uri="{FF2B5EF4-FFF2-40B4-BE49-F238E27FC236}">
                <a16:creationId xmlns:a16="http://schemas.microsoft.com/office/drawing/2014/main" id="{2CF9F068-D6D1-A86A-8AFD-FFBCCD30373A}"/>
              </a:ext>
            </a:extLst>
          </p:cNvPr>
          <p:cNvPicPr>
            <a:picLocks noChangeAspect="1"/>
          </p:cNvPicPr>
          <p:nvPr/>
        </p:nvPicPr>
        <p:blipFill>
          <a:blip r:embed="rId4"/>
          <a:stretch>
            <a:fillRect/>
          </a:stretch>
        </p:blipFill>
        <p:spPr>
          <a:xfrm>
            <a:off x="12115334" y="5470938"/>
            <a:ext cx="1432684" cy="152413"/>
          </a:xfrm>
          <a:prstGeom prst="rect">
            <a:avLst/>
          </a:prstGeom>
        </p:spPr>
      </p:pic>
      <p:pic>
        <p:nvPicPr>
          <p:cNvPr id="15" name="Imagem 14">
            <a:extLst>
              <a:ext uri="{FF2B5EF4-FFF2-40B4-BE49-F238E27FC236}">
                <a16:creationId xmlns:a16="http://schemas.microsoft.com/office/drawing/2014/main" id="{67E1524C-C7F4-ECD5-9540-584BAEC3C62F}"/>
              </a:ext>
            </a:extLst>
          </p:cNvPr>
          <p:cNvPicPr>
            <a:picLocks noChangeAspect="1"/>
          </p:cNvPicPr>
          <p:nvPr/>
        </p:nvPicPr>
        <p:blipFill>
          <a:blip r:embed="rId5"/>
          <a:stretch>
            <a:fillRect/>
          </a:stretch>
        </p:blipFill>
        <p:spPr>
          <a:xfrm>
            <a:off x="6493964" y="1482154"/>
            <a:ext cx="1432684" cy="160034"/>
          </a:xfrm>
          <a:prstGeom prst="rect">
            <a:avLst/>
          </a:prstGeom>
        </p:spPr>
      </p:pic>
    </p:spTree>
    <p:extLst>
      <p:ext uri="{BB962C8B-B14F-4D97-AF65-F5344CB8AC3E}">
        <p14:creationId xmlns:p14="http://schemas.microsoft.com/office/powerpoint/2010/main" val="3744055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4896745" y="531340"/>
              <a:ext cx="3431543" cy="352858"/>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Considerações</a:t>
            </a:r>
            <a:r>
              <a:rPr spc="-75" dirty="0"/>
              <a:t> </a:t>
            </a:r>
            <a:r>
              <a:rPr spc="-105" dirty="0"/>
              <a:t>Finais</a:t>
            </a:r>
          </a:p>
        </p:txBody>
      </p:sp>
      <p:sp>
        <p:nvSpPr>
          <p:cNvPr id="8" name="object 8"/>
          <p:cNvSpPr/>
          <p:nvPr/>
        </p:nvSpPr>
        <p:spPr>
          <a:xfrm>
            <a:off x="352425" y="323850"/>
            <a:ext cx="1028699" cy="733424"/>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body" idx="1"/>
          </p:nvPr>
        </p:nvSpPr>
        <p:spPr>
          <a:xfrm>
            <a:off x="347295" y="1466913"/>
            <a:ext cx="12532459" cy="7694414"/>
          </a:xfrm>
          <a:prstGeom prst="rect">
            <a:avLst/>
          </a:prstGeom>
        </p:spPr>
        <p:txBody>
          <a:bodyPr wrap="square" lIns="0" tIns="0" rIns="0" bIns="0">
            <a:spAutoFit/>
          </a:bodyPr>
          <a:lstStyle/>
          <a:p>
            <a:r>
              <a:rPr dirty="0"/>
              <a:t>Entendimento dos Dados</a:t>
            </a:r>
          </a:p>
          <a:p>
            <a:r>
              <a:rPr b="0" dirty="0"/>
              <a:t>Chegamos a conclusão que a base de dados é de uma cadeia de lojas de varejo, com sede na Turquia e com lojas distribuídas em 19 cidades e com vários tamanhos </a:t>
            </a:r>
            <a:r>
              <a:rPr b="0" dirty="0" err="1"/>
              <a:t>diferentes</a:t>
            </a:r>
            <a:r>
              <a:rPr b="0" dirty="0"/>
              <a:t>.</a:t>
            </a:r>
            <a:endParaRPr lang="pt-PT" b="0" dirty="0"/>
          </a:p>
          <a:p>
            <a:endParaRPr b="0" dirty="0"/>
          </a:p>
          <a:p>
            <a:r>
              <a:rPr b="0" dirty="0"/>
              <a:t>Os dados fornecidos tem riqueza de detalhes com relação a localização das unidades, aos produtos vendidos e aos resultados de venda e </a:t>
            </a:r>
            <a:r>
              <a:rPr b="0" dirty="0" err="1"/>
              <a:t>lucro</a:t>
            </a:r>
            <a:r>
              <a:rPr b="0" dirty="0"/>
              <a:t>.</a:t>
            </a:r>
            <a:endParaRPr lang="pt-PT" b="0" dirty="0"/>
          </a:p>
          <a:p>
            <a:endParaRPr b="0" dirty="0"/>
          </a:p>
          <a:p>
            <a:r>
              <a:rPr b="0" dirty="0"/>
              <a:t>A base  fornece dados das vendas entre 2017  e  2019.</a:t>
            </a:r>
          </a:p>
          <a:p>
            <a:endParaRPr b="0" dirty="0"/>
          </a:p>
          <a:p>
            <a:r>
              <a:rPr dirty="0"/>
              <a:t>Melhorias</a:t>
            </a:r>
          </a:p>
          <a:p>
            <a:r>
              <a:rPr b="0" dirty="0"/>
              <a:t>Após analisar todos os dados, gerando os insight's necessário para entender o negócio e analisar as previsões de </a:t>
            </a:r>
            <a:r>
              <a:rPr b="0" dirty="0" err="1"/>
              <a:t>faturamento</a:t>
            </a:r>
            <a:r>
              <a:rPr b="0" dirty="0"/>
              <a:t>.</a:t>
            </a:r>
            <a:endParaRPr lang="pt-PT" b="0" dirty="0"/>
          </a:p>
          <a:p>
            <a:endParaRPr b="0" dirty="0"/>
          </a:p>
          <a:p>
            <a:r>
              <a:rPr b="0" dirty="0"/>
              <a:t>Encontramos alguns pontos que poderiam gerar uma riqueza de informação e complemente para a tomada de decisão das áreas de </a:t>
            </a:r>
            <a:r>
              <a:rPr b="0" dirty="0" err="1"/>
              <a:t>negócio</a:t>
            </a:r>
            <a:r>
              <a:rPr b="0" dirty="0"/>
              <a:t>.</a:t>
            </a:r>
            <a:endParaRPr lang="pt-PT" b="0" dirty="0"/>
          </a:p>
          <a:p>
            <a:endParaRPr b="0" dirty="0"/>
          </a:p>
          <a:p>
            <a:r>
              <a:rPr b="0" dirty="0"/>
              <a:t>Ponto Melhoria: Especificação de tipos de promoção e uma base detalhada do período de aplicação e das condições de cada </a:t>
            </a:r>
            <a:r>
              <a:rPr b="0" dirty="0" err="1"/>
              <a:t>promoção</a:t>
            </a:r>
            <a:r>
              <a:rPr b="0" dirty="0"/>
              <a:t>.</a:t>
            </a:r>
            <a:endParaRPr lang="pt-PT" b="0" dirty="0"/>
          </a:p>
          <a:p>
            <a:endParaRPr lang="pt-PT" b="0" dirty="0"/>
          </a:p>
          <a:p>
            <a:r>
              <a:rPr b="0" dirty="0" err="1"/>
              <a:t>Resultado</a:t>
            </a:r>
            <a:r>
              <a:rPr b="0" dirty="0"/>
              <a:t>: Análise de eficiência das promoções aplicadas e impacto </a:t>
            </a:r>
            <a:r>
              <a:rPr b="0" dirty="0" err="1"/>
              <a:t>sobre</a:t>
            </a:r>
            <a:r>
              <a:rPr b="0" dirty="0"/>
              <a:t> </a:t>
            </a:r>
            <a:r>
              <a:rPr b="0" dirty="0" err="1"/>
              <a:t>faturamento</a:t>
            </a:r>
            <a:endParaRPr lang="pt-PT" b="0" dirty="0"/>
          </a:p>
          <a:p>
            <a:endParaRPr b="0" dirty="0"/>
          </a:p>
          <a:p>
            <a:r>
              <a:rPr b="0" dirty="0"/>
              <a:t>Ponto de Melhoria: Especificação de movimentação de merc</a:t>
            </a:r>
            <a:r>
              <a:rPr lang="pt-PT" b="0" dirty="0"/>
              <a:t>ado</a:t>
            </a:r>
            <a:r>
              <a:rPr b="0" dirty="0"/>
              <a:t>ria (Compra, Transferência e </a:t>
            </a:r>
            <a:r>
              <a:rPr b="0" dirty="0" err="1"/>
              <a:t>Descarte</a:t>
            </a:r>
            <a:r>
              <a:rPr b="0" dirty="0"/>
              <a:t>).</a:t>
            </a:r>
            <a:endParaRPr lang="pt-PT" b="0" dirty="0"/>
          </a:p>
          <a:p>
            <a:endParaRPr b="0" dirty="0"/>
          </a:p>
          <a:p>
            <a:r>
              <a:rPr b="0" dirty="0"/>
              <a:t>Resultado: Projeção de ocupação de estoque e redução das perdas por armazenamento de longo prazo ou </a:t>
            </a:r>
            <a:r>
              <a:rPr b="0" dirty="0" err="1"/>
              <a:t>indevido</a:t>
            </a:r>
            <a:r>
              <a:rPr b="0"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4896745" y="531340"/>
              <a:ext cx="3431543" cy="352858"/>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Considerações</a:t>
            </a:r>
            <a:r>
              <a:rPr spc="-75" dirty="0"/>
              <a:t> </a:t>
            </a:r>
            <a:r>
              <a:rPr spc="-105" dirty="0"/>
              <a:t>Finais</a:t>
            </a:r>
          </a:p>
        </p:txBody>
      </p:sp>
      <p:sp>
        <p:nvSpPr>
          <p:cNvPr id="7" name="object 7"/>
          <p:cNvSpPr txBox="1"/>
          <p:nvPr/>
        </p:nvSpPr>
        <p:spPr>
          <a:xfrm>
            <a:off x="5900982" y="9080547"/>
            <a:ext cx="1447165" cy="177800"/>
          </a:xfrm>
          <a:prstGeom prst="rect">
            <a:avLst/>
          </a:prstGeom>
        </p:spPr>
        <p:txBody>
          <a:bodyPr vert="horz" wrap="square" lIns="0" tIns="12700" rIns="0" bIns="0" rtlCol="0">
            <a:spAutoFit/>
          </a:bodyPr>
          <a:lstStyle/>
          <a:p>
            <a:pPr marL="12700">
              <a:lnSpc>
                <a:spcPct val="100000"/>
              </a:lnSpc>
              <a:spcBef>
                <a:spcPts val="100"/>
              </a:spcBef>
            </a:pPr>
            <a:r>
              <a:rPr sz="1000" i="1" spc="-15" dirty="0">
                <a:solidFill>
                  <a:srgbClr val="121329"/>
                </a:solidFill>
                <a:latin typeface="Arial"/>
                <a:cs typeface="Arial"/>
              </a:rPr>
              <a:t>project </a:t>
            </a:r>
            <a:r>
              <a:rPr sz="1000" i="1" spc="-25" dirty="0">
                <a:solidFill>
                  <a:srgbClr val="121329"/>
                </a:solidFill>
                <a:latin typeface="Arial"/>
                <a:cs typeface="Arial"/>
              </a:rPr>
              <a:t>by </a:t>
            </a:r>
            <a:r>
              <a:rPr sz="1000" i="1" spc="-55" dirty="0">
                <a:solidFill>
                  <a:srgbClr val="121329"/>
                </a:solidFill>
                <a:latin typeface="Arial"/>
                <a:cs typeface="Arial"/>
              </a:rPr>
              <a:t>@BI/SP </a:t>
            </a:r>
            <a:r>
              <a:rPr sz="1000" i="1" spc="65" dirty="0">
                <a:solidFill>
                  <a:srgbClr val="121329"/>
                </a:solidFill>
                <a:latin typeface="Arial"/>
                <a:cs typeface="Arial"/>
              </a:rPr>
              <a:t>-</a:t>
            </a:r>
            <a:r>
              <a:rPr sz="1000" i="1" spc="45" dirty="0">
                <a:solidFill>
                  <a:srgbClr val="121329"/>
                </a:solidFill>
                <a:latin typeface="Arial"/>
                <a:cs typeface="Arial"/>
              </a:rPr>
              <a:t> </a:t>
            </a:r>
            <a:r>
              <a:rPr sz="1000" i="1" spc="-60" dirty="0">
                <a:solidFill>
                  <a:srgbClr val="121329"/>
                </a:solidFill>
                <a:latin typeface="Arial"/>
                <a:cs typeface="Arial"/>
              </a:rPr>
              <a:t>(ISLA)</a:t>
            </a:r>
            <a:endParaRPr sz="1000">
              <a:latin typeface="Arial"/>
              <a:cs typeface="Arial"/>
            </a:endParaRPr>
          </a:p>
        </p:txBody>
      </p:sp>
      <p:sp>
        <p:nvSpPr>
          <p:cNvPr id="8" name="object 8"/>
          <p:cNvSpPr/>
          <p:nvPr/>
        </p:nvSpPr>
        <p:spPr>
          <a:xfrm>
            <a:off x="352425" y="323850"/>
            <a:ext cx="1028699" cy="733424"/>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body" idx="1"/>
          </p:nvPr>
        </p:nvSpPr>
        <p:spPr>
          <a:xfrm>
            <a:off x="347295" y="1466913"/>
            <a:ext cx="12532459" cy="5232202"/>
          </a:xfrm>
          <a:prstGeom prst="rect">
            <a:avLst/>
          </a:prstGeom>
        </p:spPr>
        <p:txBody>
          <a:bodyPr wrap="square" lIns="0" tIns="0" rIns="0" bIns="0">
            <a:spAutoFit/>
          </a:bodyPr>
          <a:lstStyle/>
          <a:p>
            <a:r>
              <a:rPr b="0" dirty="0"/>
              <a:t>Ponto de Melhoria: Especificação de controle logístico, com informações do transportador, origem da mercadoria, destino da mercadoria, data inicio do transporte, data fim do  transporte e custo de </a:t>
            </a:r>
            <a:r>
              <a:rPr b="0" dirty="0" err="1"/>
              <a:t>frete</a:t>
            </a:r>
            <a:r>
              <a:rPr b="0" dirty="0"/>
              <a:t>.</a:t>
            </a:r>
            <a:endParaRPr lang="pt-PT" b="0" dirty="0"/>
          </a:p>
          <a:p>
            <a:endParaRPr b="0" dirty="0"/>
          </a:p>
          <a:p>
            <a:pPr marL="0" lvl="1"/>
            <a:r>
              <a:rPr sz="2000" dirty="0">
                <a:solidFill>
                  <a:srgbClr val="252423"/>
                </a:solidFill>
                <a:latin typeface="Arial"/>
                <a:cs typeface="Arial"/>
              </a:rPr>
              <a:t>Resultado: Avaliação de custo de frete, qualidade de rota, qualidade de serviço do transportador e prazo de </a:t>
            </a:r>
            <a:r>
              <a:rPr sz="2000" dirty="0" err="1">
                <a:solidFill>
                  <a:srgbClr val="252423"/>
                </a:solidFill>
                <a:latin typeface="Arial"/>
                <a:cs typeface="Arial"/>
              </a:rPr>
              <a:t>transporte</a:t>
            </a:r>
            <a:r>
              <a:rPr sz="2000" dirty="0">
                <a:solidFill>
                  <a:srgbClr val="252423"/>
                </a:solidFill>
                <a:latin typeface="Arial"/>
                <a:cs typeface="Arial"/>
              </a:rPr>
              <a:t>.</a:t>
            </a:r>
            <a:endParaRPr lang="pt-PT" sz="2000" dirty="0">
              <a:solidFill>
                <a:srgbClr val="252423"/>
              </a:solidFill>
              <a:latin typeface="Arial"/>
              <a:cs typeface="Arial"/>
            </a:endParaRPr>
          </a:p>
          <a:p>
            <a:pPr marL="0" lvl="1"/>
            <a:endParaRPr sz="2000" dirty="0">
              <a:solidFill>
                <a:srgbClr val="252423"/>
              </a:solidFill>
              <a:latin typeface="Arial"/>
              <a:cs typeface="Arial"/>
            </a:endParaRPr>
          </a:p>
          <a:p>
            <a:pPr marL="0" lvl="2"/>
            <a:r>
              <a:rPr sz="2000" dirty="0">
                <a:solidFill>
                  <a:srgbClr val="252423"/>
                </a:solidFill>
                <a:latin typeface="Arial"/>
                <a:cs typeface="Arial"/>
              </a:rPr>
              <a:t>Ponto de Melhoria: Melhor especificação da precificação dos produtos e possível análise de erros na base de </a:t>
            </a:r>
            <a:r>
              <a:rPr sz="2000" dirty="0" err="1">
                <a:solidFill>
                  <a:srgbClr val="252423"/>
                </a:solidFill>
                <a:latin typeface="Arial"/>
                <a:cs typeface="Arial"/>
              </a:rPr>
              <a:t>preços</a:t>
            </a:r>
            <a:r>
              <a:rPr sz="2000" dirty="0">
                <a:solidFill>
                  <a:srgbClr val="252423"/>
                </a:solidFill>
                <a:latin typeface="Arial"/>
                <a:cs typeface="Arial"/>
              </a:rPr>
              <a:t>.</a:t>
            </a:r>
            <a:endParaRPr lang="pt-PT" sz="2000" dirty="0">
              <a:solidFill>
                <a:srgbClr val="252423"/>
              </a:solidFill>
              <a:latin typeface="Arial"/>
              <a:cs typeface="Arial"/>
            </a:endParaRPr>
          </a:p>
          <a:p>
            <a:pPr marL="0" lvl="2"/>
            <a:endParaRPr sz="2000" dirty="0">
              <a:solidFill>
                <a:srgbClr val="252423"/>
              </a:solidFill>
              <a:latin typeface="Arial"/>
              <a:cs typeface="Arial"/>
            </a:endParaRPr>
          </a:p>
          <a:p>
            <a:pPr marL="0" lvl="3"/>
            <a:r>
              <a:rPr sz="2000" dirty="0">
                <a:solidFill>
                  <a:srgbClr val="252423"/>
                </a:solidFill>
                <a:latin typeface="Arial"/>
                <a:cs typeface="Arial"/>
              </a:rPr>
              <a:t>Resultado: Análise assertiva de precificação e melhor análise de </a:t>
            </a:r>
            <a:r>
              <a:rPr sz="2000" dirty="0" err="1">
                <a:solidFill>
                  <a:srgbClr val="252423"/>
                </a:solidFill>
                <a:latin typeface="Arial"/>
                <a:cs typeface="Arial"/>
              </a:rPr>
              <a:t>faturamento</a:t>
            </a:r>
            <a:r>
              <a:rPr sz="2000" dirty="0">
                <a:solidFill>
                  <a:srgbClr val="252423"/>
                </a:solidFill>
                <a:latin typeface="Arial"/>
                <a:cs typeface="Arial"/>
              </a:rPr>
              <a:t> </a:t>
            </a:r>
            <a:r>
              <a:rPr sz="2000" dirty="0" err="1">
                <a:solidFill>
                  <a:srgbClr val="252423"/>
                </a:solidFill>
                <a:latin typeface="Arial"/>
                <a:cs typeface="Arial"/>
              </a:rPr>
              <a:t>futuro</a:t>
            </a:r>
            <a:r>
              <a:rPr lang="pt-PT" sz="2000" dirty="0">
                <a:solidFill>
                  <a:srgbClr val="252423"/>
                </a:solidFill>
                <a:latin typeface="Arial"/>
                <a:cs typeface="Arial"/>
              </a:rPr>
              <a:t>.</a:t>
            </a:r>
          </a:p>
          <a:p>
            <a:pPr marL="0" lvl="3"/>
            <a:endParaRPr sz="2000" dirty="0">
              <a:solidFill>
                <a:srgbClr val="252423"/>
              </a:solidFill>
              <a:latin typeface="Arial"/>
              <a:cs typeface="Arial"/>
            </a:endParaRPr>
          </a:p>
          <a:p>
            <a:r>
              <a:rPr b="0" dirty="0"/>
              <a:t>Ponto de Melhoria: Implementação ou fornecimento dos dados de avaliação/satisfação do cliente no pós </a:t>
            </a:r>
            <a:r>
              <a:rPr b="0" dirty="0" err="1"/>
              <a:t>venda</a:t>
            </a:r>
            <a:r>
              <a:rPr b="0" dirty="0"/>
              <a:t>.</a:t>
            </a:r>
            <a:endParaRPr lang="pt-PT" b="0" dirty="0"/>
          </a:p>
          <a:p>
            <a:endParaRPr b="0" dirty="0"/>
          </a:p>
          <a:p>
            <a:r>
              <a:rPr b="0" dirty="0"/>
              <a:t>Resultado: Mensurar a qualidade do produto e do serviço prestado, visando aumenta o Ticket Médio, Retenção de clientes e ampliação da base de novos clientes através de indicações.</a:t>
            </a:r>
          </a:p>
          <a:p>
            <a:endParaRPr b="0" dirty="0"/>
          </a:p>
        </p:txBody>
      </p:sp>
    </p:spTree>
    <p:extLst>
      <p:ext uri="{BB962C8B-B14F-4D97-AF65-F5344CB8AC3E}">
        <p14:creationId xmlns:p14="http://schemas.microsoft.com/office/powerpoint/2010/main" val="200110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2176462" y="2147887"/>
              <a:ext cx="10620375" cy="2676525"/>
            </a:xfrm>
            <a:custGeom>
              <a:avLst/>
              <a:gdLst/>
              <a:ahLst/>
              <a:cxnLst/>
              <a:rect l="l" t="t" r="r" b="b"/>
              <a:pathLst>
                <a:path w="10620375" h="2676525">
                  <a:moveTo>
                    <a:pt x="10482262" y="2676525"/>
                  </a:moveTo>
                  <a:lnTo>
                    <a:pt x="138112" y="2676525"/>
                  </a:lnTo>
                  <a:lnTo>
                    <a:pt x="131327" y="2676358"/>
                  </a:lnTo>
                  <a:lnTo>
                    <a:pt x="91591" y="2668456"/>
                  </a:lnTo>
                  <a:lnTo>
                    <a:pt x="55831" y="2649338"/>
                  </a:lnTo>
                  <a:lnTo>
                    <a:pt x="27183" y="2620692"/>
                  </a:lnTo>
                  <a:lnTo>
                    <a:pt x="8069" y="2584933"/>
                  </a:lnTo>
                  <a:lnTo>
                    <a:pt x="165" y="2545197"/>
                  </a:lnTo>
                  <a:lnTo>
                    <a:pt x="0" y="2538412"/>
                  </a:lnTo>
                  <a:lnTo>
                    <a:pt x="0" y="138112"/>
                  </a:lnTo>
                  <a:lnTo>
                    <a:pt x="5945" y="98020"/>
                  </a:lnTo>
                  <a:lnTo>
                    <a:pt x="23276" y="61381"/>
                  </a:lnTo>
                  <a:lnTo>
                    <a:pt x="50493" y="31348"/>
                  </a:lnTo>
                  <a:lnTo>
                    <a:pt x="85259" y="10513"/>
                  </a:lnTo>
                  <a:lnTo>
                    <a:pt x="124574" y="663"/>
                  </a:lnTo>
                  <a:lnTo>
                    <a:pt x="138112" y="0"/>
                  </a:lnTo>
                  <a:lnTo>
                    <a:pt x="10482262" y="0"/>
                  </a:lnTo>
                  <a:lnTo>
                    <a:pt x="10522350" y="5945"/>
                  </a:lnTo>
                  <a:lnTo>
                    <a:pt x="10559034" y="23276"/>
                  </a:lnTo>
                  <a:lnTo>
                    <a:pt x="10589049" y="50493"/>
                  </a:lnTo>
                  <a:lnTo>
                    <a:pt x="10609897" y="85259"/>
                  </a:lnTo>
                  <a:lnTo>
                    <a:pt x="10619720" y="124574"/>
                  </a:lnTo>
                  <a:lnTo>
                    <a:pt x="10620375" y="138112"/>
                  </a:lnTo>
                  <a:lnTo>
                    <a:pt x="10620375" y="2538412"/>
                  </a:lnTo>
                  <a:lnTo>
                    <a:pt x="10614445" y="2578505"/>
                  </a:lnTo>
                  <a:lnTo>
                    <a:pt x="10597134" y="2615145"/>
                  </a:lnTo>
                  <a:lnTo>
                    <a:pt x="10569892" y="2645173"/>
                  </a:lnTo>
                  <a:lnTo>
                    <a:pt x="10535126" y="2666009"/>
                  </a:lnTo>
                  <a:lnTo>
                    <a:pt x="10495811" y="2675860"/>
                  </a:lnTo>
                  <a:lnTo>
                    <a:pt x="10482262" y="2676525"/>
                  </a:lnTo>
                  <a:close/>
                </a:path>
              </a:pathLst>
            </a:custGeom>
            <a:solidFill>
              <a:srgbClr val="E6E6E6"/>
            </a:solidFill>
          </p:spPr>
          <p:txBody>
            <a:bodyPr wrap="square" lIns="0" tIns="0" rIns="0" bIns="0" rtlCol="0"/>
            <a:lstStyle/>
            <a:p>
              <a:endParaRPr/>
            </a:p>
          </p:txBody>
        </p:sp>
        <p:sp>
          <p:nvSpPr>
            <p:cNvPr id="6" name="object 6"/>
            <p:cNvSpPr/>
            <p:nvPr/>
          </p:nvSpPr>
          <p:spPr>
            <a:xfrm>
              <a:off x="2176462" y="2147887"/>
              <a:ext cx="10620375" cy="2676525"/>
            </a:xfrm>
            <a:custGeom>
              <a:avLst/>
              <a:gdLst/>
              <a:ahLst/>
              <a:cxnLst/>
              <a:rect l="l" t="t" r="r" b="b"/>
              <a:pathLst>
                <a:path w="10620375" h="2676525">
                  <a:moveTo>
                    <a:pt x="0" y="2538412"/>
                  </a:moveTo>
                  <a:lnTo>
                    <a:pt x="0" y="138112"/>
                  </a:lnTo>
                  <a:lnTo>
                    <a:pt x="165" y="131327"/>
                  </a:lnTo>
                  <a:lnTo>
                    <a:pt x="8069" y="91591"/>
                  </a:lnTo>
                  <a:lnTo>
                    <a:pt x="27183" y="55831"/>
                  </a:lnTo>
                  <a:lnTo>
                    <a:pt x="55831" y="27183"/>
                  </a:lnTo>
                  <a:lnTo>
                    <a:pt x="91591" y="8069"/>
                  </a:lnTo>
                  <a:lnTo>
                    <a:pt x="131327" y="165"/>
                  </a:lnTo>
                  <a:lnTo>
                    <a:pt x="138112" y="0"/>
                  </a:lnTo>
                  <a:lnTo>
                    <a:pt x="10482262" y="0"/>
                  </a:lnTo>
                  <a:lnTo>
                    <a:pt x="10522350" y="5945"/>
                  </a:lnTo>
                  <a:lnTo>
                    <a:pt x="10559034" y="23276"/>
                  </a:lnTo>
                  <a:lnTo>
                    <a:pt x="10589049" y="50493"/>
                  </a:lnTo>
                  <a:lnTo>
                    <a:pt x="10609897" y="85259"/>
                  </a:lnTo>
                  <a:lnTo>
                    <a:pt x="10619720" y="124574"/>
                  </a:lnTo>
                  <a:lnTo>
                    <a:pt x="10620375" y="138112"/>
                  </a:lnTo>
                  <a:lnTo>
                    <a:pt x="10620375" y="2538412"/>
                  </a:lnTo>
                  <a:lnTo>
                    <a:pt x="10614445" y="2578505"/>
                  </a:lnTo>
                  <a:lnTo>
                    <a:pt x="10597134" y="2615145"/>
                  </a:lnTo>
                  <a:lnTo>
                    <a:pt x="10569892" y="2645173"/>
                  </a:lnTo>
                  <a:lnTo>
                    <a:pt x="10535126" y="2666009"/>
                  </a:lnTo>
                  <a:lnTo>
                    <a:pt x="10495811" y="2675860"/>
                  </a:lnTo>
                  <a:lnTo>
                    <a:pt x="10482262" y="2676525"/>
                  </a:lnTo>
                  <a:lnTo>
                    <a:pt x="138112" y="2676525"/>
                  </a:lnTo>
                  <a:lnTo>
                    <a:pt x="98020" y="2670581"/>
                  </a:lnTo>
                  <a:lnTo>
                    <a:pt x="61381" y="2653245"/>
                  </a:lnTo>
                  <a:lnTo>
                    <a:pt x="31348" y="2626030"/>
                  </a:lnTo>
                  <a:lnTo>
                    <a:pt x="10513" y="2591266"/>
                  </a:lnTo>
                  <a:lnTo>
                    <a:pt x="663" y="2551949"/>
                  </a:lnTo>
                  <a:lnTo>
                    <a:pt x="0" y="2538412"/>
                  </a:lnTo>
                  <a:close/>
                </a:path>
              </a:pathLst>
            </a:custGeom>
            <a:ln w="9525">
              <a:solidFill>
                <a:srgbClr val="FFFFFF"/>
              </a:solidFill>
            </a:ln>
          </p:spPr>
          <p:txBody>
            <a:bodyPr wrap="square" lIns="0" tIns="0" rIns="0" bIns="0" rtlCol="0"/>
            <a:lstStyle/>
            <a:p>
              <a:endParaRPr/>
            </a:p>
          </p:txBody>
        </p:sp>
        <p:sp>
          <p:nvSpPr>
            <p:cNvPr id="7" name="object 7"/>
            <p:cNvSpPr/>
            <p:nvPr/>
          </p:nvSpPr>
          <p:spPr>
            <a:xfrm>
              <a:off x="6848770" y="2256431"/>
              <a:ext cx="1308100" cy="139700"/>
            </a:xfrm>
            <a:custGeom>
              <a:avLst/>
              <a:gdLst/>
              <a:ahLst/>
              <a:cxnLst/>
              <a:rect l="l" t="t" r="r" b="b"/>
              <a:pathLst>
                <a:path w="1308100" h="139700">
                  <a:moveTo>
                    <a:pt x="79667" y="137120"/>
                  </a:moveTo>
                  <a:lnTo>
                    <a:pt x="0" y="137120"/>
                  </a:lnTo>
                  <a:lnTo>
                    <a:pt x="0" y="7116"/>
                  </a:lnTo>
                  <a:lnTo>
                    <a:pt x="33585" y="7116"/>
                  </a:lnTo>
                  <a:lnTo>
                    <a:pt x="33585" y="9893"/>
                  </a:lnTo>
                  <a:lnTo>
                    <a:pt x="2771" y="9893"/>
                  </a:lnTo>
                  <a:lnTo>
                    <a:pt x="2771" y="134343"/>
                  </a:lnTo>
                  <a:lnTo>
                    <a:pt x="79667" y="134343"/>
                  </a:lnTo>
                  <a:lnTo>
                    <a:pt x="79667" y="137120"/>
                  </a:lnTo>
                  <a:close/>
                </a:path>
                <a:path w="1308100" h="139700">
                  <a:moveTo>
                    <a:pt x="5553" y="134343"/>
                  </a:moveTo>
                  <a:lnTo>
                    <a:pt x="2771" y="134343"/>
                  </a:lnTo>
                  <a:lnTo>
                    <a:pt x="2771" y="9893"/>
                  </a:lnTo>
                  <a:lnTo>
                    <a:pt x="5553" y="9893"/>
                  </a:lnTo>
                  <a:lnTo>
                    <a:pt x="5553" y="134343"/>
                  </a:lnTo>
                  <a:close/>
                </a:path>
                <a:path w="1308100" h="139700">
                  <a:moveTo>
                    <a:pt x="74114" y="134343"/>
                  </a:moveTo>
                  <a:lnTo>
                    <a:pt x="5553" y="134343"/>
                  </a:lnTo>
                  <a:lnTo>
                    <a:pt x="5553" y="9893"/>
                  </a:lnTo>
                  <a:lnTo>
                    <a:pt x="28032" y="9893"/>
                  </a:lnTo>
                  <a:lnTo>
                    <a:pt x="28032" y="114382"/>
                  </a:lnTo>
                  <a:lnTo>
                    <a:pt x="74114" y="114382"/>
                  </a:lnTo>
                  <a:lnTo>
                    <a:pt x="74114" y="134343"/>
                  </a:lnTo>
                  <a:close/>
                </a:path>
                <a:path w="1308100" h="139700">
                  <a:moveTo>
                    <a:pt x="74114" y="114382"/>
                  </a:moveTo>
                  <a:lnTo>
                    <a:pt x="28032" y="114382"/>
                  </a:lnTo>
                  <a:lnTo>
                    <a:pt x="28032" y="9893"/>
                  </a:lnTo>
                  <a:lnTo>
                    <a:pt x="30803" y="9893"/>
                  </a:lnTo>
                  <a:lnTo>
                    <a:pt x="30803" y="111605"/>
                  </a:lnTo>
                  <a:lnTo>
                    <a:pt x="74114" y="111605"/>
                  </a:lnTo>
                  <a:lnTo>
                    <a:pt x="74114" y="114382"/>
                  </a:lnTo>
                  <a:close/>
                </a:path>
                <a:path w="1308100" h="139700">
                  <a:moveTo>
                    <a:pt x="33585" y="111605"/>
                  </a:moveTo>
                  <a:lnTo>
                    <a:pt x="30803" y="111605"/>
                  </a:lnTo>
                  <a:lnTo>
                    <a:pt x="30803" y="9893"/>
                  </a:lnTo>
                  <a:lnTo>
                    <a:pt x="33585" y="9893"/>
                  </a:lnTo>
                  <a:lnTo>
                    <a:pt x="33585" y="111605"/>
                  </a:lnTo>
                  <a:close/>
                </a:path>
                <a:path w="1308100" h="139700">
                  <a:moveTo>
                    <a:pt x="79667" y="134343"/>
                  </a:moveTo>
                  <a:lnTo>
                    <a:pt x="76885" y="134343"/>
                  </a:lnTo>
                  <a:lnTo>
                    <a:pt x="76885" y="111605"/>
                  </a:lnTo>
                  <a:lnTo>
                    <a:pt x="33585" y="111605"/>
                  </a:lnTo>
                  <a:lnTo>
                    <a:pt x="33585" y="108828"/>
                  </a:lnTo>
                  <a:lnTo>
                    <a:pt x="79667" y="108828"/>
                  </a:lnTo>
                  <a:lnTo>
                    <a:pt x="79667" y="134343"/>
                  </a:lnTo>
                  <a:close/>
                </a:path>
                <a:path w="1308100" h="139700">
                  <a:moveTo>
                    <a:pt x="76885" y="134343"/>
                  </a:moveTo>
                  <a:lnTo>
                    <a:pt x="74114" y="134343"/>
                  </a:lnTo>
                  <a:lnTo>
                    <a:pt x="74114" y="111605"/>
                  </a:lnTo>
                  <a:lnTo>
                    <a:pt x="76885" y="111605"/>
                  </a:lnTo>
                  <a:lnTo>
                    <a:pt x="76885" y="134343"/>
                  </a:lnTo>
                  <a:close/>
                </a:path>
                <a:path w="1308100" h="139700">
                  <a:moveTo>
                    <a:pt x="120453" y="139289"/>
                  </a:moveTo>
                  <a:lnTo>
                    <a:pt x="88874" y="116414"/>
                  </a:lnTo>
                  <a:lnTo>
                    <a:pt x="86782" y="99108"/>
                  </a:lnTo>
                  <a:lnTo>
                    <a:pt x="86782" y="42697"/>
                  </a:lnTo>
                  <a:lnTo>
                    <a:pt x="119672" y="42697"/>
                  </a:lnTo>
                  <a:lnTo>
                    <a:pt x="119672" y="45475"/>
                  </a:lnTo>
                  <a:lnTo>
                    <a:pt x="89563" y="45475"/>
                  </a:lnTo>
                  <a:lnTo>
                    <a:pt x="89563" y="99108"/>
                  </a:lnTo>
                  <a:lnTo>
                    <a:pt x="91494" y="115473"/>
                  </a:lnTo>
                  <a:lnTo>
                    <a:pt x="97285" y="127162"/>
                  </a:lnTo>
                  <a:lnTo>
                    <a:pt x="106938" y="134175"/>
                  </a:lnTo>
                  <a:lnTo>
                    <a:pt x="120453" y="136513"/>
                  </a:lnTo>
                  <a:lnTo>
                    <a:pt x="133474" y="136513"/>
                  </a:lnTo>
                  <a:lnTo>
                    <a:pt x="129245" y="138228"/>
                  </a:lnTo>
                  <a:lnTo>
                    <a:pt x="120453" y="139289"/>
                  </a:lnTo>
                  <a:close/>
                </a:path>
                <a:path w="1308100" h="139700">
                  <a:moveTo>
                    <a:pt x="141579" y="112734"/>
                  </a:moveTo>
                  <a:lnTo>
                    <a:pt x="135893" y="112734"/>
                  </a:lnTo>
                  <a:lnTo>
                    <a:pt x="139122" y="111335"/>
                  </a:lnTo>
                  <a:lnTo>
                    <a:pt x="144027" y="105617"/>
                  </a:lnTo>
                  <a:lnTo>
                    <a:pt x="145275" y="101547"/>
                  </a:lnTo>
                  <a:lnTo>
                    <a:pt x="145275" y="42697"/>
                  </a:lnTo>
                  <a:lnTo>
                    <a:pt x="178165" y="42697"/>
                  </a:lnTo>
                  <a:lnTo>
                    <a:pt x="178165" y="45475"/>
                  </a:lnTo>
                  <a:lnTo>
                    <a:pt x="148056" y="45475"/>
                  </a:lnTo>
                  <a:lnTo>
                    <a:pt x="148056" y="102232"/>
                  </a:lnTo>
                  <a:lnTo>
                    <a:pt x="146580" y="106904"/>
                  </a:lnTo>
                  <a:lnTo>
                    <a:pt x="141579" y="112734"/>
                  </a:lnTo>
                  <a:close/>
                </a:path>
                <a:path w="1308100" h="139700">
                  <a:moveTo>
                    <a:pt x="120453" y="136513"/>
                  </a:moveTo>
                  <a:lnTo>
                    <a:pt x="106938" y="134175"/>
                  </a:lnTo>
                  <a:lnTo>
                    <a:pt x="97285" y="127162"/>
                  </a:lnTo>
                  <a:lnTo>
                    <a:pt x="91494" y="115473"/>
                  </a:lnTo>
                  <a:lnTo>
                    <a:pt x="89563" y="99108"/>
                  </a:lnTo>
                  <a:lnTo>
                    <a:pt x="89563" y="45475"/>
                  </a:lnTo>
                  <a:lnTo>
                    <a:pt x="92335" y="45475"/>
                  </a:lnTo>
                  <a:lnTo>
                    <a:pt x="92335" y="99108"/>
                  </a:lnTo>
                  <a:lnTo>
                    <a:pt x="92778" y="107390"/>
                  </a:lnTo>
                  <a:lnTo>
                    <a:pt x="111032" y="133735"/>
                  </a:lnTo>
                  <a:lnTo>
                    <a:pt x="132935" y="133735"/>
                  </a:lnTo>
                  <a:lnTo>
                    <a:pt x="128532" y="135531"/>
                  </a:lnTo>
                  <a:lnTo>
                    <a:pt x="120453" y="136513"/>
                  </a:lnTo>
                  <a:close/>
                </a:path>
                <a:path w="1308100" h="139700">
                  <a:moveTo>
                    <a:pt x="120453" y="133735"/>
                  </a:moveTo>
                  <a:lnTo>
                    <a:pt x="111032" y="133735"/>
                  </a:lnTo>
                  <a:lnTo>
                    <a:pt x="104022" y="130955"/>
                  </a:lnTo>
                  <a:lnTo>
                    <a:pt x="92335" y="99108"/>
                  </a:lnTo>
                  <a:lnTo>
                    <a:pt x="92335" y="45475"/>
                  </a:lnTo>
                  <a:lnTo>
                    <a:pt x="114119" y="45475"/>
                  </a:lnTo>
                  <a:lnTo>
                    <a:pt x="114119" y="96678"/>
                  </a:lnTo>
                  <a:lnTo>
                    <a:pt x="115226" y="106132"/>
                  </a:lnTo>
                  <a:lnTo>
                    <a:pt x="118546" y="112885"/>
                  </a:lnTo>
                  <a:lnTo>
                    <a:pt x="121514" y="115058"/>
                  </a:lnTo>
                  <a:lnTo>
                    <a:pt x="121872" y="115510"/>
                  </a:lnTo>
                  <a:lnTo>
                    <a:pt x="122131" y="115510"/>
                  </a:lnTo>
                  <a:lnTo>
                    <a:pt x="124080" y="116937"/>
                  </a:lnTo>
                  <a:lnTo>
                    <a:pt x="131826" y="118288"/>
                  </a:lnTo>
                  <a:lnTo>
                    <a:pt x="145936" y="118288"/>
                  </a:lnTo>
                  <a:lnTo>
                    <a:pt x="145284" y="119297"/>
                  </a:lnTo>
                  <a:lnTo>
                    <a:pt x="140234" y="125614"/>
                  </a:lnTo>
                  <a:lnTo>
                    <a:pt x="134412" y="130126"/>
                  </a:lnTo>
                  <a:lnTo>
                    <a:pt x="127818" y="132833"/>
                  </a:lnTo>
                  <a:lnTo>
                    <a:pt x="120453" y="133735"/>
                  </a:lnTo>
                  <a:close/>
                </a:path>
                <a:path w="1308100" h="139700">
                  <a:moveTo>
                    <a:pt x="121514" y="115058"/>
                  </a:moveTo>
                  <a:lnTo>
                    <a:pt x="118546" y="112885"/>
                  </a:lnTo>
                  <a:lnTo>
                    <a:pt x="115226" y="106132"/>
                  </a:lnTo>
                  <a:lnTo>
                    <a:pt x="114119" y="96678"/>
                  </a:lnTo>
                  <a:lnTo>
                    <a:pt x="114119" y="45475"/>
                  </a:lnTo>
                  <a:lnTo>
                    <a:pt x="116900" y="45475"/>
                  </a:lnTo>
                  <a:lnTo>
                    <a:pt x="116900" y="109233"/>
                  </a:lnTo>
                  <a:lnTo>
                    <a:pt x="121514" y="115058"/>
                  </a:lnTo>
                  <a:close/>
                </a:path>
                <a:path w="1308100" h="139700">
                  <a:moveTo>
                    <a:pt x="137598" y="118288"/>
                  </a:moveTo>
                  <a:lnTo>
                    <a:pt x="131826" y="118288"/>
                  </a:lnTo>
                  <a:lnTo>
                    <a:pt x="124080" y="116937"/>
                  </a:lnTo>
                  <a:lnTo>
                    <a:pt x="121514" y="115058"/>
                  </a:lnTo>
                  <a:lnTo>
                    <a:pt x="116900" y="109233"/>
                  </a:lnTo>
                  <a:lnTo>
                    <a:pt x="116900" y="45475"/>
                  </a:lnTo>
                  <a:lnTo>
                    <a:pt x="119672" y="45475"/>
                  </a:lnTo>
                  <a:lnTo>
                    <a:pt x="119678" y="107390"/>
                  </a:lnTo>
                  <a:lnTo>
                    <a:pt x="123729" y="112734"/>
                  </a:lnTo>
                  <a:lnTo>
                    <a:pt x="141579" y="112734"/>
                  </a:lnTo>
                  <a:lnTo>
                    <a:pt x="140674" y="113789"/>
                  </a:lnTo>
                  <a:lnTo>
                    <a:pt x="136740" y="115510"/>
                  </a:lnTo>
                  <a:lnTo>
                    <a:pt x="142856" y="115510"/>
                  </a:lnTo>
                  <a:lnTo>
                    <a:pt x="142227" y="116244"/>
                  </a:lnTo>
                  <a:lnTo>
                    <a:pt x="137598" y="118288"/>
                  </a:lnTo>
                  <a:close/>
                </a:path>
                <a:path w="1308100" h="139700">
                  <a:moveTo>
                    <a:pt x="142856" y="115510"/>
                  </a:moveTo>
                  <a:lnTo>
                    <a:pt x="136740" y="115510"/>
                  </a:lnTo>
                  <a:lnTo>
                    <a:pt x="140674" y="113789"/>
                  </a:lnTo>
                  <a:lnTo>
                    <a:pt x="146580" y="106904"/>
                  </a:lnTo>
                  <a:lnTo>
                    <a:pt x="148056" y="102232"/>
                  </a:lnTo>
                  <a:lnTo>
                    <a:pt x="148056" y="45475"/>
                  </a:lnTo>
                  <a:lnTo>
                    <a:pt x="150828" y="45475"/>
                  </a:lnTo>
                  <a:lnTo>
                    <a:pt x="150828" y="102917"/>
                  </a:lnTo>
                  <a:lnTo>
                    <a:pt x="149132" y="108192"/>
                  </a:lnTo>
                  <a:lnTo>
                    <a:pt x="142856" y="115510"/>
                  </a:lnTo>
                  <a:close/>
                </a:path>
                <a:path w="1308100" h="139700">
                  <a:moveTo>
                    <a:pt x="145936" y="118288"/>
                  </a:moveTo>
                  <a:lnTo>
                    <a:pt x="137598" y="118288"/>
                  </a:lnTo>
                  <a:lnTo>
                    <a:pt x="142227" y="116244"/>
                  </a:lnTo>
                  <a:lnTo>
                    <a:pt x="149132" y="108192"/>
                  </a:lnTo>
                  <a:lnTo>
                    <a:pt x="150828" y="102917"/>
                  </a:lnTo>
                  <a:lnTo>
                    <a:pt x="150828" y="45475"/>
                  </a:lnTo>
                  <a:lnTo>
                    <a:pt x="172612" y="45475"/>
                  </a:lnTo>
                  <a:lnTo>
                    <a:pt x="172612" y="118028"/>
                  </a:lnTo>
                  <a:lnTo>
                    <a:pt x="146103" y="118028"/>
                  </a:lnTo>
                  <a:lnTo>
                    <a:pt x="145936" y="118288"/>
                  </a:lnTo>
                  <a:close/>
                </a:path>
                <a:path w="1308100" h="139700">
                  <a:moveTo>
                    <a:pt x="175393" y="134343"/>
                  </a:moveTo>
                  <a:lnTo>
                    <a:pt x="172612" y="134343"/>
                  </a:lnTo>
                  <a:lnTo>
                    <a:pt x="172612" y="45475"/>
                  </a:lnTo>
                  <a:lnTo>
                    <a:pt x="175393" y="45475"/>
                  </a:lnTo>
                  <a:lnTo>
                    <a:pt x="175393" y="134343"/>
                  </a:lnTo>
                  <a:close/>
                </a:path>
                <a:path w="1308100" h="139700">
                  <a:moveTo>
                    <a:pt x="178165" y="134343"/>
                  </a:moveTo>
                  <a:lnTo>
                    <a:pt x="175393" y="134343"/>
                  </a:lnTo>
                  <a:lnTo>
                    <a:pt x="175393" y="45475"/>
                  </a:lnTo>
                  <a:lnTo>
                    <a:pt x="178165" y="45475"/>
                  </a:lnTo>
                  <a:lnTo>
                    <a:pt x="178165" y="134343"/>
                  </a:lnTo>
                  <a:close/>
                </a:path>
                <a:path w="1308100" h="139700">
                  <a:moveTo>
                    <a:pt x="132935" y="133735"/>
                  </a:moveTo>
                  <a:lnTo>
                    <a:pt x="120453" y="133735"/>
                  </a:lnTo>
                  <a:lnTo>
                    <a:pt x="127818" y="132833"/>
                  </a:lnTo>
                  <a:lnTo>
                    <a:pt x="134412" y="130126"/>
                  </a:lnTo>
                  <a:lnTo>
                    <a:pt x="140234" y="125614"/>
                  </a:lnTo>
                  <a:lnTo>
                    <a:pt x="145284" y="119297"/>
                  </a:lnTo>
                  <a:lnTo>
                    <a:pt x="146103" y="118028"/>
                  </a:lnTo>
                  <a:lnTo>
                    <a:pt x="150828" y="118028"/>
                  </a:lnTo>
                  <a:lnTo>
                    <a:pt x="150828" y="120804"/>
                  </a:lnTo>
                  <a:lnTo>
                    <a:pt x="145275" y="120804"/>
                  </a:lnTo>
                  <a:lnTo>
                    <a:pt x="145275" y="123731"/>
                  </a:lnTo>
                  <a:lnTo>
                    <a:pt x="142116" y="127677"/>
                  </a:lnTo>
                  <a:lnTo>
                    <a:pt x="135753" y="132586"/>
                  </a:lnTo>
                  <a:lnTo>
                    <a:pt x="132935" y="133735"/>
                  </a:lnTo>
                  <a:close/>
                </a:path>
                <a:path w="1308100" h="139700">
                  <a:moveTo>
                    <a:pt x="172612" y="134343"/>
                  </a:moveTo>
                  <a:lnTo>
                    <a:pt x="150828" y="134343"/>
                  </a:lnTo>
                  <a:lnTo>
                    <a:pt x="150828" y="118028"/>
                  </a:lnTo>
                  <a:lnTo>
                    <a:pt x="172612" y="118028"/>
                  </a:lnTo>
                  <a:lnTo>
                    <a:pt x="172612" y="134343"/>
                  </a:lnTo>
                  <a:close/>
                </a:path>
                <a:path w="1308100" h="139700">
                  <a:moveTo>
                    <a:pt x="145275" y="123731"/>
                  </a:moveTo>
                  <a:lnTo>
                    <a:pt x="145275" y="120804"/>
                  </a:lnTo>
                  <a:lnTo>
                    <a:pt x="147618" y="120804"/>
                  </a:lnTo>
                  <a:lnTo>
                    <a:pt x="145275" y="123731"/>
                  </a:lnTo>
                  <a:close/>
                </a:path>
                <a:path w="1308100" h="139700">
                  <a:moveTo>
                    <a:pt x="145275" y="128142"/>
                  </a:moveTo>
                  <a:lnTo>
                    <a:pt x="145394" y="123582"/>
                  </a:lnTo>
                  <a:lnTo>
                    <a:pt x="147618" y="120804"/>
                  </a:lnTo>
                  <a:lnTo>
                    <a:pt x="147618" y="123582"/>
                  </a:lnTo>
                  <a:lnTo>
                    <a:pt x="148056" y="123582"/>
                  </a:lnTo>
                  <a:lnTo>
                    <a:pt x="148056" y="124675"/>
                  </a:lnTo>
                  <a:lnTo>
                    <a:pt x="145275" y="128142"/>
                  </a:lnTo>
                  <a:close/>
                </a:path>
                <a:path w="1308100" h="139700">
                  <a:moveTo>
                    <a:pt x="148056" y="123582"/>
                  </a:moveTo>
                  <a:lnTo>
                    <a:pt x="147618" y="123582"/>
                  </a:lnTo>
                  <a:lnTo>
                    <a:pt x="147618" y="120804"/>
                  </a:lnTo>
                  <a:lnTo>
                    <a:pt x="148056" y="121087"/>
                  </a:lnTo>
                  <a:lnTo>
                    <a:pt x="148056" y="123582"/>
                  </a:lnTo>
                  <a:close/>
                </a:path>
                <a:path w="1308100" h="139700">
                  <a:moveTo>
                    <a:pt x="148056" y="121087"/>
                  </a:moveTo>
                  <a:lnTo>
                    <a:pt x="147618" y="120804"/>
                  </a:lnTo>
                  <a:lnTo>
                    <a:pt x="148056" y="120804"/>
                  </a:lnTo>
                  <a:lnTo>
                    <a:pt x="148056" y="121087"/>
                  </a:lnTo>
                  <a:close/>
                </a:path>
                <a:path w="1308100" h="139700">
                  <a:moveTo>
                    <a:pt x="150828" y="134343"/>
                  </a:moveTo>
                  <a:lnTo>
                    <a:pt x="148056" y="134343"/>
                  </a:lnTo>
                  <a:lnTo>
                    <a:pt x="148056" y="124675"/>
                  </a:lnTo>
                  <a:lnTo>
                    <a:pt x="149952" y="122312"/>
                  </a:lnTo>
                  <a:lnTo>
                    <a:pt x="148056" y="121087"/>
                  </a:lnTo>
                  <a:lnTo>
                    <a:pt x="148056" y="120804"/>
                  </a:lnTo>
                  <a:lnTo>
                    <a:pt x="150828" y="120804"/>
                  </a:lnTo>
                  <a:lnTo>
                    <a:pt x="150828" y="134343"/>
                  </a:lnTo>
                  <a:close/>
                </a:path>
                <a:path w="1308100" h="139700">
                  <a:moveTo>
                    <a:pt x="148056" y="124675"/>
                  </a:moveTo>
                  <a:lnTo>
                    <a:pt x="148056" y="121087"/>
                  </a:lnTo>
                  <a:lnTo>
                    <a:pt x="149952" y="122312"/>
                  </a:lnTo>
                  <a:lnTo>
                    <a:pt x="148056" y="124675"/>
                  </a:lnTo>
                  <a:close/>
                </a:path>
                <a:path w="1308100" h="139700">
                  <a:moveTo>
                    <a:pt x="133474" y="136513"/>
                  </a:moveTo>
                  <a:lnTo>
                    <a:pt x="120453" y="136513"/>
                  </a:lnTo>
                  <a:lnTo>
                    <a:pt x="128532" y="135531"/>
                  </a:lnTo>
                  <a:lnTo>
                    <a:pt x="135753" y="132586"/>
                  </a:lnTo>
                  <a:lnTo>
                    <a:pt x="142116" y="127677"/>
                  </a:lnTo>
                  <a:lnTo>
                    <a:pt x="145275" y="123731"/>
                  </a:lnTo>
                  <a:lnTo>
                    <a:pt x="145275" y="128142"/>
                  </a:lnTo>
                  <a:lnTo>
                    <a:pt x="143994" y="129740"/>
                  </a:lnTo>
                  <a:lnTo>
                    <a:pt x="137092" y="135045"/>
                  </a:lnTo>
                  <a:lnTo>
                    <a:pt x="133474" y="136513"/>
                  </a:lnTo>
                  <a:close/>
                </a:path>
                <a:path w="1308100" h="139700">
                  <a:moveTo>
                    <a:pt x="178165" y="137120"/>
                  </a:moveTo>
                  <a:lnTo>
                    <a:pt x="145275" y="137120"/>
                  </a:lnTo>
                  <a:lnTo>
                    <a:pt x="145275" y="128142"/>
                  </a:lnTo>
                  <a:lnTo>
                    <a:pt x="148056" y="124675"/>
                  </a:lnTo>
                  <a:lnTo>
                    <a:pt x="148056" y="134343"/>
                  </a:lnTo>
                  <a:lnTo>
                    <a:pt x="178165" y="134343"/>
                  </a:lnTo>
                  <a:lnTo>
                    <a:pt x="178165" y="137120"/>
                  </a:lnTo>
                  <a:close/>
                </a:path>
                <a:path w="1308100" h="139700">
                  <a:moveTo>
                    <a:pt x="239001" y="139289"/>
                  </a:moveTo>
                  <a:lnTo>
                    <a:pt x="198003" y="119001"/>
                  </a:lnTo>
                  <a:lnTo>
                    <a:pt x="190404" y="92079"/>
                  </a:lnTo>
                  <a:lnTo>
                    <a:pt x="191306" y="80784"/>
                  </a:lnTo>
                  <a:lnTo>
                    <a:pt x="212625" y="48311"/>
                  </a:lnTo>
                  <a:lnTo>
                    <a:pt x="243087" y="40528"/>
                  </a:lnTo>
                  <a:lnTo>
                    <a:pt x="254060" y="40528"/>
                  </a:lnTo>
                  <a:lnTo>
                    <a:pt x="262118" y="42046"/>
                  </a:lnTo>
                  <a:lnTo>
                    <a:pt x="264241" y="43305"/>
                  </a:lnTo>
                  <a:lnTo>
                    <a:pt x="243087" y="43305"/>
                  </a:lnTo>
                  <a:lnTo>
                    <a:pt x="232287" y="44121"/>
                  </a:lnTo>
                  <a:lnTo>
                    <a:pt x="196580" y="71825"/>
                  </a:lnTo>
                  <a:lnTo>
                    <a:pt x="193186" y="92079"/>
                  </a:lnTo>
                  <a:lnTo>
                    <a:pt x="193977" y="101435"/>
                  </a:lnTo>
                  <a:lnTo>
                    <a:pt x="220523" y="133422"/>
                  </a:lnTo>
                  <a:lnTo>
                    <a:pt x="239001" y="136513"/>
                  </a:lnTo>
                  <a:lnTo>
                    <a:pt x="260056" y="136513"/>
                  </a:lnTo>
                  <a:lnTo>
                    <a:pt x="255197" y="137851"/>
                  </a:lnTo>
                  <a:lnTo>
                    <a:pt x="247622" y="138930"/>
                  </a:lnTo>
                  <a:lnTo>
                    <a:pt x="239001" y="139289"/>
                  </a:lnTo>
                  <a:close/>
                </a:path>
                <a:path w="1308100" h="139700">
                  <a:moveTo>
                    <a:pt x="239001" y="136513"/>
                  </a:moveTo>
                  <a:lnTo>
                    <a:pt x="200310" y="117447"/>
                  </a:lnTo>
                  <a:lnTo>
                    <a:pt x="193186" y="92079"/>
                  </a:lnTo>
                  <a:lnTo>
                    <a:pt x="194034" y="81352"/>
                  </a:lnTo>
                  <a:lnTo>
                    <a:pt x="222634" y="46570"/>
                  </a:lnTo>
                  <a:lnTo>
                    <a:pt x="243087" y="43305"/>
                  </a:lnTo>
                  <a:lnTo>
                    <a:pt x="253555" y="43305"/>
                  </a:lnTo>
                  <a:lnTo>
                    <a:pt x="261137" y="44694"/>
                  </a:lnTo>
                  <a:lnTo>
                    <a:pt x="263480" y="46082"/>
                  </a:lnTo>
                  <a:lnTo>
                    <a:pt x="243087" y="46082"/>
                  </a:lnTo>
                  <a:lnTo>
                    <a:pt x="232831" y="46850"/>
                  </a:lnTo>
                  <a:lnTo>
                    <a:pt x="199142" y="72916"/>
                  </a:lnTo>
                  <a:lnTo>
                    <a:pt x="195957" y="92079"/>
                  </a:lnTo>
                  <a:lnTo>
                    <a:pt x="196697" y="100874"/>
                  </a:lnTo>
                  <a:lnTo>
                    <a:pt x="221527" y="130831"/>
                  </a:lnTo>
                  <a:lnTo>
                    <a:pt x="239001" y="133735"/>
                  </a:lnTo>
                  <a:lnTo>
                    <a:pt x="259747" y="133735"/>
                  </a:lnTo>
                  <a:lnTo>
                    <a:pt x="254473" y="135168"/>
                  </a:lnTo>
                  <a:lnTo>
                    <a:pt x="247252" y="136176"/>
                  </a:lnTo>
                  <a:lnTo>
                    <a:pt x="239001" y="136513"/>
                  </a:lnTo>
                  <a:close/>
                </a:path>
                <a:path w="1308100" h="139700">
                  <a:moveTo>
                    <a:pt x="268595" y="70729"/>
                  </a:moveTo>
                  <a:lnTo>
                    <a:pt x="265823" y="70729"/>
                  </a:lnTo>
                  <a:lnTo>
                    <a:pt x="267481" y="68505"/>
                  </a:lnTo>
                  <a:lnTo>
                    <a:pt x="265823" y="67266"/>
                  </a:lnTo>
                  <a:lnTo>
                    <a:pt x="265823" y="47471"/>
                  </a:lnTo>
                  <a:lnTo>
                    <a:pt x="261137" y="44694"/>
                  </a:lnTo>
                  <a:lnTo>
                    <a:pt x="253555" y="43305"/>
                  </a:lnTo>
                  <a:lnTo>
                    <a:pt x="264241" y="43305"/>
                  </a:lnTo>
                  <a:lnTo>
                    <a:pt x="268595" y="45888"/>
                  </a:lnTo>
                  <a:lnTo>
                    <a:pt x="268595" y="70729"/>
                  </a:lnTo>
                  <a:close/>
                </a:path>
                <a:path w="1308100" h="139700">
                  <a:moveTo>
                    <a:pt x="239001" y="133735"/>
                  </a:moveTo>
                  <a:lnTo>
                    <a:pt x="202616" y="115893"/>
                  </a:lnTo>
                  <a:lnTo>
                    <a:pt x="195957" y="92079"/>
                  </a:lnTo>
                  <a:lnTo>
                    <a:pt x="196754" y="81921"/>
                  </a:lnTo>
                  <a:lnTo>
                    <a:pt x="223679" y="49154"/>
                  </a:lnTo>
                  <a:lnTo>
                    <a:pt x="243087" y="46082"/>
                  </a:lnTo>
                  <a:lnTo>
                    <a:pt x="253050" y="46082"/>
                  </a:lnTo>
                  <a:lnTo>
                    <a:pt x="260156" y="47342"/>
                  </a:lnTo>
                  <a:lnTo>
                    <a:pt x="263042" y="49053"/>
                  </a:lnTo>
                  <a:lnTo>
                    <a:pt x="263042" y="61530"/>
                  </a:lnTo>
                  <a:lnTo>
                    <a:pt x="238010" y="61530"/>
                  </a:lnTo>
                  <a:lnTo>
                    <a:pt x="231114" y="64101"/>
                  </a:lnTo>
                  <a:lnTo>
                    <a:pt x="220837" y="74385"/>
                  </a:lnTo>
                  <a:lnTo>
                    <a:pt x="218278" y="81352"/>
                  </a:lnTo>
                  <a:lnTo>
                    <a:pt x="218265" y="98880"/>
                  </a:lnTo>
                  <a:lnTo>
                    <a:pt x="220722" y="105705"/>
                  </a:lnTo>
                  <a:lnTo>
                    <a:pt x="230590" y="115768"/>
                  </a:lnTo>
                  <a:lnTo>
                    <a:pt x="237305" y="118288"/>
                  </a:lnTo>
                  <a:lnTo>
                    <a:pt x="263042" y="118288"/>
                  </a:lnTo>
                  <a:lnTo>
                    <a:pt x="263042" y="129359"/>
                  </a:lnTo>
                  <a:lnTo>
                    <a:pt x="259602" y="130919"/>
                  </a:lnTo>
                  <a:lnTo>
                    <a:pt x="253753" y="132484"/>
                  </a:lnTo>
                  <a:lnTo>
                    <a:pt x="246886" y="133422"/>
                  </a:lnTo>
                  <a:lnTo>
                    <a:pt x="239001" y="133735"/>
                  </a:lnTo>
                  <a:close/>
                </a:path>
                <a:path w="1308100" h="139700">
                  <a:moveTo>
                    <a:pt x="263042" y="49053"/>
                  </a:moveTo>
                  <a:lnTo>
                    <a:pt x="260156" y="47342"/>
                  </a:lnTo>
                  <a:lnTo>
                    <a:pt x="253050" y="46082"/>
                  </a:lnTo>
                  <a:lnTo>
                    <a:pt x="263480" y="46082"/>
                  </a:lnTo>
                  <a:lnTo>
                    <a:pt x="265823" y="47471"/>
                  </a:lnTo>
                  <a:lnTo>
                    <a:pt x="263042" y="47471"/>
                  </a:lnTo>
                  <a:lnTo>
                    <a:pt x="263042" y="49053"/>
                  </a:lnTo>
                  <a:close/>
                </a:path>
                <a:path w="1308100" h="139700">
                  <a:moveTo>
                    <a:pt x="264404" y="49860"/>
                  </a:moveTo>
                  <a:lnTo>
                    <a:pt x="263042" y="49053"/>
                  </a:lnTo>
                  <a:lnTo>
                    <a:pt x="263042" y="47471"/>
                  </a:lnTo>
                  <a:lnTo>
                    <a:pt x="265823" y="47471"/>
                  </a:lnTo>
                  <a:lnTo>
                    <a:pt x="264404" y="49860"/>
                  </a:lnTo>
                  <a:close/>
                </a:path>
                <a:path w="1308100" h="139700">
                  <a:moveTo>
                    <a:pt x="265823" y="49860"/>
                  </a:moveTo>
                  <a:lnTo>
                    <a:pt x="264404" y="49860"/>
                  </a:lnTo>
                  <a:lnTo>
                    <a:pt x="265823" y="47471"/>
                  </a:lnTo>
                  <a:lnTo>
                    <a:pt x="265823" y="49860"/>
                  </a:lnTo>
                  <a:close/>
                </a:path>
                <a:path w="1308100" h="139700">
                  <a:moveTo>
                    <a:pt x="265823" y="67266"/>
                  </a:moveTo>
                  <a:lnTo>
                    <a:pt x="263042" y="65187"/>
                  </a:lnTo>
                  <a:lnTo>
                    <a:pt x="263042" y="49053"/>
                  </a:lnTo>
                  <a:lnTo>
                    <a:pt x="264404" y="49860"/>
                  </a:lnTo>
                  <a:lnTo>
                    <a:pt x="265823" y="49860"/>
                  </a:lnTo>
                  <a:lnTo>
                    <a:pt x="265823" y="67266"/>
                  </a:lnTo>
                  <a:close/>
                </a:path>
                <a:path w="1308100" h="139700">
                  <a:moveTo>
                    <a:pt x="253155" y="118288"/>
                  </a:moveTo>
                  <a:lnTo>
                    <a:pt x="237305" y="118288"/>
                  </a:lnTo>
                  <a:lnTo>
                    <a:pt x="230590" y="115768"/>
                  </a:lnTo>
                  <a:lnTo>
                    <a:pt x="220722" y="105705"/>
                  </a:lnTo>
                  <a:lnTo>
                    <a:pt x="218265" y="98880"/>
                  </a:lnTo>
                  <a:lnTo>
                    <a:pt x="218278" y="81352"/>
                  </a:lnTo>
                  <a:lnTo>
                    <a:pt x="220837" y="74385"/>
                  </a:lnTo>
                  <a:lnTo>
                    <a:pt x="231114" y="64101"/>
                  </a:lnTo>
                  <a:lnTo>
                    <a:pt x="238010" y="61530"/>
                  </a:lnTo>
                  <a:lnTo>
                    <a:pt x="254317" y="61530"/>
                  </a:lnTo>
                  <a:lnTo>
                    <a:pt x="261261" y="63855"/>
                  </a:lnTo>
                  <a:lnTo>
                    <a:pt x="261866" y="64308"/>
                  </a:lnTo>
                  <a:lnTo>
                    <a:pt x="238772" y="64308"/>
                  </a:lnTo>
                  <a:lnTo>
                    <a:pt x="232543" y="66607"/>
                  </a:lnTo>
                  <a:lnTo>
                    <a:pt x="223342" y="75806"/>
                  </a:lnTo>
                  <a:lnTo>
                    <a:pt x="221122" y="81921"/>
                  </a:lnTo>
                  <a:lnTo>
                    <a:pt x="221037" y="98124"/>
                  </a:lnTo>
                  <a:lnTo>
                    <a:pt x="223237" y="104301"/>
                  </a:lnTo>
                  <a:lnTo>
                    <a:pt x="232029" y="113269"/>
                  </a:lnTo>
                  <a:lnTo>
                    <a:pt x="238077" y="115510"/>
                  </a:lnTo>
                  <a:lnTo>
                    <a:pt x="261088" y="115510"/>
                  </a:lnTo>
                  <a:lnTo>
                    <a:pt x="260346" y="115996"/>
                  </a:lnTo>
                  <a:lnTo>
                    <a:pt x="253155" y="118288"/>
                  </a:lnTo>
                  <a:close/>
                </a:path>
                <a:path w="1308100" h="139700">
                  <a:moveTo>
                    <a:pt x="263042" y="65187"/>
                  </a:moveTo>
                  <a:lnTo>
                    <a:pt x="261261" y="63855"/>
                  </a:lnTo>
                  <a:lnTo>
                    <a:pt x="254317" y="61530"/>
                  </a:lnTo>
                  <a:lnTo>
                    <a:pt x="263042" y="61530"/>
                  </a:lnTo>
                  <a:lnTo>
                    <a:pt x="263042" y="65187"/>
                  </a:lnTo>
                  <a:close/>
                </a:path>
                <a:path w="1308100" h="139700">
                  <a:moveTo>
                    <a:pt x="252603" y="115510"/>
                  </a:moveTo>
                  <a:lnTo>
                    <a:pt x="238077" y="115510"/>
                  </a:lnTo>
                  <a:lnTo>
                    <a:pt x="232029" y="113269"/>
                  </a:lnTo>
                  <a:lnTo>
                    <a:pt x="223237" y="104301"/>
                  </a:lnTo>
                  <a:lnTo>
                    <a:pt x="221037" y="98124"/>
                  </a:lnTo>
                  <a:lnTo>
                    <a:pt x="221122" y="81921"/>
                  </a:lnTo>
                  <a:lnTo>
                    <a:pt x="223342" y="75806"/>
                  </a:lnTo>
                  <a:lnTo>
                    <a:pt x="232543" y="66607"/>
                  </a:lnTo>
                  <a:lnTo>
                    <a:pt x="238772" y="64308"/>
                  </a:lnTo>
                  <a:lnTo>
                    <a:pt x="253698" y="64308"/>
                  </a:lnTo>
                  <a:lnTo>
                    <a:pt x="260089" y="66448"/>
                  </a:lnTo>
                  <a:lnTo>
                    <a:pt x="260941" y="67084"/>
                  </a:lnTo>
                  <a:lnTo>
                    <a:pt x="239544" y="67084"/>
                  </a:lnTo>
                  <a:lnTo>
                    <a:pt x="233962" y="69113"/>
                  </a:lnTo>
                  <a:lnTo>
                    <a:pt x="225847" y="77227"/>
                  </a:lnTo>
                  <a:lnTo>
                    <a:pt x="223818" y="82923"/>
                  </a:lnTo>
                  <a:lnTo>
                    <a:pt x="223818" y="97368"/>
                  </a:lnTo>
                  <a:lnTo>
                    <a:pt x="225752" y="102896"/>
                  </a:lnTo>
                  <a:lnTo>
                    <a:pt x="233467" y="110769"/>
                  </a:lnTo>
                  <a:lnTo>
                    <a:pt x="238858" y="112734"/>
                  </a:lnTo>
                  <a:lnTo>
                    <a:pt x="260252" y="112734"/>
                  </a:lnTo>
                  <a:lnTo>
                    <a:pt x="259280" y="113370"/>
                  </a:lnTo>
                  <a:lnTo>
                    <a:pt x="252603" y="115510"/>
                  </a:lnTo>
                  <a:close/>
                </a:path>
                <a:path w="1308100" h="139700">
                  <a:moveTo>
                    <a:pt x="263042" y="68653"/>
                  </a:moveTo>
                  <a:lnTo>
                    <a:pt x="260089" y="66448"/>
                  </a:lnTo>
                  <a:lnTo>
                    <a:pt x="253698" y="64308"/>
                  </a:lnTo>
                  <a:lnTo>
                    <a:pt x="261866" y="64308"/>
                  </a:lnTo>
                  <a:lnTo>
                    <a:pt x="263042" y="65187"/>
                  </a:lnTo>
                  <a:lnTo>
                    <a:pt x="263042" y="68653"/>
                  </a:lnTo>
                  <a:close/>
                </a:path>
                <a:path w="1308100" h="139700">
                  <a:moveTo>
                    <a:pt x="265823" y="70729"/>
                  </a:moveTo>
                  <a:lnTo>
                    <a:pt x="263042" y="68653"/>
                  </a:lnTo>
                  <a:lnTo>
                    <a:pt x="263042" y="65187"/>
                  </a:lnTo>
                  <a:lnTo>
                    <a:pt x="265823" y="67266"/>
                  </a:lnTo>
                  <a:lnTo>
                    <a:pt x="265823" y="70729"/>
                  </a:lnTo>
                  <a:close/>
                </a:path>
                <a:path w="1308100" h="139700">
                  <a:moveTo>
                    <a:pt x="268595" y="76272"/>
                  </a:moveTo>
                  <a:lnTo>
                    <a:pt x="258927" y="69041"/>
                  </a:lnTo>
                  <a:lnTo>
                    <a:pt x="253088" y="67084"/>
                  </a:lnTo>
                  <a:lnTo>
                    <a:pt x="260941" y="67084"/>
                  </a:lnTo>
                  <a:lnTo>
                    <a:pt x="263042" y="68653"/>
                  </a:lnTo>
                  <a:lnTo>
                    <a:pt x="263042" y="70729"/>
                  </a:lnTo>
                  <a:lnTo>
                    <a:pt x="268595" y="70729"/>
                  </a:lnTo>
                  <a:lnTo>
                    <a:pt x="268595" y="76272"/>
                  </a:lnTo>
                  <a:close/>
                </a:path>
                <a:path w="1308100" h="139700">
                  <a:moveTo>
                    <a:pt x="265823" y="70729"/>
                  </a:moveTo>
                  <a:lnTo>
                    <a:pt x="265823" y="67266"/>
                  </a:lnTo>
                  <a:lnTo>
                    <a:pt x="267481" y="68505"/>
                  </a:lnTo>
                  <a:lnTo>
                    <a:pt x="265823" y="70729"/>
                  </a:lnTo>
                  <a:close/>
                </a:path>
                <a:path w="1308100" h="139700">
                  <a:moveTo>
                    <a:pt x="265823" y="70729"/>
                  </a:moveTo>
                  <a:lnTo>
                    <a:pt x="263042" y="70729"/>
                  </a:lnTo>
                  <a:lnTo>
                    <a:pt x="263042" y="68653"/>
                  </a:lnTo>
                  <a:lnTo>
                    <a:pt x="265823" y="70729"/>
                  </a:lnTo>
                  <a:close/>
                </a:path>
                <a:path w="1308100" h="139700">
                  <a:moveTo>
                    <a:pt x="260252" y="112734"/>
                  </a:moveTo>
                  <a:lnTo>
                    <a:pt x="252050" y="112734"/>
                  </a:lnTo>
                  <a:lnTo>
                    <a:pt x="258222" y="110744"/>
                  </a:lnTo>
                  <a:lnTo>
                    <a:pt x="268595" y="103951"/>
                  </a:lnTo>
                  <a:lnTo>
                    <a:pt x="268595" y="109088"/>
                  </a:lnTo>
                  <a:lnTo>
                    <a:pt x="263042" y="109088"/>
                  </a:lnTo>
                  <a:lnTo>
                    <a:pt x="262946" y="110971"/>
                  </a:lnTo>
                  <a:lnTo>
                    <a:pt x="260252" y="112734"/>
                  </a:lnTo>
                  <a:close/>
                </a:path>
                <a:path w="1308100" h="139700">
                  <a:moveTo>
                    <a:pt x="263042" y="110908"/>
                  </a:moveTo>
                  <a:lnTo>
                    <a:pt x="263042" y="109088"/>
                  </a:lnTo>
                  <a:lnTo>
                    <a:pt x="265823" y="109088"/>
                  </a:lnTo>
                  <a:lnTo>
                    <a:pt x="263042" y="110908"/>
                  </a:lnTo>
                  <a:close/>
                </a:path>
                <a:path w="1308100" h="139700">
                  <a:moveTo>
                    <a:pt x="263042" y="114231"/>
                  </a:moveTo>
                  <a:lnTo>
                    <a:pt x="263042" y="110908"/>
                  </a:lnTo>
                  <a:lnTo>
                    <a:pt x="265823" y="109088"/>
                  </a:lnTo>
                  <a:lnTo>
                    <a:pt x="265823" y="112409"/>
                  </a:lnTo>
                  <a:lnTo>
                    <a:pt x="263042" y="114231"/>
                  </a:lnTo>
                  <a:close/>
                </a:path>
                <a:path w="1308100" h="139700">
                  <a:moveTo>
                    <a:pt x="265823" y="112409"/>
                  </a:moveTo>
                  <a:lnTo>
                    <a:pt x="265823" y="109088"/>
                  </a:lnTo>
                  <a:lnTo>
                    <a:pt x="267347" y="111412"/>
                  </a:lnTo>
                  <a:lnTo>
                    <a:pt x="265823" y="112409"/>
                  </a:lnTo>
                  <a:close/>
                </a:path>
                <a:path w="1308100" h="139700">
                  <a:moveTo>
                    <a:pt x="260056" y="136513"/>
                  </a:moveTo>
                  <a:lnTo>
                    <a:pt x="239001" y="136513"/>
                  </a:lnTo>
                  <a:lnTo>
                    <a:pt x="247252" y="136176"/>
                  </a:lnTo>
                  <a:lnTo>
                    <a:pt x="254473" y="135168"/>
                  </a:lnTo>
                  <a:lnTo>
                    <a:pt x="260664" y="133486"/>
                  </a:lnTo>
                  <a:lnTo>
                    <a:pt x="265823" y="131132"/>
                  </a:lnTo>
                  <a:lnTo>
                    <a:pt x="265823" y="112409"/>
                  </a:lnTo>
                  <a:lnTo>
                    <a:pt x="267347" y="111412"/>
                  </a:lnTo>
                  <a:lnTo>
                    <a:pt x="265823" y="109088"/>
                  </a:lnTo>
                  <a:lnTo>
                    <a:pt x="268595" y="109088"/>
                  </a:lnTo>
                  <a:lnTo>
                    <a:pt x="268595" y="132732"/>
                  </a:lnTo>
                  <a:lnTo>
                    <a:pt x="267214" y="133535"/>
                  </a:lnTo>
                  <a:lnTo>
                    <a:pt x="261727" y="136053"/>
                  </a:lnTo>
                  <a:lnTo>
                    <a:pt x="260056" y="136513"/>
                  </a:lnTo>
                  <a:close/>
                </a:path>
                <a:path w="1308100" h="139700">
                  <a:moveTo>
                    <a:pt x="261088" y="115510"/>
                  </a:moveTo>
                  <a:lnTo>
                    <a:pt x="252603" y="115510"/>
                  </a:lnTo>
                  <a:lnTo>
                    <a:pt x="259280" y="113370"/>
                  </a:lnTo>
                  <a:lnTo>
                    <a:pt x="263042" y="110908"/>
                  </a:lnTo>
                  <a:lnTo>
                    <a:pt x="263042" y="114231"/>
                  </a:lnTo>
                  <a:lnTo>
                    <a:pt x="261088" y="115510"/>
                  </a:lnTo>
                  <a:close/>
                </a:path>
                <a:path w="1308100" h="139700">
                  <a:moveTo>
                    <a:pt x="263042" y="129359"/>
                  </a:moveTo>
                  <a:lnTo>
                    <a:pt x="263042" y="114231"/>
                  </a:lnTo>
                  <a:lnTo>
                    <a:pt x="265823" y="112409"/>
                  </a:lnTo>
                  <a:lnTo>
                    <a:pt x="265823" y="128729"/>
                  </a:lnTo>
                  <a:lnTo>
                    <a:pt x="264433" y="128729"/>
                  </a:lnTo>
                  <a:lnTo>
                    <a:pt x="263042" y="129359"/>
                  </a:lnTo>
                  <a:close/>
                </a:path>
                <a:path w="1308100" h="139700">
                  <a:moveTo>
                    <a:pt x="263042" y="118288"/>
                  </a:moveTo>
                  <a:lnTo>
                    <a:pt x="253155" y="118288"/>
                  </a:lnTo>
                  <a:lnTo>
                    <a:pt x="260346" y="115996"/>
                  </a:lnTo>
                  <a:lnTo>
                    <a:pt x="263042" y="114231"/>
                  </a:lnTo>
                  <a:lnTo>
                    <a:pt x="263042" y="118288"/>
                  </a:lnTo>
                  <a:close/>
                </a:path>
                <a:path w="1308100" h="139700">
                  <a:moveTo>
                    <a:pt x="265823" y="131132"/>
                  </a:moveTo>
                  <a:lnTo>
                    <a:pt x="263042" y="131132"/>
                  </a:lnTo>
                  <a:lnTo>
                    <a:pt x="263042" y="129359"/>
                  </a:lnTo>
                  <a:lnTo>
                    <a:pt x="264433" y="128729"/>
                  </a:lnTo>
                  <a:lnTo>
                    <a:pt x="265823" y="131132"/>
                  </a:lnTo>
                  <a:close/>
                </a:path>
                <a:path w="1308100" h="139700">
                  <a:moveTo>
                    <a:pt x="265823" y="131132"/>
                  </a:moveTo>
                  <a:lnTo>
                    <a:pt x="264433" y="128729"/>
                  </a:lnTo>
                  <a:lnTo>
                    <a:pt x="265823" y="128729"/>
                  </a:lnTo>
                  <a:lnTo>
                    <a:pt x="265823" y="131132"/>
                  </a:lnTo>
                  <a:close/>
                </a:path>
                <a:path w="1308100" h="139700">
                  <a:moveTo>
                    <a:pt x="259747" y="133735"/>
                  </a:moveTo>
                  <a:lnTo>
                    <a:pt x="239001" y="133735"/>
                  </a:lnTo>
                  <a:lnTo>
                    <a:pt x="246975" y="133410"/>
                  </a:lnTo>
                  <a:lnTo>
                    <a:pt x="253753" y="132484"/>
                  </a:lnTo>
                  <a:lnTo>
                    <a:pt x="259602" y="130919"/>
                  </a:lnTo>
                  <a:lnTo>
                    <a:pt x="263042" y="129359"/>
                  </a:lnTo>
                  <a:lnTo>
                    <a:pt x="263042" y="131132"/>
                  </a:lnTo>
                  <a:lnTo>
                    <a:pt x="265823" y="131132"/>
                  </a:lnTo>
                  <a:lnTo>
                    <a:pt x="260664" y="133486"/>
                  </a:lnTo>
                  <a:lnTo>
                    <a:pt x="259747" y="133735"/>
                  </a:lnTo>
                  <a:close/>
                </a:path>
                <a:path w="1308100" h="139700">
                  <a:moveTo>
                    <a:pt x="313991" y="57036"/>
                  </a:moveTo>
                  <a:lnTo>
                    <a:pt x="313991" y="51537"/>
                  </a:lnTo>
                  <a:lnTo>
                    <a:pt x="319043" y="46107"/>
                  </a:lnTo>
                  <a:lnTo>
                    <a:pt x="326287" y="42378"/>
                  </a:lnTo>
                  <a:lnTo>
                    <a:pt x="334994" y="41135"/>
                  </a:lnTo>
                  <a:lnTo>
                    <a:pt x="338261" y="41135"/>
                  </a:lnTo>
                  <a:lnTo>
                    <a:pt x="340880" y="41557"/>
                  </a:lnTo>
                  <a:lnTo>
                    <a:pt x="344538" y="43123"/>
                  </a:lnTo>
                  <a:lnTo>
                    <a:pt x="344538" y="43913"/>
                  </a:lnTo>
                  <a:lnTo>
                    <a:pt x="334994" y="43913"/>
                  </a:lnTo>
                  <a:lnTo>
                    <a:pt x="327180" y="45041"/>
                  </a:lnTo>
                  <a:lnTo>
                    <a:pt x="320669" y="48425"/>
                  </a:lnTo>
                  <a:lnTo>
                    <a:pt x="315461" y="54067"/>
                  </a:lnTo>
                  <a:lnTo>
                    <a:pt x="313991" y="57036"/>
                  </a:lnTo>
                  <a:close/>
                </a:path>
                <a:path w="1308100" h="139700">
                  <a:moveTo>
                    <a:pt x="313991" y="137120"/>
                  </a:moveTo>
                  <a:lnTo>
                    <a:pt x="281006" y="137120"/>
                  </a:lnTo>
                  <a:lnTo>
                    <a:pt x="281006" y="42697"/>
                  </a:lnTo>
                  <a:lnTo>
                    <a:pt x="313991" y="42697"/>
                  </a:lnTo>
                  <a:lnTo>
                    <a:pt x="313991" y="45475"/>
                  </a:lnTo>
                  <a:lnTo>
                    <a:pt x="283787" y="45475"/>
                  </a:lnTo>
                  <a:lnTo>
                    <a:pt x="283787" y="134343"/>
                  </a:lnTo>
                  <a:lnTo>
                    <a:pt x="313991" y="134343"/>
                  </a:lnTo>
                  <a:lnTo>
                    <a:pt x="313991" y="137120"/>
                  </a:lnTo>
                  <a:close/>
                </a:path>
                <a:path w="1308100" h="139700">
                  <a:moveTo>
                    <a:pt x="314636" y="61964"/>
                  </a:moveTo>
                  <a:lnTo>
                    <a:pt x="313991" y="61964"/>
                  </a:lnTo>
                  <a:lnTo>
                    <a:pt x="313991" y="57036"/>
                  </a:lnTo>
                  <a:lnTo>
                    <a:pt x="315461" y="54067"/>
                  </a:lnTo>
                  <a:lnTo>
                    <a:pt x="320669" y="48425"/>
                  </a:lnTo>
                  <a:lnTo>
                    <a:pt x="327180" y="45041"/>
                  </a:lnTo>
                  <a:lnTo>
                    <a:pt x="334994" y="43913"/>
                  </a:lnTo>
                  <a:lnTo>
                    <a:pt x="337880" y="43913"/>
                  </a:lnTo>
                  <a:lnTo>
                    <a:pt x="340137" y="44259"/>
                  </a:lnTo>
                  <a:lnTo>
                    <a:pt x="341757" y="44954"/>
                  </a:lnTo>
                  <a:lnTo>
                    <a:pt x="338985" y="44954"/>
                  </a:lnTo>
                  <a:lnTo>
                    <a:pt x="338985" y="46690"/>
                  </a:lnTo>
                  <a:lnTo>
                    <a:pt x="334994" y="46690"/>
                  </a:lnTo>
                  <a:lnTo>
                    <a:pt x="328077" y="47704"/>
                  </a:lnTo>
                  <a:lnTo>
                    <a:pt x="322301" y="50744"/>
                  </a:lnTo>
                  <a:lnTo>
                    <a:pt x="317665" y="55812"/>
                  </a:lnTo>
                  <a:lnTo>
                    <a:pt x="314636" y="61964"/>
                  </a:lnTo>
                  <a:close/>
                </a:path>
                <a:path w="1308100" h="139700">
                  <a:moveTo>
                    <a:pt x="344538" y="70208"/>
                  </a:moveTo>
                  <a:lnTo>
                    <a:pt x="341757" y="70208"/>
                  </a:lnTo>
                  <a:lnTo>
                    <a:pt x="343090" y="67769"/>
                  </a:lnTo>
                  <a:lnTo>
                    <a:pt x="341757" y="67044"/>
                  </a:lnTo>
                  <a:lnTo>
                    <a:pt x="341757" y="44954"/>
                  </a:lnTo>
                  <a:lnTo>
                    <a:pt x="340137" y="44259"/>
                  </a:lnTo>
                  <a:lnTo>
                    <a:pt x="337880" y="43913"/>
                  </a:lnTo>
                  <a:lnTo>
                    <a:pt x="344538" y="43913"/>
                  </a:lnTo>
                  <a:lnTo>
                    <a:pt x="344538" y="70208"/>
                  </a:lnTo>
                  <a:close/>
                </a:path>
                <a:path w="1308100" h="139700">
                  <a:moveTo>
                    <a:pt x="340661" y="47506"/>
                  </a:moveTo>
                  <a:lnTo>
                    <a:pt x="339394" y="46962"/>
                  </a:lnTo>
                  <a:lnTo>
                    <a:pt x="338985" y="46903"/>
                  </a:lnTo>
                  <a:lnTo>
                    <a:pt x="338985" y="44954"/>
                  </a:lnTo>
                  <a:lnTo>
                    <a:pt x="341757" y="44954"/>
                  </a:lnTo>
                  <a:lnTo>
                    <a:pt x="340661" y="47506"/>
                  </a:lnTo>
                  <a:close/>
                </a:path>
                <a:path w="1308100" h="139700">
                  <a:moveTo>
                    <a:pt x="341757" y="47506"/>
                  </a:moveTo>
                  <a:lnTo>
                    <a:pt x="340661" y="47506"/>
                  </a:lnTo>
                  <a:lnTo>
                    <a:pt x="341757" y="44954"/>
                  </a:lnTo>
                  <a:lnTo>
                    <a:pt x="341757" y="47506"/>
                  </a:lnTo>
                  <a:close/>
                </a:path>
                <a:path w="1308100" h="139700">
                  <a:moveTo>
                    <a:pt x="286559" y="134343"/>
                  </a:moveTo>
                  <a:lnTo>
                    <a:pt x="283787" y="134343"/>
                  </a:lnTo>
                  <a:lnTo>
                    <a:pt x="283787" y="45475"/>
                  </a:lnTo>
                  <a:lnTo>
                    <a:pt x="286559" y="45475"/>
                  </a:lnTo>
                  <a:lnTo>
                    <a:pt x="286559" y="134343"/>
                  </a:lnTo>
                  <a:close/>
                </a:path>
                <a:path w="1308100" h="139700">
                  <a:moveTo>
                    <a:pt x="308429" y="134343"/>
                  </a:moveTo>
                  <a:lnTo>
                    <a:pt x="286559" y="134343"/>
                  </a:lnTo>
                  <a:lnTo>
                    <a:pt x="286559" y="45475"/>
                  </a:lnTo>
                  <a:lnTo>
                    <a:pt x="308429" y="45475"/>
                  </a:lnTo>
                  <a:lnTo>
                    <a:pt x="308429" y="64741"/>
                  </a:lnTo>
                  <a:lnTo>
                    <a:pt x="323345" y="64741"/>
                  </a:lnTo>
                  <a:lnTo>
                    <a:pt x="317954" y="67287"/>
                  </a:lnTo>
                  <a:lnTo>
                    <a:pt x="310305" y="77245"/>
                  </a:lnTo>
                  <a:lnTo>
                    <a:pt x="308429" y="83755"/>
                  </a:lnTo>
                  <a:lnTo>
                    <a:pt x="308429" y="134343"/>
                  </a:lnTo>
                  <a:close/>
                </a:path>
                <a:path w="1308100" h="139700">
                  <a:moveTo>
                    <a:pt x="313505" y="64741"/>
                  </a:moveTo>
                  <a:lnTo>
                    <a:pt x="308429" y="64741"/>
                  </a:lnTo>
                  <a:lnTo>
                    <a:pt x="308429" y="45475"/>
                  </a:lnTo>
                  <a:lnTo>
                    <a:pt x="311210" y="45475"/>
                  </a:lnTo>
                  <a:lnTo>
                    <a:pt x="311210" y="56455"/>
                  </a:lnTo>
                  <a:lnTo>
                    <a:pt x="308943" y="61022"/>
                  </a:lnTo>
                  <a:lnTo>
                    <a:pt x="311210" y="61841"/>
                  </a:lnTo>
                  <a:lnTo>
                    <a:pt x="314636" y="61964"/>
                  </a:lnTo>
                  <a:lnTo>
                    <a:pt x="314172" y="62906"/>
                  </a:lnTo>
                  <a:lnTo>
                    <a:pt x="313505" y="64741"/>
                  </a:lnTo>
                  <a:close/>
                </a:path>
                <a:path w="1308100" h="139700">
                  <a:moveTo>
                    <a:pt x="311210" y="56455"/>
                  </a:moveTo>
                  <a:lnTo>
                    <a:pt x="311210" y="45475"/>
                  </a:lnTo>
                  <a:lnTo>
                    <a:pt x="313991" y="45475"/>
                  </a:lnTo>
                  <a:lnTo>
                    <a:pt x="313991" y="51537"/>
                  </a:lnTo>
                  <a:lnTo>
                    <a:pt x="313261" y="52322"/>
                  </a:lnTo>
                  <a:lnTo>
                    <a:pt x="311210" y="56455"/>
                  </a:lnTo>
                  <a:close/>
                </a:path>
                <a:path w="1308100" h="139700">
                  <a:moveTo>
                    <a:pt x="338985" y="65659"/>
                  </a:moveTo>
                  <a:lnTo>
                    <a:pt x="335079" y="64741"/>
                  </a:lnTo>
                  <a:lnTo>
                    <a:pt x="313505" y="64741"/>
                  </a:lnTo>
                  <a:lnTo>
                    <a:pt x="314172" y="62906"/>
                  </a:lnTo>
                  <a:lnTo>
                    <a:pt x="317665" y="55812"/>
                  </a:lnTo>
                  <a:lnTo>
                    <a:pt x="322301" y="50744"/>
                  </a:lnTo>
                  <a:lnTo>
                    <a:pt x="328077" y="47704"/>
                  </a:lnTo>
                  <a:lnTo>
                    <a:pt x="334994" y="46690"/>
                  </a:lnTo>
                  <a:lnTo>
                    <a:pt x="337499" y="46690"/>
                  </a:lnTo>
                  <a:lnTo>
                    <a:pt x="338985" y="46903"/>
                  </a:lnTo>
                  <a:lnTo>
                    <a:pt x="338985" y="65659"/>
                  </a:lnTo>
                  <a:close/>
                </a:path>
                <a:path w="1308100" h="139700">
                  <a:moveTo>
                    <a:pt x="338985" y="46903"/>
                  </a:moveTo>
                  <a:lnTo>
                    <a:pt x="337499" y="46690"/>
                  </a:lnTo>
                  <a:lnTo>
                    <a:pt x="338985" y="46690"/>
                  </a:lnTo>
                  <a:lnTo>
                    <a:pt x="338985" y="46903"/>
                  </a:lnTo>
                  <a:close/>
                </a:path>
                <a:path w="1308100" h="139700">
                  <a:moveTo>
                    <a:pt x="341757" y="67044"/>
                  </a:moveTo>
                  <a:lnTo>
                    <a:pt x="339375" y="65751"/>
                  </a:lnTo>
                  <a:lnTo>
                    <a:pt x="338985" y="65659"/>
                  </a:lnTo>
                  <a:lnTo>
                    <a:pt x="338985" y="46903"/>
                  </a:lnTo>
                  <a:lnTo>
                    <a:pt x="339394" y="46962"/>
                  </a:lnTo>
                  <a:lnTo>
                    <a:pt x="340661" y="47506"/>
                  </a:lnTo>
                  <a:lnTo>
                    <a:pt x="341757" y="47506"/>
                  </a:lnTo>
                  <a:lnTo>
                    <a:pt x="341757" y="67044"/>
                  </a:lnTo>
                  <a:close/>
                </a:path>
                <a:path w="1308100" h="139700">
                  <a:moveTo>
                    <a:pt x="311553" y="61964"/>
                  </a:moveTo>
                  <a:lnTo>
                    <a:pt x="311210" y="61841"/>
                  </a:lnTo>
                  <a:lnTo>
                    <a:pt x="311210" y="56455"/>
                  </a:lnTo>
                  <a:lnTo>
                    <a:pt x="313261" y="52322"/>
                  </a:lnTo>
                  <a:lnTo>
                    <a:pt x="313991" y="51537"/>
                  </a:lnTo>
                  <a:lnTo>
                    <a:pt x="313991" y="57036"/>
                  </a:lnTo>
                  <a:lnTo>
                    <a:pt x="312927" y="59187"/>
                  </a:lnTo>
                  <a:lnTo>
                    <a:pt x="311553" y="59187"/>
                  </a:lnTo>
                  <a:lnTo>
                    <a:pt x="311553" y="61964"/>
                  </a:lnTo>
                  <a:close/>
                </a:path>
                <a:path w="1308100" h="139700">
                  <a:moveTo>
                    <a:pt x="311210" y="61841"/>
                  </a:moveTo>
                  <a:lnTo>
                    <a:pt x="308943" y="61022"/>
                  </a:lnTo>
                  <a:lnTo>
                    <a:pt x="311210" y="56455"/>
                  </a:lnTo>
                  <a:lnTo>
                    <a:pt x="311210" y="61841"/>
                  </a:lnTo>
                  <a:close/>
                </a:path>
                <a:path w="1308100" h="139700">
                  <a:moveTo>
                    <a:pt x="313991" y="61964"/>
                  </a:moveTo>
                  <a:lnTo>
                    <a:pt x="311553" y="61964"/>
                  </a:lnTo>
                  <a:lnTo>
                    <a:pt x="313991" y="57036"/>
                  </a:lnTo>
                  <a:lnTo>
                    <a:pt x="313991" y="61964"/>
                  </a:lnTo>
                  <a:close/>
                </a:path>
                <a:path w="1308100" h="139700">
                  <a:moveTo>
                    <a:pt x="311553" y="61964"/>
                  </a:moveTo>
                  <a:lnTo>
                    <a:pt x="311553" y="59187"/>
                  </a:lnTo>
                  <a:lnTo>
                    <a:pt x="312927" y="59187"/>
                  </a:lnTo>
                  <a:lnTo>
                    <a:pt x="311553" y="61964"/>
                  </a:lnTo>
                  <a:close/>
                </a:path>
                <a:path w="1308100" h="139700">
                  <a:moveTo>
                    <a:pt x="311553" y="61964"/>
                  </a:moveTo>
                  <a:lnTo>
                    <a:pt x="311210" y="61964"/>
                  </a:lnTo>
                  <a:lnTo>
                    <a:pt x="311553" y="61964"/>
                  </a:lnTo>
                  <a:close/>
                </a:path>
                <a:path w="1308100" h="139700">
                  <a:moveTo>
                    <a:pt x="311210" y="134343"/>
                  </a:moveTo>
                  <a:lnTo>
                    <a:pt x="308429" y="134343"/>
                  </a:lnTo>
                  <a:lnTo>
                    <a:pt x="308429" y="83755"/>
                  </a:lnTo>
                  <a:lnTo>
                    <a:pt x="310305" y="77245"/>
                  </a:lnTo>
                  <a:lnTo>
                    <a:pt x="317954" y="67287"/>
                  </a:lnTo>
                  <a:lnTo>
                    <a:pt x="323345" y="64741"/>
                  </a:lnTo>
                  <a:lnTo>
                    <a:pt x="335079" y="64741"/>
                  </a:lnTo>
                  <a:lnTo>
                    <a:pt x="338985" y="65659"/>
                  </a:lnTo>
                  <a:lnTo>
                    <a:pt x="338985" y="67518"/>
                  </a:lnTo>
                  <a:lnTo>
                    <a:pt x="324259" y="67518"/>
                  </a:lnTo>
                  <a:lnTo>
                    <a:pt x="319601" y="69702"/>
                  </a:lnTo>
                  <a:lnTo>
                    <a:pt x="312886" y="78439"/>
                  </a:lnTo>
                  <a:lnTo>
                    <a:pt x="311210" y="84383"/>
                  </a:lnTo>
                  <a:lnTo>
                    <a:pt x="311210" y="134343"/>
                  </a:lnTo>
                  <a:close/>
                </a:path>
                <a:path w="1308100" h="139700">
                  <a:moveTo>
                    <a:pt x="341757" y="70208"/>
                  </a:moveTo>
                  <a:lnTo>
                    <a:pt x="338985" y="68700"/>
                  </a:lnTo>
                  <a:lnTo>
                    <a:pt x="338985" y="65659"/>
                  </a:lnTo>
                  <a:lnTo>
                    <a:pt x="339375" y="65751"/>
                  </a:lnTo>
                  <a:lnTo>
                    <a:pt x="341757" y="67044"/>
                  </a:lnTo>
                  <a:lnTo>
                    <a:pt x="341757" y="70208"/>
                  </a:lnTo>
                  <a:close/>
                </a:path>
                <a:path w="1308100" h="139700">
                  <a:moveTo>
                    <a:pt x="341757" y="70208"/>
                  </a:moveTo>
                  <a:lnTo>
                    <a:pt x="341757" y="67044"/>
                  </a:lnTo>
                  <a:lnTo>
                    <a:pt x="343090" y="67769"/>
                  </a:lnTo>
                  <a:lnTo>
                    <a:pt x="341757" y="70208"/>
                  </a:lnTo>
                  <a:close/>
                </a:path>
                <a:path w="1308100" h="139700">
                  <a:moveTo>
                    <a:pt x="313991" y="134343"/>
                  </a:moveTo>
                  <a:lnTo>
                    <a:pt x="311210" y="134343"/>
                  </a:lnTo>
                  <a:lnTo>
                    <a:pt x="311210" y="84383"/>
                  </a:lnTo>
                  <a:lnTo>
                    <a:pt x="312886" y="78439"/>
                  </a:lnTo>
                  <a:lnTo>
                    <a:pt x="319601" y="69702"/>
                  </a:lnTo>
                  <a:lnTo>
                    <a:pt x="324259" y="67518"/>
                  </a:lnTo>
                  <a:lnTo>
                    <a:pt x="334613" y="67518"/>
                  </a:lnTo>
                  <a:lnTo>
                    <a:pt x="338461" y="68415"/>
                  </a:lnTo>
                  <a:lnTo>
                    <a:pt x="338985" y="68700"/>
                  </a:lnTo>
                  <a:lnTo>
                    <a:pt x="338985" y="70208"/>
                  </a:lnTo>
                  <a:lnTo>
                    <a:pt x="344538" y="70208"/>
                  </a:lnTo>
                  <a:lnTo>
                    <a:pt x="325173" y="70295"/>
                  </a:lnTo>
                  <a:lnTo>
                    <a:pt x="321249" y="72118"/>
                  </a:lnTo>
                  <a:lnTo>
                    <a:pt x="315477" y="79631"/>
                  </a:lnTo>
                  <a:lnTo>
                    <a:pt x="313991" y="85013"/>
                  </a:lnTo>
                  <a:lnTo>
                    <a:pt x="313991" y="134343"/>
                  </a:lnTo>
                  <a:close/>
                </a:path>
                <a:path w="1308100" h="139700">
                  <a:moveTo>
                    <a:pt x="338985" y="68700"/>
                  </a:moveTo>
                  <a:lnTo>
                    <a:pt x="338461" y="68415"/>
                  </a:lnTo>
                  <a:lnTo>
                    <a:pt x="334613" y="67518"/>
                  </a:lnTo>
                  <a:lnTo>
                    <a:pt x="338985" y="67518"/>
                  </a:lnTo>
                  <a:lnTo>
                    <a:pt x="338985" y="68700"/>
                  </a:lnTo>
                  <a:close/>
                </a:path>
                <a:path w="1308100" h="139700">
                  <a:moveTo>
                    <a:pt x="341757" y="70208"/>
                  </a:moveTo>
                  <a:lnTo>
                    <a:pt x="338985" y="70208"/>
                  </a:lnTo>
                  <a:lnTo>
                    <a:pt x="338985" y="68700"/>
                  </a:lnTo>
                  <a:lnTo>
                    <a:pt x="341757" y="70208"/>
                  </a:lnTo>
                  <a:close/>
                </a:path>
                <a:path w="1308100" h="139700">
                  <a:moveTo>
                    <a:pt x="344538" y="74880"/>
                  </a:moveTo>
                  <a:lnTo>
                    <a:pt x="337546" y="71080"/>
                  </a:lnTo>
                  <a:lnTo>
                    <a:pt x="334146" y="70295"/>
                  </a:lnTo>
                  <a:lnTo>
                    <a:pt x="344538" y="70295"/>
                  </a:lnTo>
                  <a:lnTo>
                    <a:pt x="344538" y="74880"/>
                  </a:lnTo>
                  <a:close/>
                </a:path>
                <a:path w="1308100" h="139700">
                  <a:moveTo>
                    <a:pt x="396173" y="139289"/>
                  </a:moveTo>
                  <a:lnTo>
                    <a:pt x="359302" y="126043"/>
                  </a:lnTo>
                  <a:lnTo>
                    <a:pt x="345747" y="90256"/>
                  </a:lnTo>
                  <a:lnTo>
                    <a:pt x="346604" y="79533"/>
                  </a:lnTo>
                  <a:lnTo>
                    <a:pt x="376204" y="43831"/>
                  </a:lnTo>
                  <a:lnTo>
                    <a:pt x="397392" y="40528"/>
                  </a:lnTo>
                  <a:lnTo>
                    <a:pt x="408407" y="41357"/>
                  </a:lnTo>
                  <a:lnTo>
                    <a:pt x="416075" y="43305"/>
                  </a:lnTo>
                  <a:lnTo>
                    <a:pt x="397392" y="43305"/>
                  </a:lnTo>
                  <a:lnTo>
                    <a:pt x="386730" y="44083"/>
                  </a:lnTo>
                  <a:lnTo>
                    <a:pt x="351828" y="70610"/>
                  </a:lnTo>
                  <a:lnTo>
                    <a:pt x="348529" y="90256"/>
                  </a:lnTo>
                  <a:lnTo>
                    <a:pt x="349324" y="100374"/>
                  </a:lnTo>
                  <a:lnTo>
                    <a:pt x="376330" y="133399"/>
                  </a:lnTo>
                  <a:lnTo>
                    <a:pt x="396173" y="136513"/>
                  </a:lnTo>
                  <a:lnTo>
                    <a:pt x="414916" y="136513"/>
                  </a:lnTo>
                  <a:lnTo>
                    <a:pt x="407405" y="138436"/>
                  </a:lnTo>
                  <a:lnTo>
                    <a:pt x="396173" y="139289"/>
                  </a:lnTo>
                  <a:close/>
                </a:path>
                <a:path w="1308100" h="139700">
                  <a:moveTo>
                    <a:pt x="396173" y="136513"/>
                  </a:moveTo>
                  <a:lnTo>
                    <a:pt x="355681" y="117276"/>
                  </a:lnTo>
                  <a:lnTo>
                    <a:pt x="348529" y="90256"/>
                  </a:lnTo>
                  <a:lnTo>
                    <a:pt x="349308" y="80409"/>
                  </a:lnTo>
                  <a:lnTo>
                    <a:pt x="377231" y="46418"/>
                  </a:lnTo>
                  <a:lnTo>
                    <a:pt x="397392" y="43305"/>
                  </a:lnTo>
                  <a:lnTo>
                    <a:pt x="407856" y="44083"/>
                  </a:lnTo>
                  <a:lnTo>
                    <a:pt x="415795" y="46082"/>
                  </a:lnTo>
                  <a:lnTo>
                    <a:pt x="397392" y="46082"/>
                  </a:lnTo>
                  <a:lnTo>
                    <a:pt x="387266" y="46813"/>
                  </a:lnTo>
                  <a:lnTo>
                    <a:pt x="354384" y="71713"/>
                  </a:lnTo>
                  <a:lnTo>
                    <a:pt x="351301" y="90256"/>
                  </a:lnTo>
                  <a:lnTo>
                    <a:pt x="351951" y="98621"/>
                  </a:lnTo>
                  <a:lnTo>
                    <a:pt x="377384" y="130820"/>
                  </a:lnTo>
                  <a:lnTo>
                    <a:pt x="396173" y="133735"/>
                  </a:lnTo>
                  <a:lnTo>
                    <a:pt x="414631" y="133735"/>
                  </a:lnTo>
                  <a:lnTo>
                    <a:pt x="406854" y="135710"/>
                  </a:lnTo>
                  <a:lnTo>
                    <a:pt x="396173" y="136513"/>
                  </a:lnTo>
                  <a:close/>
                </a:path>
                <a:path w="1308100" h="139700">
                  <a:moveTo>
                    <a:pt x="414916" y="136513"/>
                  </a:moveTo>
                  <a:lnTo>
                    <a:pt x="396173" y="136513"/>
                  </a:lnTo>
                  <a:lnTo>
                    <a:pt x="406854" y="135710"/>
                  </a:lnTo>
                  <a:lnTo>
                    <a:pt x="416338" y="133302"/>
                  </a:lnTo>
                  <a:lnTo>
                    <a:pt x="443873" y="99179"/>
                  </a:lnTo>
                  <a:lnTo>
                    <a:pt x="444684" y="88693"/>
                  </a:lnTo>
                  <a:lnTo>
                    <a:pt x="443898" y="78955"/>
                  </a:lnTo>
                  <a:lnTo>
                    <a:pt x="417129" y="46418"/>
                  </a:lnTo>
                  <a:lnTo>
                    <a:pt x="397392" y="43305"/>
                  </a:lnTo>
                  <a:lnTo>
                    <a:pt x="416075" y="43305"/>
                  </a:lnTo>
                  <a:lnTo>
                    <a:pt x="444113" y="69147"/>
                  </a:lnTo>
                  <a:lnTo>
                    <a:pt x="447465" y="88693"/>
                  </a:lnTo>
                  <a:lnTo>
                    <a:pt x="446582" y="99813"/>
                  </a:lnTo>
                  <a:lnTo>
                    <a:pt x="417397" y="135877"/>
                  </a:lnTo>
                  <a:lnTo>
                    <a:pt x="414916" y="136513"/>
                  </a:lnTo>
                  <a:close/>
                </a:path>
                <a:path w="1308100" h="139700">
                  <a:moveTo>
                    <a:pt x="396173" y="133735"/>
                  </a:moveTo>
                  <a:lnTo>
                    <a:pt x="357987" y="115722"/>
                  </a:lnTo>
                  <a:lnTo>
                    <a:pt x="351301" y="90256"/>
                  </a:lnTo>
                  <a:lnTo>
                    <a:pt x="352072" y="80409"/>
                  </a:lnTo>
                  <a:lnTo>
                    <a:pt x="378309" y="48995"/>
                  </a:lnTo>
                  <a:lnTo>
                    <a:pt x="397392" y="46082"/>
                  </a:lnTo>
                  <a:lnTo>
                    <a:pt x="407321" y="46813"/>
                  </a:lnTo>
                  <a:lnTo>
                    <a:pt x="416098" y="49006"/>
                  </a:lnTo>
                  <a:lnTo>
                    <a:pt x="423719" y="52661"/>
                  </a:lnTo>
                  <a:lnTo>
                    <a:pt x="430186" y="57778"/>
                  </a:lnTo>
                  <a:lnTo>
                    <a:pt x="433250" y="61530"/>
                  </a:lnTo>
                  <a:lnTo>
                    <a:pt x="389496" y="61530"/>
                  </a:lnTo>
                  <a:lnTo>
                    <a:pt x="383743" y="64103"/>
                  </a:lnTo>
                  <a:lnTo>
                    <a:pt x="375608" y="74212"/>
                  </a:lnTo>
                  <a:lnTo>
                    <a:pt x="373608" y="81098"/>
                  </a:lnTo>
                  <a:lnTo>
                    <a:pt x="373649" y="90256"/>
                  </a:lnTo>
                  <a:lnTo>
                    <a:pt x="375073" y="102325"/>
                  </a:lnTo>
                  <a:lnTo>
                    <a:pt x="379466" y="111193"/>
                  </a:lnTo>
                  <a:lnTo>
                    <a:pt x="386788" y="116514"/>
                  </a:lnTo>
                  <a:lnTo>
                    <a:pt x="397040" y="118288"/>
                  </a:lnTo>
                  <a:lnTo>
                    <a:pt x="432513" y="118288"/>
                  </a:lnTo>
                  <a:lnTo>
                    <a:pt x="429758" y="121695"/>
                  </a:lnTo>
                  <a:lnTo>
                    <a:pt x="423099" y="126962"/>
                  </a:lnTo>
                  <a:lnTo>
                    <a:pt x="415280" y="130725"/>
                  </a:lnTo>
                  <a:lnTo>
                    <a:pt x="406304" y="132983"/>
                  </a:lnTo>
                  <a:lnTo>
                    <a:pt x="396173" y="133735"/>
                  </a:lnTo>
                  <a:close/>
                </a:path>
                <a:path w="1308100" h="139700">
                  <a:moveTo>
                    <a:pt x="414631" y="133735"/>
                  </a:moveTo>
                  <a:lnTo>
                    <a:pt x="396173" y="133735"/>
                  </a:lnTo>
                  <a:lnTo>
                    <a:pt x="406304" y="132983"/>
                  </a:lnTo>
                  <a:lnTo>
                    <a:pt x="415280" y="130725"/>
                  </a:lnTo>
                  <a:lnTo>
                    <a:pt x="441151" y="98621"/>
                  </a:lnTo>
                  <a:lnTo>
                    <a:pt x="441912" y="88693"/>
                  </a:lnTo>
                  <a:lnTo>
                    <a:pt x="441202" y="79833"/>
                  </a:lnTo>
                  <a:lnTo>
                    <a:pt x="416074" y="48995"/>
                  </a:lnTo>
                  <a:lnTo>
                    <a:pt x="397392" y="46082"/>
                  </a:lnTo>
                  <a:lnTo>
                    <a:pt x="415795" y="46082"/>
                  </a:lnTo>
                  <a:lnTo>
                    <a:pt x="443898" y="78955"/>
                  </a:lnTo>
                  <a:lnTo>
                    <a:pt x="444684" y="88693"/>
                  </a:lnTo>
                  <a:lnTo>
                    <a:pt x="443873" y="99179"/>
                  </a:lnTo>
                  <a:lnTo>
                    <a:pt x="416338" y="133302"/>
                  </a:lnTo>
                  <a:lnTo>
                    <a:pt x="414631" y="133735"/>
                  </a:lnTo>
                  <a:close/>
                </a:path>
                <a:path w="1308100" h="139700">
                  <a:moveTo>
                    <a:pt x="397040" y="118288"/>
                  </a:moveTo>
                  <a:lnTo>
                    <a:pt x="373608" y="81098"/>
                  </a:lnTo>
                  <a:lnTo>
                    <a:pt x="375608" y="74212"/>
                  </a:lnTo>
                  <a:lnTo>
                    <a:pt x="383743" y="64103"/>
                  </a:lnTo>
                  <a:lnTo>
                    <a:pt x="389496" y="61530"/>
                  </a:lnTo>
                  <a:lnTo>
                    <a:pt x="396868" y="61530"/>
                  </a:lnTo>
                  <a:lnTo>
                    <a:pt x="406776" y="63260"/>
                  </a:lnTo>
                  <a:lnTo>
                    <a:pt x="408204" y="64308"/>
                  </a:lnTo>
                  <a:lnTo>
                    <a:pt x="390391" y="64308"/>
                  </a:lnTo>
                  <a:lnTo>
                    <a:pt x="385352" y="66534"/>
                  </a:lnTo>
                  <a:lnTo>
                    <a:pt x="378180" y="75444"/>
                  </a:lnTo>
                  <a:lnTo>
                    <a:pt x="376389" y="81751"/>
                  </a:lnTo>
                  <a:lnTo>
                    <a:pt x="376429" y="90256"/>
                  </a:lnTo>
                  <a:lnTo>
                    <a:pt x="377679" y="101110"/>
                  </a:lnTo>
                  <a:lnTo>
                    <a:pt x="381550" y="109110"/>
                  </a:lnTo>
                  <a:lnTo>
                    <a:pt x="388002" y="113910"/>
                  </a:lnTo>
                  <a:lnTo>
                    <a:pt x="397040" y="115510"/>
                  </a:lnTo>
                  <a:lnTo>
                    <a:pt x="408111" y="115510"/>
                  </a:lnTo>
                  <a:lnTo>
                    <a:pt x="406873" y="116471"/>
                  </a:lnTo>
                  <a:lnTo>
                    <a:pt x="397040" y="118288"/>
                  </a:lnTo>
                  <a:close/>
                </a:path>
                <a:path w="1308100" h="139700">
                  <a:moveTo>
                    <a:pt x="432513" y="118288"/>
                  </a:moveTo>
                  <a:lnTo>
                    <a:pt x="397040" y="118288"/>
                  </a:lnTo>
                  <a:lnTo>
                    <a:pt x="406873" y="116471"/>
                  </a:lnTo>
                  <a:lnTo>
                    <a:pt x="413898" y="111019"/>
                  </a:lnTo>
                  <a:lnTo>
                    <a:pt x="418113" y="101934"/>
                  </a:lnTo>
                  <a:lnTo>
                    <a:pt x="419404" y="90256"/>
                  </a:lnTo>
                  <a:lnTo>
                    <a:pt x="419458" y="88693"/>
                  </a:lnTo>
                  <a:lnTo>
                    <a:pt x="418103" y="77102"/>
                  </a:lnTo>
                  <a:lnTo>
                    <a:pt x="413855" y="68451"/>
                  </a:lnTo>
                  <a:lnTo>
                    <a:pt x="406776" y="63260"/>
                  </a:lnTo>
                  <a:lnTo>
                    <a:pt x="396868" y="61530"/>
                  </a:lnTo>
                  <a:lnTo>
                    <a:pt x="433250" y="61530"/>
                  </a:lnTo>
                  <a:lnTo>
                    <a:pt x="441912" y="88693"/>
                  </a:lnTo>
                  <a:lnTo>
                    <a:pt x="441151" y="98621"/>
                  </a:lnTo>
                  <a:lnTo>
                    <a:pt x="438871" y="107430"/>
                  </a:lnTo>
                  <a:lnTo>
                    <a:pt x="435073" y="115121"/>
                  </a:lnTo>
                  <a:lnTo>
                    <a:pt x="432513" y="118288"/>
                  </a:lnTo>
                  <a:close/>
                </a:path>
                <a:path w="1308100" h="139700">
                  <a:moveTo>
                    <a:pt x="397040" y="115510"/>
                  </a:moveTo>
                  <a:lnTo>
                    <a:pt x="376389" y="81751"/>
                  </a:lnTo>
                  <a:lnTo>
                    <a:pt x="378180" y="75444"/>
                  </a:lnTo>
                  <a:lnTo>
                    <a:pt x="385352" y="66534"/>
                  </a:lnTo>
                  <a:lnTo>
                    <a:pt x="390391" y="64308"/>
                  </a:lnTo>
                  <a:lnTo>
                    <a:pt x="396868" y="64308"/>
                  </a:lnTo>
                  <a:lnTo>
                    <a:pt x="405562" y="65864"/>
                  </a:lnTo>
                  <a:lnTo>
                    <a:pt x="407184" y="67084"/>
                  </a:lnTo>
                  <a:lnTo>
                    <a:pt x="391277" y="67084"/>
                  </a:lnTo>
                  <a:lnTo>
                    <a:pt x="386962" y="68966"/>
                  </a:lnTo>
                  <a:lnTo>
                    <a:pt x="380752" y="76678"/>
                  </a:lnTo>
                  <a:lnTo>
                    <a:pt x="379161" y="82404"/>
                  </a:lnTo>
                  <a:lnTo>
                    <a:pt x="379200" y="90256"/>
                  </a:lnTo>
                  <a:lnTo>
                    <a:pt x="380279" y="99895"/>
                  </a:lnTo>
                  <a:lnTo>
                    <a:pt x="383632" y="107027"/>
                  </a:lnTo>
                  <a:lnTo>
                    <a:pt x="389219" y="111307"/>
                  </a:lnTo>
                  <a:lnTo>
                    <a:pt x="397040" y="112734"/>
                  </a:lnTo>
                  <a:lnTo>
                    <a:pt x="407073" y="112734"/>
                  </a:lnTo>
                  <a:lnTo>
                    <a:pt x="405659" y="113867"/>
                  </a:lnTo>
                  <a:lnTo>
                    <a:pt x="397040" y="115510"/>
                  </a:lnTo>
                  <a:close/>
                </a:path>
                <a:path w="1308100" h="139700">
                  <a:moveTo>
                    <a:pt x="408111" y="115510"/>
                  </a:moveTo>
                  <a:lnTo>
                    <a:pt x="397040" y="115510"/>
                  </a:lnTo>
                  <a:lnTo>
                    <a:pt x="405659" y="113867"/>
                  </a:lnTo>
                  <a:lnTo>
                    <a:pt x="411814" y="108936"/>
                  </a:lnTo>
                  <a:lnTo>
                    <a:pt x="415507" y="100719"/>
                  </a:lnTo>
                  <a:lnTo>
                    <a:pt x="416626" y="90256"/>
                  </a:lnTo>
                  <a:lnTo>
                    <a:pt x="416678" y="88693"/>
                  </a:lnTo>
                  <a:lnTo>
                    <a:pt x="415496" y="78318"/>
                  </a:lnTo>
                  <a:lnTo>
                    <a:pt x="411771" y="70534"/>
                  </a:lnTo>
                  <a:lnTo>
                    <a:pt x="405562" y="65864"/>
                  </a:lnTo>
                  <a:lnTo>
                    <a:pt x="396868" y="64308"/>
                  </a:lnTo>
                  <a:lnTo>
                    <a:pt x="408204" y="64308"/>
                  </a:lnTo>
                  <a:lnTo>
                    <a:pt x="413863" y="68467"/>
                  </a:lnTo>
                  <a:lnTo>
                    <a:pt x="418103" y="77102"/>
                  </a:lnTo>
                  <a:lnTo>
                    <a:pt x="419458" y="88693"/>
                  </a:lnTo>
                  <a:lnTo>
                    <a:pt x="419404" y="90256"/>
                  </a:lnTo>
                  <a:lnTo>
                    <a:pt x="418113" y="101934"/>
                  </a:lnTo>
                  <a:lnTo>
                    <a:pt x="413898" y="111019"/>
                  </a:lnTo>
                  <a:lnTo>
                    <a:pt x="408111" y="115510"/>
                  </a:lnTo>
                  <a:close/>
                </a:path>
                <a:path w="1308100" h="139700">
                  <a:moveTo>
                    <a:pt x="407073" y="112734"/>
                  </a:moveTo>
                  <a:lnTo>
                    <a:pt x="397040" y="112734"/>
                  </a:lnTo>
                  <a:lnTo>
                    <a:pt x="404446" y="111264"/>
                  </a:lnTo>
                  <a:lnTo>
                    <a:pt x="409735" y="106854"/>
                  </a:lnTo>
                  <a:lnTo>
                    <a:pt x="412908" y="99504"/>
                  </a:lnTo>
                  <a:lnTo>
                    <a:pt x="413859" y="90256"/>
                  </a:lnTo>
                  <a:lnTo>
                    <a:pt x="413908" y="88693"/>
                  </a:lnTo>
                  <a:lnTo>
                    <a:pt x="412887" y="79512"/>
                  </a:lnTo>
                  <a:lnTo>
                    <a:pt x="409689" y="72617"/>
                  </a:lnTo>
                  <a:lnTo>
                    <a:pt x="404346" y="68467"/>
                  </a:lnTo>
                  <a:lnTo>
                    <a:pt x="396868" y="67084"/>
                  </a:lnTo>
                  <a:lnTo>
                    <a:pt x="407184" y="67084"/>
                  </a:lnTo>
                  <a:lnTo>
                    <a:pt x="411771" y="70534"/>
                  </a:lnTo>
                  <a:lnTo>
                    <a:pt x="415496" y="78318"/>
                  </a:lnTo>
                  <a:lnTo>
                    <a:pt x="416678" y="88693"/>
                  </a:lnTo>
                  <a:lnTo>
                    <a:pt x="416626" y="90256"/>
                  </a:lnTo>
                  <a:lnTo>
                    <a:pt x="415507" y="100719"/>
                  </a:lnTo>
                  <a:lnTo>
                    <a:pt x="411814" y="108936"/>
                  </a:lnTo>
                  <a:lnTo>
                    <a:pt x="407073" y="112734"/>
                  </a:lnTo>
                  <a:close/>
                </a:path>
                <a:path w="1308100" h="139700">
                  <a:moveTo>
                    <a:pt x="641476" y="114950"/>
                  </a:moveTo>
                  <a:lnTo>
                    <a:pt x="632679" y="114950"/>
                  </a:lnTo>
                  <a:lnTo>
                    <a:pt x="636117" y="114442"/>
                  </a:lnTo>
                  <a:lnTo>
                    <a:pt x="640299" y="112410"/>
                  </a:lnTo>
                  <a:lnTo>
                    <a:pt x="641069" y="111394"/>
                  </a:lnTo>
                  <a:lnTo>
                    <a:pt x="641165" y="108854"/>
                  </a:lnTo>
                  <a:lnTo>
                    <a:pt x="640832" y="108092"/>
                  </a:lnTo>
                  <a:lnTo>
                    <a:pt x="627345" y="101996"/>
                  </a:lnTo>
                  <a:lnTo>
                    <a:pt x="624982" y="101107"/>
                  </a:lnTo>
                  <a:lnTo>
                    <a:pt x="599287" y="65928"/>
                  </a:lnTo>
                  <a:lnTo>
                    <a:pt x="600465" y="61229"/>
                  </a:lnTo>
                  <a:lnTo>
                    <a:pt x="635660" y="40528"/>
                  </a:lnTo>
                  <a:lnTo>
                    <a:pt x="644975" y="40528"/>
                  </a:lnTo>
                  <a:lnTo>
                    <a:pt x="649109" y="40782"/>
                  </a:lnTo>
                  <a:lnTo>
                    <a:pt x="657472" y="42052"/>
                  </a:lnTo>
                  <a:lnTo>
                    <a:pt x="661587" y="42941"/>
                  </a:lnTo>
                  <a:lnTo>
                    <a:pt x="662451" y="43195"/>
                  </a:lnTo>
                  <a:lnTo>
                    <a:pt x="635869" y="43195"/>
                  </a:lnTo>
                  <a:lnTo>
                    <a:pt x="631031" y="43830"/>
                  </a:lnTo>
                  <a:lnTo>
                    <a:pt x="602085" y="66335"/>
                  </a:lnTo>
                  <a:lnTo>
                    <a:pt x="602103" y="75707"/>
                  </a:lnTo>
                  <a:lnTo>
                    <a:pt x="632955" y="100726"/>
                  </a:lnTo>
                  <a:lnTo>
                    <a:pt x="635136" y="101488"/>
                  </a:lnTo>
                  <a:lnTo>
                    <a:pt x="639127" y="103266"/>
                  </a:lnTo>
                  <a:lnTo>
                    <a:pt x="640765" y="104282"/>
                  </a:lnTo>
                  <a:lnTo>
                    <a:pt x="643308" y="106568"/>
                  </a:lnTo>
                  <a:lnTo>
                    <a:pt x="643947" y="107965"/>
                  </a:lnTo>
                  <a:lnTo>
                    <a:pt x="643947" y="112410"/>
                  </a:lnTo>
                  <a:lnTo>
                    <a:pt x="642546" y="114442"/>
                  </a:lnTo>
                  <a:lnTo>
                    <a:pt x="641476" y="114950"/>
                  </a:lnTo>
                  <a:close/>
                </a:path>
                <a:path w="1308100" h="139700">
                  <a:moveTo>
                    <a:pt x="564994" y="137048"/>
                  </a:moveTo>
                  <a:lnTo>
                    <a:pt x="529856" y="137048"/>
                  </a:lnTo>
                  <a:lnTo>
                    <a:pt x="496385" y="42687"/>
                  </a:lnTo>
                  <a:lnTo>
                    <a:pt x="531752" y="42687"/>
                  </a:lnTo>
                  <a:lnTo>
                    <a:pt x="532253" y="44465"/>
                  </a:lnTo>
                  <a:lnTo>
                    <a:pt x="502929" y="44465"/>
                  </a:lnTo>
                  <a:lnTo>
                    <a:pt x="500319" y="45354"/>
                  </a:lnTo>
                  <a:lnTo>
                    <a:pt x="500319" y="48148"/>
                  </a:lnTo>
                  <a:lnTo>
                    <a:pt x="501309" y="48148"/>
                  </a:lnTo>
                  <a:lnTo>
                    <a:pt x="531818" y="134254"/>
                  </a:lnTo>
                  <a:lnTo>
                    <a:pt x="566033" y="134254"/>
                  </a:lnTo>
                  <a:lnTo>
                    <a:pt x="564994" y="137048"/>
                  </a:lnTo>
                  <a:close/>
                </a:path>
                <a:path w="1308100" h="139700">
                  <a:moveTo>
                    <a:pt x="549847" y="107333"/>
                  </a:moveTo>
                  <a:lnTo>
                    <a:pt x="549518" y="105679"/>
                  </a:lnTo>
                  <a:lnTo>
                    <a:pt x="548479" y="101996"/>
                  </a:lnTo>
                  <a:lnTo>
                    <a:pt x="548583" y="101488"/>
                  </a:lnTo>
                  <a:lnTo>
                    <a:pt x="565394" y="42687"/>
                  </a:lnTo>
                  <a:lnTo>
                    <a:pt x="600122" y="42687"/>
                  </a:lnTo>
                  <a:lnTo>
                    <a:pt x="599451" y="44465"/>
                  </a:lnTo>
                  <a:lnTo>
                    <a:pt x="593521" y="44465"/>
                  </a:lnTo>
                  <a:lnTo>
                    <a:pt x="593191" y="45354"/>
                  </a:lnTo>
                  <a:lnTo>
                    <a:pt x="567489" y="45354"/>
                  </a:lnTo>
                  <a:lnTo>
                    <a:pt x="549927" y="106949"/>
                  </a:lnTo>
                  <a:lnTo>
                    <a:pt x="549847" y="107333"/>
                  </a:lnTo>
                  <a:close/>
                </a:path>
                <a:path w="1308100" h="139700">
                  <a:moveTo>
                    <a:pt x="642083" y="117744"/>
                  </a:moveTo>
                  <a:lnTo>
                    <a:pt x="633098" y="117744"/>
                  </a:lnTo>
                  <a:lnTo>
                    <a:pt x="636927" y="117109"/>
                  </a:lnTo>
                  <a:lnTo>
                    <a:pt x="642546" y="114442"/>
                  </a:lnTo>
                  <a:lnTo>
                    <a:pt x="643947" y="112410"/>
                  </a:lnTo>
                  <a:lnTo>
                    <a:pt x="643947" y="107965"/>
                  </a:lnTo>
                  <a:lnTo>
                    <a:pt x="628211" y="99329"/>
                  </a:lnTo>
                  <a:lnTo>
                    <a:pt x="625925" y="98567"/>
                  </a:lnTo>
                  <a:lnTo>
                    <a:pt x="602085" y="66335"/>
                  </a:lnTo>
                  <a:lnTo>
                    <a:pt x="603081" y="62372"/>
                  </a:lnTo>
                  <a:lnTo>
                    <a:pt x="635869" y="43195"/>
                  </a:lnTo>
                  <a:lnTo>
                    <a:pt x="644842" y="43195"/>
                  </a:lnTo>
                  <a:lnTo>
                    <a:pt x="648833" y="43576"/>
                  </a:lnTo>
                  <a:lnTo>
                    <a:pt x="656929" y="44719"/>
                  </a:lnTo>
                  <a:lnTo>
                    <a:pt x="660930" y="45608"/>
                  </a:lnTo>
                  <a:lnTo>
                    <a:pt x="662241" y="45989"/>
                  </a:lnTo>
                  <a:lnTo>
                    <a:pt x="636089" y="45989"/>
                  </a:lnTo>
                  <a:lnTo>
                    <a:pt x="631450" y="46497"/>
                  </a:lnTo>
                  <a:lnTo>
                    <a:pt x="604934" y="66563"/>
                  </a:lnTo>
                  <a:lnTo>
                    <a:pt x="604936" y="75707"/>
                  </a:lnTo>
                  <a:lnTo>
                    <a:pt x="624744" y="95011"/>
                  </a:lnTo>
                  <a:lnTo>
                    <a:pt x="626868" y="95900"/>
                  </a:lnTo>
                  <a:lnTo>
                    <a:pt x="629069" y="96662"/>
                  </a:lnTo>
                  <a:lnTo>
                    <a:pt x="633841" y="98059"/>
                  </a:lnTo>
                  <a:lnTo>
                    <a:pt x="636136" y="98821"/>
                  </a:lnTo>
                  <a:lnTo>
                    <a:pt x="646718" y="113553"/>
                  </a:lnTo>
                  <a:lnTo>
                    <a:pt x="644794" y="116474"/>
                  </a:lnTo>
                  <a:lnTo>
                    <a:pt x="642083" y="117744"/>
                  </a:lnTo>
                  <a:close/>
                </a:path>
                <a:path w="1308100" h="139700">
                  <a:moveTo>
                    <a:pt x="667635" y="67960"/>
                  </a:moveTo>
                  <a:lnTo>
                    <a:pt x="664864" y="67960"/>
                  </a:lnTo>
                  <a:lnTo>
                    <a:pt x="666264" y="65547"/>
                  </a:lnTo>
                  <a:lnTo>
                    <a:pt x="664959" y="64785"/>
                  </a:lnTo>
                  <a:lnTo>
                    <a:pt x="644842" y="43195"/>
                  </a:lnTo>
                  <a:lnTo>
                    <a:pt x="662451" y="43195"/>
                  </a:lnTo>
                  <a:lnTo>
                    <a:pt x="667635" y="44719"/>
                  </a:lnTo>
                  <a:lnTo>
                    <a:pt x="667635" y="67960"/>
                  </a:lnTo>
                  <a:close/>
                </a:path>
                <a:path w="1308100" h="139700">
                  <a:moveTo>
                    <a:pt x="531818" y="134254"/>
                  </a:moveTo>
                  <a:lnTo>
                    <a:pt x="500319" y="45354"/>
                  </a:lnTo>
                  <a:lnTo>
                    <a:pt x="502929" y="44465"/>
                  </a:lnTo>
                  <a:lnTo>
                    <a:pt x="533763" y="131460"/>
                  </a:lnTo>
                  <a:lnTo>
                    <a:pt x="531818" y="131460"/>
                  </a:lnTo>
                  <a:lnTo>
                    <a:pt x="531818" y="134254"/>
                  </a:lnTo>
                  <a:close/>
                </a:path>
                <a:path w="1308100" h="139700">
                  <a:moveTo>
                    <a:pt x="563060" y="134254"/>
                  </a:moveTo>
                  <a:lnTo>
                    <a:pt x="531818" y="134254"/>
                  </a:lnTo>
                  <a:lnTo>
                    <a:pt x="534438" y="133365"/>
                  </a:lnTo>
                  <a:lnTo>
                    <a:pt x="502929" y="44465"/>
                  </a:lnTo>
                  <a:lnTo>
                    <a:pt x="532253" y="44465"/>
                  </a:lnTo>
                  <a:lnTo>
                    <a:pt x="532504" y="45354"/>
                  </a:lnTo>
                  <a:lnTo>
                    <a:pt x="529647" y="45354"/>
                  </a:lnTo>
                  <a:lnTo>
                    <a:pt x="526980" y="46116"/>
                  </a:lnTo>
                  <a:lnTo>
                    <a:pt x="544106" y="106949"/>
                  </a:lnTo>
                  <a:lnTo>
                    <a:pt x="545062" y="111902"/>
                  </a:lnTo>
                  <a:lnTo>
                    <a:pt x="545534" y="118760"/>
                  </a:lnTo>
                  <a:lnTo>
                    <a:pt x="565892" y="118760"/>
                  </a:lnTo>
                  <a:lnTo>
                    <a:pt x="560460" y="133365"/>
                  </a:lnTo>
                  <a:lnTo>
                    <a:pt x="563060" y="134254"/>
                  </a:lnTo>
                  <a:close/>
                </a:path>
                <a:path w="1308100" h="139700">
                  <a:moveTo>
                    <a:pt x="563060" y="134254"/>
                  </a:moveTo>
                  <a:lnTo>
                    <a:pt x="560460" y="133365"/>
                  </a:lnTo>
                  <a:lnTo>
                    <a:pt x="593521" y="44465"/>
                  </a:lnTo>
                  <a:lnTo>
                    <a:pt x="596122" y="45354"/>
                  </a:lnTo>
                  <a:lnTo>
                    <a:pt x="564099" y="131460"/>
                  </a:lnTo>
                  <a:lnTo>
                    <a:pt x="563060" y="131460"/>
                  </a:lnTo>
                  <a:lnTo>
                    <a:pt x="563060" y="134254"/>
                  </a:lnTo>
                  <a:close/>
                </a:path>
                <a:path w="1308100" h="139700">
                  <a:moveTo>
                    <a:pt x="598070" y="48148"/>
                  </a:moveTo>
                  <a:lnTo>
                    <a:pt x="596122" y="48148"/>
                  </a:lnTo>
                  <a:lnTo>
                    <a:pt x="596122" y="45354"/>
                  </a:lnTo>
                  <a:lnTo>
                    <a:pt x="593521" y="44465"/>
                  </a:lnTo>
                  <a:lnTo>
                    <a:pt x="599451" y="44465"/>
                  </a:lnTo>
                  <a:lnTo>
                    <a:pt x="598070" y="48148"/>
                  </a:lnTo>
                  <a:close/>
                </a:path>
                <a:path w="1308100" h="139700">
                  <a:moveTo>
                    <a:pt x="501309" y="48148"/>
                  </a:moveTo>
                  <a:lnTo>
                    <a:pt x="500319" y="48148"/>
                  </a:lnTo>
                  <a:lnTo>
                    <a:pt x="500319" y="45354"/>
                  </a:lnTo>
                  <a:lnTo>
                    <a:pt x="501309" y="48148"/>
                  </a:lnTo>
                  <a:close/>
                </a:path>
                <a:path w="1308100" h="139700">
                  <a:moveTo>
                    <a:pt x="551002" y="118760"/>
                  </a:moveTo>
                  <a:lnTo>
                    <a:pt x="545534" y="118760"/>
                  </a:lnTo>
                  <a:lnTo>
                    <a:pt x="545062" y="111902"/>
                  </a:lnTo>
                  <a:lnTo>
                    <a:pt x="544106" y="106949"/>
                  </a:lnTo>
                  <a:lnTo>
                    <a:pt x="526980" y="46116"/>
                  </a:lnTo>
                  <a:lnTo>
                    <a:pt x="529647" y="45354"/>
                  </a:lnTo>
                  <a:lnTo>
                    <a:pt x="529647" y="48148"/>
                  </a:lnTo>
                  <a:lnTo>
                    <a:pt x="530434" y="48148"/>
                  </a:lnTo>
                  <a:lnTo>
                    <a:pt x="546794" y="106187"/>
                  </a:lnTo>
                  <a:lnTo>
                    <a:pt x="547000" y="107203"/>
                  </a:lnTo>
                  <a:lnTo>
                    <a:pt x="546996" y="107333"/>
                  </a:lnTo>
                  <a:lnTo>
                    <a:pt x="546161" y="111267"/>
                  </a:lnTo>
                  <a:lnTo>
                    <a:pt x="545715" y="115712"/>
                  </a:lnTo>
                  <a:lnTo>
                    <a:pt x="548133" y="115935"/>
                  </a:lnTo>
                  <a:lnTo>
                    <a:pt x="551273" y="115966"/>
                  </a:lnTo>
                  <a:lnTo>
                    <a:pt x="551002" y="118760"/>
                  </a:lnTo>
                  <a:close/>
                </a:path>
                <a:path w="1308100" h="139700">
                  <a:moveTo>
                    <a:pt x="530434" y="48148"/>
                  </a:moveTo>
                  <a:lnTo>
                    <a:pt x="529647" y="48148"/>
                  </a:lnTo>
                  <a:lnTo>
                    <a:pt x="529647" y="45354"/>
                  </a:lnTo>
                  <a:lnTo>
                    <a:pt x="530434" y="48148"/>
                  </a:lnTo>
                  <a:close/>
                </a:path>
                <a:path w="1308100" h="139700">
                  <a:moveTo>
                    <a:pt x="547011" y="107263"/>
                  </a:moveTo>
                  <a:lnTo>
                    <a:pt x="546794" y="106187"/>
                  </a:lnTo>
                  <a:lnTo>
                    <a:pt x="529647" y="45354"/>
                  </a:lnTo>
                  <a:lnTo>
                    <a:pt x="532504" y="45354"/>
                  </a:lnTo>
                  <a:lnTo>
                    <a:pt x="548336" y="101488"/>
                  </a:lnTo>
                  <a:lnTo>
                    <a:pt x="548438" y="101996"/>
                  </a:lnTo>
                  <a:lnTo>
                    <a:pt x="547239" y="106187"/>
                  </a:lnTo>
                  <a:lnTo>
                    <a:pt x="547011" y="107263"/>
                  </a:lnTo>
                  <a:close/>
                </a:path>
                <a:path w="1308100" h="139700">
                  <a:moveTo>
                    <a:pt x="551273" y="115966"/>
                  </a:moveTo>
                  <a:lnTo>
                    <a:pt x="548478" y="115966"/>
                  </a:lnTo>
                  <a:lnTo>
                    <a:pt x="550906" y="115839"/>
                  </a:lnTo>
                  <a:lnTo>
                    <a:pt x="550602" y="111267"/>
                  </a:lnTo>
                  <a:lnTo>
                    <a:pt x="549993" y="108092"/>
                  </a:lnTo>
                  <a:lnTo>
                    <a:pt x="549927" y="106949"/>
                  </a:lnTo>
                  <a:lnTo>
                    <a:pt x="567489" y="45354"/>
                  </a:lnTo>
                  <a:lnTo>
                    <a:pt x="567489" y="48148"/>
                  </a:lnTo>
                  <a:lnTo>
                    <a:pt x="569576" y="48148"/>
                  </a:lnTo>
                  <a:lnTo>
                    <a:pt x="552668" y="107333"/>
                  </a:lnTo>
                  <a:lnTo>
                    <a:pt x="551657" y="112156"/>
                  </a:lnTo>
                  <a:lnTo>
                    <a:pt x="551273" y="115966"/>
                  </a:lnTo>
                  <a:close/>
                </a:path>
                <a:path w="1308100" h="139700">
                  <a:moveTo>
                    <a:pt x="569576" y="48148"/>
                  </a:moveTo>
                  <a:lnTo>
                    <a:pt x="567489" y="48148"/>
                  </a:lnTo>
                  <a:lnTo>
                    <a:pt x="567489" y="45354"/>
                  </a:lnTo>
                  <a:lnTo>
                    <a:pt x="570156" y="46116"/>
                  </a:lnTo>
                  <a:lnTo>
                    <a:pt x="569576" y="48148"/>
                  </a:lnTo>
                  <a:close/>
                </a:path>
                <a:path w="1308100" h="139700">
                  <a:moveTo>
                    <a:pt x="565892" y="118760"/>
                  </a:moveTo>
                  <a:lnTo>
                    <a:pt x="551002" y="118760"/>
                  </a:lnTo>
                  <a:lnTo>
                    <a:pt x="551657" y="112156"/>
                  </a:lnTo>
                  <a:lnTo>
                    <a:pt x="552668" y="107333"/>
                  </a:lnTo>
                  <a:lnTo>
                    <a:pt x="570156" y="46116"/>
                  </a:lnTo>
                  <a:lnTo>
                    <a:pt x="567489" y="45354"/>
                  </a:lnTo>
                  <a:lnTo>
                    <a:pt x="593191" y="45354"/>
                  </a:lnTo>
                  <a:lnTo>
                    <a:pt x="565892" y="118760"/>
                  </a:lnTo>
                  <a:close/>
                </a:path>
                <a:path w="1308100" h="139700">
                  <a:moveTo>
                    <a:pt x="566033" y="134254"/>
                  </a:moveTo>
                  <a:lnTo>
                    <a:pt x="563060" y="134254"/>
                  </a:lnTo>
                  <a:lnTo>
                    <a:pt x="596122" y="45354"/>
                  </a:lnTo>
                  <a:lnTo>
                    <a:pt x="596122" y="48148"/>
                  </a:lnTo>
                  <a:lnTo>
                    <a:pt x="598070" y="48148"/>
                  </a:lnTo>
                  <a:lnTo>
                    <a:pt x="566033" y="134254"/>
                  </a:lnTo>
                  <a:close/>
                </a:path>
                <a:path w="1308100" h="139700">
                  <a:moveTo>
                    <a:pt x="663615" y="120538"/>
                  </a:moveTo>
                  <a:lnTo>
                    <a:pt x="633517" y="120538"/>
                  </a:lnTo>
                  <a:lnTo>
                    <a:pt x="637746" y="119776"/>
                  </a:lnTo>
                  <a:lnTo>
                    <a:pt x="644794" y="116474"/>
                  </a:lnTo>
                  <a:lnTo>
                    <a:pt x="646718" y="113553"/>
                  </a:lnTo>
                  <a:lnTo>
                    <a:pt x="646609" y="106949"/>
                  </a:lnTo>
                  <a:lnTo>
                    <a:pt x="645785" y="105044"/>
                  </a:lnTo>
                  <a:lnTo>
                    <a:pt x="629069" y="96662"/>
                  </a:lnTo>
                  <a:lnTo>
                    <a:pt x="626868" y="95900"/>
                  </a:lnTo>
                  <a:lnTo>
                    <a:pt x="624744" y="95011"/>
                  </a:lnTo>
                  <a:lnTo>
                    <a:pt x="621325" y="93741"/>
                  </a:lnTo>
                  <a:lnTo>
                    <a:pt x="618334" y="92471"/>
                  </a:lnTo>
                  <a:lnTo>
                    <a:pt x="604934" y="66563"/>
                  </a:lnTo>
                  <a:lnTo>
                    <a:pt x="605720" y="63388"/>
                  </a:lnTo>
                  <a:lnTo>
                    <a:pt x="636089" y="45989"/>
                  </a:lnTo>
                  <a:lnTo>
                    <a:pt x="644699" y="45989"/>
                  </a:lnTo>
                  <a:lnTo>
                    <a:pt x="648557" y="46370"/>
                  </a:lnTo>
                  <a:lnTo>
                    <a:pt x="656396" y="47513"/>
                  </a:lnTo>
                  <a:lnTo>
                    <a:pt x="660263" y="48402"/>
                  </a:lnTo>
                  <a:lnTo>
                    <a:pt x="662082" y="48888"/>
                  </a:lnTo>
                  <a:lnTo>
                    <a:pt x="662082" y="59070"/>
                  </a:lnTo>
                  <a:lnTo>
                    <a:pt x="640060" y="59070"/>
                  </a:lnTo>
                  <a:lnTo>
                    <a:pt x="638184" y="59324"/>
                  </a:lnTo>
                  <a:lnTo>
                    <a:pt x="626068" y="71643"/>
                  </a:lnTo>
                  <a:lnTo>
                    <a:pt x="626821" y="73675"/>
                  </a:lnTo>
                  <a:lnTo>
                    <a:pt x="648814" y="84724"/>
                  </a:lnTo>
                  <a:lnTo>
                    <a:pt x="651995" y="85994"/>
                  </a:lnTo>
                  <a:lnTo>
                    <a:pt x="667399" y="103393"/>
                  </a:lnTo>
                  <a:lnTo>
                    <a:pt x="667334" y="112410"/>
                  </a:lnTo>
                  <a:lnTo>
                    <a:pt x="666487" y="115712"/>
                  </a:lnTo>
                  <a:lnTo>
                    <a:pt x="666378" y="115966"/>
                  </a:lnTo>
                  <a:lnTo>
                    <a:pt x="663615" y="120538"/>
                  </a:lnTo>
                  <a:close/>
                </a:path>
                <a:path w="1308100" h="139700">
                  <a:moveTo>
                    <a:pt x="662082" y="48888"/>
                  </a:moveTo>
                  <a:lnTo>
                    <a:pt x="660263" y="48402"/>
                  </a:lnTo>
                  <a:lnTo>
                    <a:pt x="656396" y="47513"/>
                  </a:lnTo>
                  <a:lnTo>
                    <a:pt x="648557" y="46370"/>
                  </a:lnTo>
                  <a:lnTo>
                    <a:pt x="644699" y="45989"/>
                  </a:lnTo>
                  <a:lnTo>
                    <a:pt x="662241" y="45989"/>
                  </a:lnTo>
                  <a:lnTo>
                    <a:pt x="664864" y="46751"/>
                  </a:lnTo>
                  <a:lnTo>
                    <a:pt x="662082" y="46751"/>
                  </a:lnTo>
                  <a:lnTo>
                    <a:pt x="662082" y="48888"/>
                  </a:lnTo>
                  <a:close/>
                </a:path>
                <a:path w="1308100" h="139700">
                  <a:moveTo>
                    <a:pt x="664073" y="49418"/>
                  </a:moveTo>
                  <a:lnTo>
                    <a:pt x="662082" y="48888"/>
                  </a:lnTo>
                  <a:lnTo>
                    <a:pt x="662082" y="46751"/>
                  </a:lnTo>
                  <a:lnTo>
                    <a:pt x="664864" y="46751"/>
                  </a:lnTo>
                  <a:lnTo>
                    <a:pt x="664073" y="49418"/>
                  </a:lnTo>
                  <a:close/>
                </a:path>
                <a:path w="1308100" h="139700">
                  <a:moveTo>
                    <a:pt x="664864" y="49418"/>
                  </a:moveTo>
                  <a:lnTo>
                    <a:pt x="664073" y="49418"/>
                  </a:lnTo>
                  <a:lnTo>
                    <a:pt x="664864" y="46751"/>
                  </a:lnTo>
                  <a:lnTo>
                    <a:pt x="664864" y="49418"/>
                  </a:lnTo>
                  <a:close/>
                </a:path>
                <a:path w="1308100" h="139700">
                  <a:moveTo>
                    <a:pt x="664864" y="64729"/>
                  </a:moveTo>
                  <a:lnTo>
                    <a:pt x="662568" y="63388"/>
                  </a:lnTo>
                  <a:lnTo>
                    <a:pt x="662082" y="63202"/>
                  </a:lnTo>
                  <a:lnTo>
                    <a:pt x="662082" y="48888"/>
                  </a:lnTo>
                  <a:lnTo>
                    <a:pt x="664073" y="49418"/>
                  </a:lnTo>
                  <a:lnTo>
                    <a:pt x="664864" y="49418"/>
                  </a:lnTo>
                  <a:lnTo>
                    <a:pt x="664864" y="64729"/>
                  </a:lnTo>
                  <a:close/>
                </a:path>
                <a:path w="1308100" h="139700">
                  <a:moveTo>
                    <a:pt x="649874" y="133619"/>
                  </a:moveTo>
                  <a:lnTo>
                    <a:pt x="634317" y="133619"/>
                  </a:lnTo>
                  <a:lnTo>
                    <a:pt x="639251" y="133111"/>
                  </a:lnTo>
                  <a:lnTo>
                    <a:pt x="648642" y="131079"/>
                  </a:lnTo>
                  <a:lnTo>
                    <a:pt x="667399" y="103393"/>
                  </a:lnTo>
                  <a:lnTo>
                    <a:pt x="667012" y="101107"/>
                  </a:lnTo>
                  <a:lnTo>
                    <a:pt x="637041" y="80660"/>
                  </a:lnTo>
                  <a:lnTo>
                    <a:pt x="635050" y="79898"/>
                  </a:lnTo>
                  <a:lnTo>
                    <a:pt x="631250" y="77993"/>
                  </a:lnTo>
                  <a:lnTo>
                    <a:pt x="629621" y="76850"/>
                  </a:lnTo>
                  <a:lnTo>
                    <a:pt x="626821" y="73675"/>
                  </a:lnTo>
                  <a:lnTo>
                    <a:pt x="626068" y="71643"/>
                  </a:lnTo>
                  <a:lnTo>
                    <a:pt x="626189" y="67198"/>
                  </a:lnTo>
                  <a:lnTo>
                    <a:pt x="640060" y="59070"/>
                  </a:lnTo>
                  <a:lnTo>
                    <a:pt x="646090" y="59070"/>
                  </a:lnTo>
                  <a:lnTo>
                    <a:pt x="650205" y="59705"/>
                  </a:lnTo>
                  <a:lnTo>
                    <a:pt x="658606" y="61864"/>
                  </a:lnTo>
                  <a:lnTo>
                    <a:pt x="640241" y="61864"/>
                  </a:lnTo>
                  <a:lnTo>
                    <a:pt x="638546" y="62118"/>
                  </a:lnTo>
                  <a:lnTo>
                    <a:pt x="628840" y="71008"/>
                  </a:lnTo>
                  <a:lnTo>
                    <a:pt x="629364" y="72405"/>
                  </a:lnTo>
                  <a:lnTo>
                    <a:pt x="649843" y="82057"/>
                  </a:lnTo>
                  <a:lnTo>
                    <a:pt x="653148" y="83454"/>
                  </a:lnTo>
                  <a:lnTo>
                    <a:pt x="670245" y="112410"/>
                  </a:lnTo>
                  <a:lnTo>
                    <a:pt x="669102" y="116855"/>
                  </a:lnTo>
                  <a:lnTo>
                    <a:pt x="664530" y="124348"/>
                  </a:lnTo>
                  <a:lnTo>
                    <a:pt x="661492" y="127396"/>
                  </a:lnTo>
                  <a:lnTo>
                    <a:pt x="653910" y="132095"/>
                  </a:lnTo>
                  <a:lnTo>
                    <a:pt x="649874" y="133619"/>
                  </a:lnTo>
                  <a:close/>
                </a:path>
                <a:path w="1308100" h="139700">
                  <a:moveTo>
                    <a:pt x="662082" y="63202"/>
                  </a:moveTo>
                  <a:lnTo>
                    <a:pt x="658606" y="61864"/>
                  </a:lnTo>
                  <a:lnTo>
                    <a:pt x="650205" y="59705"/>
                  </a:lnTo>
                  <a:lnTo>
                    <a:pt x="646090" y="59070"/>
                  </a:lnTo>
                  <a:lnTo>
                    <a:pt x="662082" y="59070"/>
                  </a:lnTo>
                  <a:lnTo>
                    <a:pt x="662082" y="63202"/>
                  </a:lnTo>
                  <a:close/>
                </a:path>
                <a:path w="1308100" h="139700">
                  <a:moveTo>
                    <a:pt x="650443" y="136413"/>
                  </a:moveTo>
                  <a:lnTo>
                    <a:pt x="634517" y="136413"/>
                  </a:lnTo>
                  <a:lnTo>
                    <a:pt x="639651" y="135905"/>
                  </a:lnTo>
                  <a:lnTo>
                    <a:pt x="649538" y="133746"/>
                  </a:lnTo>
                  <a:lnTo>
                    <a:pt x="670179" y="103012"/>
                  </a:lnTo>
                  <a:lnTo>
                    <a:pt x="669674" y="100091"/>
                  </a:lnTo>
                  <a:lnTo>
                    <a:pt x="638032" y="78120"/>
                  </a:lnTo>
                  <a:lnTo>
                    <a:pt x="636165" y="77358"/>
                  </a:lnTo>
                  <a:lnTo>
                    <a:pt x="632812" y="75707"/>
                  </a:lnTo>
                  <a:lnTo>
                    <a:pt x="631450" y="74691"/>
                  </a:lnTo>
                  <a:lnTo>
                    <a:pt x="629364" y="72405"/>
                  </a:lnTo>
                  <a:lnTo>
                    <a:pt x="628840" y="71008"/>
                  </a:lnTo>
                  <a:lnTo>
                    <a:pt x="628884" y="67960"/>
                  </a:lnTo>
                  <a:lnTo>
                    <a:pt x="640241" y="61864"/>
                  </a:lnTo>
                  <a:lnTo>
                    <a:pt x="645852" y="61864"/>
                  </a:lnTo>
                  <a:lnTo>
                    <a:pt x="649747" y="62372"/>
                  </a:lnTo>
                  <a:lnTo>
                    <a:pt x="657672" y="64404"/>
                  </a:lnTo>
                  <a:lnTo>
                    <a:pt x="658291" y="64658"/>
                  </a:lnTo>
                  <a:lnTo>
                    <a:pt x="640422" y="64658"/>
                  </a:lnTo>
                  <a:lnTo>
                    <a:pt x="638917" y="64785"/>
                  </a:lnTo>
                  <a:lnTo>
                    <a:pt x="631621" y="70246"/>
                  </a:lnTo>
                  <a:lnTo>
                    <a:pt x="631907" y="71008"/>
                  </a:lnTo>
                  <a:lnTo>
                    <a:pt x="645061" y="77485"/>
                  </a:lnTo>
                  <a:lnTo>
                    <a:pt x="650871" y="79517"/>
                  </a:lnTo>
                  <a:lnTo>
                    <a:pt x="673017" y="103012"/>
                  </a:lnTo>
                  <a:lnTo>
                    <a:pt x="672952" y="113172"/>
                  </a:lnTo>
                  <a:lnTo>
                    <a:pt x="671741" y="117871"/>
                  </a:lnTo>
                  <a:lnTo>
                    <a:pt x="666664" y="126126"/>
                  </a:lnTo>
                  <a:lnTo>
                    <a:pt x="663330" y="129555"/>
                  </a:lnTo>
                  <a:lnTo>
                    <a:pt x="655100" y="134635"/>
                  </a:lnTo>
                  <a:lnTo>
                    <a:pt x="650443" y="136413"/>
                  </a:lnTo>
                  <a:close/>
                </a:path>
                <a:path w="1308100" h="139700">
                  <a:moveTo>
                    <a:pt x="662082" y="66335"/>
                  </a:moveTo>
                  <a:lnTo>
                    <a:pt x="661387" y="65928"/>
                  </a:lnTo>
                  <a:lnTo>
                    <a:pt x="657672" y="64404"/>
                  </a:lnTo>
                  <a:lnTo>
                    <a:pt x="649747" y="62372"/>
                  </a:lnTo>
                  <a:lnTo>
                    <a:pt x="645852" y="61864"/>
                  </a:lnTo>
                  <a:lnTo>
                    <a:pt x="658606" y="61864"/>
                  </a:lnTo>
                  <a:lnTo>
                    <a:pt x="662082" y="63202"/>
                  </a:lnTo>
                  <a:lnTo>
                    <a:pt x="662082" y="66335"/>
                  </a:lnTo>
                  <a:close/>
                </a:path>
                <a:path w="1308100" h="139700">
                  <a:moveTo>
                    <a:pt x="664864" y="67960"/>
                  </a:moveTo>
                  <a:lnTo>
                    <a:pt x="662082" y="66335"/>
                  </a:lnTo>
                  <a:lnTo>
                    <a:pt x="662082" y="63202"/>
                  </a:lnTo>
                  <a:lnTo>
                    <a:pt x="662568" y="63388"/>
                  </a:lnTo>
                  <a:lnTo>
                    <a:pt x="664742" y="64658"/>
                  </a:lnTo>
                  <a:lnTo>
                    <a:pt x="664864" y="67960"/>
                  </a:lnTo>
                  <a:close/>
                </a:path>
                <a:path w="1308100" h="139700">
                  <a:moveTo>
                    <a:pt x="667635" y="72786"/>
                  </a:moveTo>
                  <a:lnTo>
                    <a:pt x="660215" y="68468"/>
                  </a:lnTo>
                  <a:lnTo>
                    <a:pt x="656729" y="67071"/>
                  </a:lnTo>
                  <a:lnTo>
                    <a:pt x="649281" y="65166"/>
                  </a:lnTo>
                  <a:lnTo>
                    <a:pt x="645623" y="64658"/>
                  </a:lnTo>
                  <a:lnTo>
                    <a:pt x="658291" y="64658"/>
                  </a:lnTo>
                  <a:lnTo>
                    <a:pt x="661387" y="65928"/>
                  </a:lnTo>
                  <a:lnTo>
                    <a:pt x="662082" y="66335"/>
                  </a:lnTo>
                  <a:lnTo>
                    <a:pt x="662082" y="67960"/>
                  </a:lnTo>
                  <a:lnTo>
                    <a:pt x="667635" y="67960"/>
                  </a:lnTo>
                  <a:lnTo>
                    <a:pt x="667635" y="72786"/>
                  </a:lnTo>
                  <a:close/>
                </a:path>
                <a:path w="1308100" h="139700">
                  <a:moveTo>
                    <a:pt x="664864" y="67960"/>
                  </a:moveTo>
                  <a:lnTo>
                    <a:pt x="664864" y="64729"/>
                  </a:lnTo>
                  <a:lnTo>
                    <a:pt x="666264" y="65547"/>
                  </a:lnTo>
                  <a:lnTo>
                    <a:pt x="664864" y="67960"/>
                  </a:lnTo>
                  <a:close/>
                </a:path>
                <a:path w="1308100" h="139700">
                  <a:moveTo>
                    <a:pt x="664864" y="67960"/>
                  </a:moveTo>
                  <a:lnTo>
                    <a:pt x="662082" y="67960"/>
                  </a:lnTo>
                  <a:lnTo>
                    <a:pt x="662082" y="66335"/>
                  </a:lnTo>
                  <a:lnTo>
                    <a:pt x="664864" y="67960"/>
                  </a:lnTo>
                  <a:close/>
                </a:path>
                <a:path w="1308100" h="139700">
                  <a:moveTo>
                    <a:pt x="548135" y="115935"/>
                  </a:moveTo>
                  <a:lnTo>
                    <a:pt x="547899" y="112410"/>
                  </a:lnTo>
                  <a:lnTo>
                    <a:pt x="547776" y="111267"/>
                  </a:lnTo>
                  <a:lnTo>
                    <a:pt x="547169" y="108092"/>
                  </a:lnTo>
                  <a:lnTo>
                    <a:pt x="547078" y="106949"/>
                  </a:lnTo>
                  <a:lnTo>
                    <a:pt x="547239" y="106187"/>
                  </a:lnTo>
                  <a:lnTo>
                    <a:pt x="548459" y="101923"/>
                  </a:lnTo>
                  <a:lnTo>
                    <a:pt x="549518" y="105679"/>
                  </a:lnTo>
                  <a:lnTo>
                    <a:pt x="549847" y="107333"/>
                  </a:lnTo>
                  <a:lnTo>
                    <a:pt x="548941" y="111648"/>
                  </a:lnTo>
                  <a:lnTo>
                    <a:pt x="548836" y="112410"/>
                  </a:lnTo>
                  <a:lnTo>
                    <a:pt x="548759" y="113172"/>
                  </a:lnTo>
                  <a:lnTo>
                    <a:pt x="548135" y="113172"/>
                  </a:lnTo>
                  <a:lnTo>
                    <a:pt x="548135" y="115935"/>
                  </a:lnTo>
                  <a:close/>
                </a:path>
                <a:path w="1308100" h="139700">
                  <a:moveTo>
                    <a:pt x="634717" y="139207"/>
                  </a:moveTo>
                  <a:lnTo>
                    <a:pt x="629192" y="139207"/>
                  </a:lnTo>
                  <a:lnTo>
                    <a:pt x="621752" y="138953"/>
                  </a:lnTo>
                  <a:lnTo>
                    <a:pt x="614588" y="138064"/>
                  </a:lnTo>
                  <a:lnTo>
                    <a:pt x="607700" y="136540"/>
                  </a:lnTo>
                  <a:lnTo>
                    <a:pt x="601084" y="134508"/>
                  </a:lnTo>
                  <a:lnTo>
                    <a:pt x="599255" y="133873"/>
                  </a:lnTo>
                  <a:lnTo>
                    <a:pt x="599255" y="104790"/>
                  </a:lnTo>
                  <a:lnTo>
                    <a:pt x="607355" y="109743"/>
                  </a:lnTo>
                  <a:lnTo>
                    <a:pt x="602027" y="109743"/>
                  </a:lnTo>
                  <a:lnTo>
                    <a:pt x="600598" y="112156"/>
                  </a:lnTo>
                  <a:lnTo>
                    <a:pt x="602027" y="113003"/>
                  </a:lnTo>
                  <a:lnTo>
                    <a:pt x="602027" y="131968"/>
                  </a:lnTo>
                  <a:lnTo>
                    <a:pt x="608412" y="133873"/>
                  </a:lnTo>
                  <a:lnTo>
                    <a:pt x="615067" y="135270"/>
                  </a:lnTo>
                  <a:lnTo>
                    <a:pt x="621993" y="136159"/>
                  </a:lnTo>
                  <a:lnTo>
                    <a:pt x="629192" y="136413"/>
                  </a:lnTo>
                  <a:lnTo>
                    <a:pt x="650443" y="136413"/>
                  </a:lnTo>
                  <a:lnTo>
                    <a:pt x="640041" y="138699"/>
                  </a:lnTo>
                  <a:lnTo>
                    <a:pt x="634717" y="139207"/>
                  </a:lnTo>
                  <a:close/>
                </a:path>
                <a:path w="1308100" h="139700">
                  <a:moveTo>
                    <a:pt x="548133" y="115935"/>
                  </a:moveTo>
                  <a:lnTo>
                    <a:pt x="545715" y="115712"/>
                  </a:lnTo>
                  <a:lnTo>
                    <a:pt x="546161" y="111267"/>
                  </a:lnTo>
                  <a:lnTo>
                    <a:pt x="547011" y="107263"/>
                  </a:lnTo>
                  <a:lnTo>
                    <a:pt x="547776" y="111267"/>
                  </a:lnTo>
                  <a:lnTo>
                    <a:pt x="547899" y="112410"/>
                  </a:lnTo>
                  <a:lnTo>
                    <a:pt x="548133" y="115935"/>
                  </a:lnTo>
                  <a:close/>
                </a:path>
                <a:path w="1308100" h="139700">
                  <a:moveTo>
                    <a:pt x="548479" y="115951"/>
                  </a:moveTo>
                  <a:lnTo>
                    <a:pt x="548836" y="112410"/>
                  </a:lnTo>
                  <a:lnTo>
                    <a:pt x="548941" y="111648"/>
                  </a:lnTo>
                  <a:lnTo>
                    <a:pt x="549847" y="107333"/>
                  </a:lnTo>
                  <a:lnTo>
                    <a:pt x="550602" y="111267"/>
                  </a:lnTo>
                  <a:lnTo>
                    <a:pt x="550906" y="115839"/>
                  </a:lnTo>
                  <a:lnTo>
                    <a:pt x="548479" y="115951"/>
                  </a:lnTo>
                  <a:close/>
                </a:path>
                <a:path w="1308100" h="139700">
                  <a:moveTo>
                    <a:pt x="602027" y="113003"/>
                  </a:moveTo>
                  <a:lnTo>
                    <a:pt x="600598" y="112156"/>
                  </a:lnTo>
                  <a:lnTo>
                    <a:pt x="602027" y="109743"/>
                  </a:lnTo>
                  <a:lnTo>
                    <a:pt x="602027" y="113003"/>
                  </a:lnTo>
                  <a:close/>
                </a:path>
                <a:path w="1308100" h="139700">
                  <a:moveTo>
                    <a:pt x="604808" y="114651"/>
                  </a:moveTo>
                  <a:lnTo>
                    <a:pt x="602027" y="113003"/>
                  </a:lnTo>
                  <a:lnTo>
                    <a:pt x="602027" y="109743"/>
                  </a:lnTo>
                  <a:lnTo>
                    <a:pt x="604808" y="111386"/>
                  </a:lnTo>
                  <a:lnTo>
                    <a:pt x="604808" y="114651"/>
                  </a:lnTo>
                  <a:close/>
                </a:path>
                <a:path w="1308100" h="139700">
                  <a:moveTo>
                    <a:pt x="604808" y="111386"/>
                  </a:moveTo>
                  <a:lnTo>
                    <a:pt x="602027" y="109743"/>
                  </a:lnTo>
                  <a:lnTo>
                    <a:pt x="604808" y="109743"/>
                  </a:lnTo>
                  <a:lnTo>
                    <a:pt x="604808" y="111386"/>
                  </a:lnTo>
                  <a:close/>
                </a:path>
                <a:path w="1308100" h="139700">
                  <a:moveTo>
                    <a:pt x="633098" y="117744"/>
                  </a:moveTo>
                  <a:lnTo>
                    <a:pt x="624249" y="117744"/>
                  </a:lnTo>
                  <a:lnTo>
                    <a:pt x="620010" y="117109"/>
                  </a:lnTo>
                  <a:lnTo>
                    <a:pt x="611038" y="114442"/>
                  </a:lnTo>
                  <a:lnTo>
                    <a:pt x="606542" y="112410"/>
                  </a:lnTo>
                  <a:lnTo>
                    <a:pt x="604822" y="111394"/>
                  </a:lnTo>
                  <a:lnTo>
                    <a:pt x="604808" y="109743"/>
                  </a:lnTo>
                  <a:lnTo>
                    <a:pt x="607355" y="109743"/>
                  </a:lnTo>
                  <a:lnTo>
                    <a:pt x="607771" y="109997"/>
                  </a:lnTo>
                  <a:lnTo>
                    <a:pt x="612057" y="111902"/>
                  </a:lnTo>
                  <a:lnTo>
                    <a:pt x="620544" y="114442"/>
                  </a:lnTo>
                  <a:lnTo>
                    <a:pt x="624516" y="114950"/>
                  </a:lnTo>
                  <a:lnTo>
                    <a:pt x="641476" y="114950"/>
                  </a:lnTo>
                  <a:lnTo>
                    <a:pt x="636927" y="117109"/>
                  </a:lnTo>
                  <a:lnTo>
                    <a:pt x="633098" y="117744"/>
                  </a:lnTo>
                  <a:close/>
                </a:path>
                <a:path w="1308100" h="139700">
                  <a:moveTo>
                    <a:pt x="633517" y="120538"/>
                  </a:moveTo>
                  <a:lnTo>
                    <a:pt x="623973" y="120538"/>
                  </a:lnTo>
                  <a:lnTo>
                    <a:pt x="619477" y="119903"/>
                  </a:lnTo>
                  <a:lnTo>
                    <a:pt x="610019" y="117109"/>
                  </a:lnTo>
                  <a:lnTo>
                    <a:pt x="605313" y="114950"/>
                  </a:lnTo>
                  <a:lnTo>
                    <a:pt x="604808" y="114651"/>
                  </a:lnTo>
                  <a:lnTo>
                    <a:pt x="604808" y="111386"/>
                  </a:lnTo>
                  <a:lnTo>
                    <a:pt x="606542" y="112410"/>
                  </a:lnTo>
                  <a:lnTo>
                    <a:pt x="611038" y="114442"/>
                  </a:lnTo>
                  <a:lnTo>
                    <a:pt x="620010" y="117109"/>
                  </a:lnTo>
                  <a:lnTo>
                    <a:pt x="624249" y="117744"/>
                  </a:lnTo>
                  <a:lnTo>
                    <a:pt x="642083" y="117744"/>
                  </a:lnTo>
                  <a:lnTo>
                    <a:pt x="637746" y="119776"/>
                  </a:lnTo>
                  <a:lnTo>
                    <a:pt x="633517" y="120538"/>
                  </a:lnTo>
                  <a:close/>
                </a:path>
                <a:path w="1308100" h="139700">
                  <a:moveTo>
                    <a:pt x="602027" y="131968"/>
                  </a:moveTo>
                  <a:lnTo>
                    <a:pt x="602027" y="113003"/>
                  </a:lnTo>
                  <a:lnTo>
                    <a:pt x="604808" y="114651"/>
                  </a:lnTo>
                  <a:lnTo>
                    <a:pt x="604808" y="129301"/>
                  </a:lnTo>
                  <a:lnTo>
                    <a:pt x="602970" y="129301"/>
                  </a:lnTo>
                  <a:lnTo>
                    <a:pt x="602027" y="131968"/>
                  </a:lnTo>
                  <a:close/>
                </a:path>
                <a:path w="1308100" h="139700">
                  <a:moveTo>
                    <a:pt x="548364" y="115956"/>
                  </a:moveTo>
                  <a:lnTo>
                    <a:pt x="548135" y="115935"/>
                  </a:lnTo>
                  <a:lnTo>
                    <a:pt x="548135" y="113172"/>
                  </a:lnTo>
                  <a:lnTo>
                    <a:pt x="548478" y="113172"/>
                  </a:lnTo>
                  <a:lnTo>
                    <a:pt x="548364" y="115956"/>
                  </a:lnTo>
                  <a:close/>
                </a:path>
                <a:path w="1308100" h="139700">
                  <a:moveTo>
                    <a:pt x="548478" y="115951"/>
                  </a:moveTo>
                  <a:lnTo>
                    <a:pt x="548478" y="113172"/>
                  </a:lnTo>
                  <a:lnTo>
                    <a:pt x="548759" y="113172"/>
                  </a:lnTo>
                  <a:lnTo>
                    <a:pt x="548478" y="115951"/>
                  </a:lnTo>
                  <a:close/>
                </a:path>
                <a:path w="1308100" h="139700">
                  <a:moveTo>
                    <a:pt x="634317" y="133619"/>
                  </a:moveTo>
                  <a:lnTo>
                    <a:pt x="629192" y="133619"/>
                  </a:lnTo>
                  <a:lnTo>
                    <a:pt x="622234" y="133365"/>
                  </a:lnTo>
                  <a:lnTo>
                    <a:pt x="615545" y="132603"/>
                  </a:lnTo>
                  <a:lnTo>
                    <a:pt x="609125" y="131206"/>
                  </a:lnTo>
                  <a:lnTo>
                    <a:pt x="604808" y="129870"/>
                  </a:lnTo>
                  <a:lnTo>
                    <a:pt x="604808" y="114651"/>
                  </a:lnTo>
                  <a:lnTo>
                    <a:pt x="605313" y="114950"/>
                  </a:lnTo>
                  <a:lnTo>
                    <a:pt x="610019" y="117109"/>
                  </a:lnTo>
                  <a:lnTo>
                    <a:pt x="619477" y="119903"/>
                  </a:lnTo>
                  <a:lnTo>
                    <a:pt x="623973" y="120538"/>
                  </a:lnTo>
                  <a:lnTo>
                    <a:pt x="663615" y="120538"/>
                  </a:lnTo>
                  <a:lnTo>
                    <a:pt x="662387" y="122570"/>
                  </a:lnTo>
                  <a:lnTo>
                    <a:pt x="659653" y="125237"/>
                  </a:lnTo>
                  <a:lnTo>
                    <a:pt x="652719" y="129555"/>
                  </a:lnTo>
                  <a:lnTo>
                    <a:pt x="648642" y="131079"/>
                  </a:lnTo>
                  <a:lnTo>
                    <a:pt x="639251" y="133111"/>
                  </a:lnTo>
                  <a:lnTo>
                    <a:pt x="634317" y="133619"/>
                  </a:lnTo>
                  <a:close/>
                </a:path>
                <a:path w="1308100" h="139700">
                  <a:moveTo>
                    <a:pt x="548135" y="115966"/>
                  </a:moveTo>
                  <a:lnTo>
                    <a:pt x="548364" y="115956"/>
                  </a:lnTo>
                  <a:lnTo>
                    <a:pt x="548135" y="115966"/>
                  </a:lnTo>
                  <a:close/>
                </a:path>
                <a:path w="1308100" h="139700">
                  <a:moveTo>
                    <a:pt x="634517" y="136413"/>
                  </a:moveTo>
                  <a:lnTo>
                    <a:pt x="629192" y="136413"/>
                  </a:lnTo>
                  <a:lnTo>
                    <a:pt x="621993" y="136159"/>
                  </a:lnTo>
                  <a:lnTo>
                    <a:pt x="615067" y="135270"/>
                  </a:lnTo>
                  <a:lnTo>
                    <a:pt x="608412" y="133873"/>
                  </a:lnTo>
                  <a:lnTo>
                    <a:pt x="602027" y="131968"/>
                  </a:lnTo>
                  <a:lnTo>
                    <a:pt x="602970" y="129301"/>
                  </a:lnTo>
                  <a:lnTo>
                    <a:pt x="604808" y="129870"/>
                  </a:lnTo>
                  <a:lnTo>
                    <a:pt x="604808" y="131968"/>
                  </a:lnTo>
                  <a:lnTo>
                    <a:pt x="612627" y="131968"/>
                  </a:lnTo>
                  <a:lnTo>
                    <a:pt x="615545" y="132603"/>
                  </a:lnTo>
                  <a:lnTo>
                    <a:pt x="622234" y="133365"/>
                  </a:lnTo>
                  <a:lnTo>
                    <a:pt x="629192" y="133619"/>
                  </a:lnTo>
                  <a:lnTo>
                    <a:pt x="649874" y="133619"/>
                  </a:lnTo>
                  <a:lnTo>
                    <a:pt x="649538" y="133746"/>
                  </a:lnTo>
                  <a:lnTo>
                    <a:pt x="639651" y="135905"/>
                  </a:lnTo>
                  <a:lnTo>
                    <a:pt x="634517" y="136413"/>
                  </a:lnTo>
                  <a:close/>
                </a:path>
                <a:path w="1308100" h="139700">
                  <a:moveTo>
                    <a:pt x="604808" y="129870"/>
                  </a:moveTo>
                  <a:lnTo>
                    <a:pt x="602970" y="129301"/>
                  </a:lnTo>
                  <a:lnTo>
                    <a:pt x="604808" y="129301"/>
                  </a:lnTo>
                  <a:lnTo>
                    <a:pt x="604808" y="129870"/>
                  </a:lnTo>
                  <a:close/>
                </a:path>
                <a:path w="1308100" h="139700">
                  <a:moveTo>
                    <a:pt x="612627" y="131968"/>
                  </a:moveTo>
                  <a:lnTo>
                    <a:pt x="604808" y="131968"/>
                  </a:lnTo>
                  <a:lnTo>
                    <a:pt x="604808" y="129870"/>
                  </a:lnTo>
                  <a:lnTo>
                    <a:pt x="609125" y="131206"/>
                  </a:lnTo>
                  <a:lnTo>
                    <a:pt x="612627" y="131968"/>
                  </a:lnTo>
                  <a:close/>
                </a:path>
                <a:path w="1308100" h="139700">
                  <a:moveTo>
                    <a:pt x="531818" y="134254"/>
                  </a:moveTo>
                  <a:lnTo>
                    <a:pt x="531818" y="131460"/>
                  </a:lnTo>
                  <a:lnTo>
                    <a:pt x="533763" y="131460"/>
                  </a:lnTo>
                  <a:lnTo>
                    <a:pt x="534438" y="133365"/>
                  </a:lnTo>
                  <a:lnTo>
                    <a:pt x="531818" y="134254"/>
                  </a:lnTo>
                  <a:close/>
                </a:path>
                <a:path w="1308100" h="139700">
                  <a:moveTo>
                    <a:pt x="563060" y="134254"/>
                  </a:moveTo>
                  <a:lnTo>
                    <a:pt x="563060" y="131460"/>
                  </a:lnTo>
                  <a:lnTo>
                    <a:pt x="564099" y="131460"/>
                  </a:lnTo>
                  <a:lnTo>
                    <a:pt x="563060" y="134254"/>
                  </a:lnTo>
                  <a:close/>
                </a:path>
                <a:path w="1308100" h="139700">
                  <a:moveTo>
                    <a:pt x="791394" y="139289"/>
                  </a:moveTo>
                  <a:lnTo>
                    <a:pt x="753759" y="129347"/>
                  </a:lnTo>
                  <a:lnTo>
                    <a:pt x="728250" y="88669"/>
                  </a:lnTo>
                  <a:lnTo>
                    <a:pt x="727176" y="74808"/>
                  </a:lnTo>
                  <a:lnTo>
                    <a:pt x="728378" y="60035"/>
                  </a:lnTo>
                  <a:lnTo>
                    <a:pt x="746417" y="24425"/>
                  </a:lnTo>
                  <a:lnTo>
                    <a:pt x="781671" y="6245"/>
                  </a:lnTo>
                  <a:lnTo>
                    <a:pt x="796251" y="5033"/>
                  </a:lnTo>
                  <a:lnTo>
                    <a:pt x="805251" y="5331"/>
                  </a:lnTo>
                  <a:lnTo>
                    <a:pt x="813628" y="6245"/>
                  </a:lnTo>
                  <a:lnTo>
                    <a:pt x="821092" y="7716"/>
                  </a:lnTo>
                  <a:lnTo>
                    <a:pt x="821398" y="7810"/>
                  </a:lnTo>
                  <a:lnTo>
                    <a:pt x="796251" y="7810"/>
                  </a:lnTo>
                  <a:lnTo>
                    <a:pt x="782228" y="8971"/>
                  </a:lnTo>
                  <a:lnTo>
                    <a:pt x="740384" y="36298"/>
                  </a:lnTo>
                  <a:lnTo>
                    <a:pt x="729948" y="74808"/>
                  </a:lnTo>
                  <a:lnTo>
                    <a:pt x="730973" y="88124"/>
                  </a:lnTo>
                  <a:lnTo>
                    <a:pt x="755316" y="127042"/>
                  </a:lnTo>
                  <a:lnTo>
                    <a:pt x="791394" y="136513"/>
                  </a:lnTo>
                  <a:lnTo>
                    <a:pt x="816164" y="136513"/>
                  </a:lnTo>
                  <a:lnTo>
                    <a:pt x="811888" y="137571"/>
                  </a:lnTo>
                  <a:lnTo>
                    <a:pt x="802165" y="138860"/>
                  </a:lnTo>
                  <a:lnTo>
                    <a:pt x="791394" y="139289"/>
                  </a:lnTo>
                  <a:close/>
                </a:path>
                <a:path w="1308100" h="139700">
                  <a:moveTo>
                    <a:pt x="791394" y="136513"/>
                  </a:moveTo>
                  <a:lnTo>
                    <a:pt x="746350" y="119676"/>
                  </a:lnTo>
                  <a:lnTo>
                    <a:pt x="729948" y="74808"/>
                  </a:lnTo>
                  <a:lnTo>
                    <a:pt x="731101" y="60586"/>
                  </a:lnTo>
                  <a:lnTo>
                    <a:pt x="748388" y="26382"/>
                  </a:lnTo>
                  <a:lnTo>
                    <a:pt x="796251" y="7810"/>
                  </a:lnTo>
                  <a:lnTo>
                    <a:pt x="805008" y="8098"/>
                  </a:lnTo>
                  <a:lnTo>
                    <a:pt x="813102" y="8971"/>
                  </a:lnTo>
                  <a:lnTo>
                    <a:pt x="820371" y="10397"/>
                  </a:lnTo>
                  <a:lnTo>
                    <a:pt x="820992" y="10587"/>
                  </a:lnTo>
                  <a:lnTo>
                    <a:pt x="796251" y="10587"/>
                  </a:lnTo>
                  <a:lnTo>
                    <a:pt x="782785" y="11696"/>
                  </a:lnTo>
                  <a:lnTo>
                    <a:pt x="742647" y="37903"/>
                  </a:lnTo>
                  <a:lnTo>
                    <a:pt x="732729" y="74808"/>
                  </a:lnTo>
                  <a:lnTo>
                    <a:pt x="733704" y="87580"/>
                  </a:lnTo>
                  <a:lnTo>
                    <a:pt x="756876" y="124737"/>
                  </a:lnTo>
                  <a:lnTo>
                    <a:pt x="791394" y="133735"/>
                  </a:lnTo>
                  <a:lnTo>
                    <a:pt x="815854" y="133735"/>
                  </a:lnTo>
                  <a:lnTo>
                    <a:pt x="811217" y="134871"/>
                  </a:lnTo>
                  <a:lnTo>
                    <a:pt x="801852" y="136101"/>
                  </a:lnTo>
                  <a:lnTo>
                    <a:pt x="791394" y="136513"/>
                  </a:lnTo>
                  <a:close/>
                </a:path>
                <a:path w="1308100" h="139700">
                  <a:moveTo>
                    <a:pt x="829751" y="39400"/>
                  </a:moveTo>
                  <a:lnTo>
                    <a:pt x="826979" y="39400"/>
                  </a:lnTo>
                  <a:lnTo>
                    <a:pt x="828398" y="37016"/>
                  </a:lnTo>
                  <a:lnTo>
                    <a:pt x="826979" y="36298"/>
                  </a:lnTo>
                  <a:lnTo>
                    <a:pt x="826979" y="12410"/>
                  </a:lnTo>
                  <a:lnTo>
                    <a:pt x="820371" y="10397"/>
                  </a:lnTo>
                  <a:lnTo>
                    <a:pt x="813048" y="8960"/>
                  </a:lnTo>
                  <a:lnTo>
                    <a:pt x="805008" y="8098"/>
                  </a:lnTo>
                  <a:lnTo>
                    <a:pt x="796251" y="7810"/>
                  </a:lnTo>
                  <a:lnTo>
                    <a:pt x="821398" y="7810"/>
                  </a:lnTo>
                  <a:lnTo>
                    <a:pt x="827932" y="9804"/>
                  </a:lnTo>
                  <a:lnTo>
                    <a:pt x="829751" y="10472"/>
                  </a:lnTo>
                  <a:lnTo>
                    <a:pt x="829751" y="39400"/>
                  </a:lnTo>
                  <a:close/>
                </a:path>
                <a:path w="1308100" h="139700">
                  <a:moveTo>
                    <a:pt x="791394" y="133735"/>
                  </a:moveTo>
                  <a:lnTo>
                    <a:pt x="748341" y="117738"/>
                  </a:lnTo>
                  <a:lnTo>
                    <a:pt x="732729" y="74808"/>
                  </a:lnTo>
                  <a:lnTo>
                    <a:pt x="733831" y="61138"/>
                  </a:lnTo>
                  <a:lnTo>
                    <a:pt x="759840" y="20572"/>
                  </a:lnTo>
                  <a:lnTo>
                    <a:pt x="796251" y="10587"/>
                  </a:lnTo>
                  <a:lnTo>
                    <a:pt x="804761" y="10863"/>
                  </a:lnTo>
                  <a:lnTo>
                    <a:pt x="812571" y="11696"/>
                  </a:lnTo>
                  <a:lnTo>
                    <a:pt x="819645" y="13078"/>
                  </a:lnTo>
                  <a:lnTo>
                    <a:pt x="824198" y="14462"/>
                  </a:lnTo>
                  <a:lnTo>
                    <a:pt x="824198" y="29159"/>
                  </a:lnTo>
                  <a:lnTo>
                    <a:pt x="798509" y="29159"/>
                  </a:lnTo>
                  <a:lnTo>
                    <a:pt x="789604" y="29900"/>
                  </a:lnTo>
                  <a:lnTo>
                    <a:pt x="759566" y="54882"/>
                  </a:lnTo>
                  <a:lnTo>
                    <a:pt x="756675" y="72812"/>
                  </a:lnTo>
                  <a:lnTo>
                    <a:pt x="757357" y="81914"/>
                  </a:lnTo>
                  <a:lnTo>
                    <a:pt x="788222" y="114353"/>
                  </a:lnTo>
                  <a:lnTo>
                    <a:pt x="796947" y="115077"/>
                  </a:lnTo>
                  <a:lnTo>
                    <a:pt x="824198" y="115077"/>
                  </a:lnTo>
                  <a:lnTo>
                    <a:pt x="824198" y="128034"/>
                  </a:lnTo>
                  <a:lnTo>
                    <a:pt x="818724" y="130181"/>
                  </a:lnTo>
                  <a:lnTo>
                    <a:pt x="810646" y="132156"/>
                  </a:lnTo>
                  <a:lnTo>
                    <a:pt x="801536" y="133340"/>
                  </a:lnTo>
                  <a:lnTo>
                    <a:pt x="791394" y="133735"/>
                  </a:lnTo>
                  <a:close/>
                </a:path>
                <a:path w="1308100" h="139700">
                  <a:moveTo>
                    <a:pt x="824198" y="14462"/>
                  </a:moveTo>
                  <a:lnTo>
                    <a:pt x="819645" y="13078"/>
                  </a:lnTo>
                  <a:lnTo>
                    <a:pt x="812559" y="11694"/>
                  </a:lnTo>
                  <a:lnTo>
                    <a:pt x="804761" y="10863"/>
                  </a:lnTo>
                  <a:lnTo>
                    <a:pt x="796251" y="10587"/>
                  </a:lnTo>
                  <a:lnTo>
                    <a:pt x="820992" y="10587"/>
                  </a:lnTo>
                  <a:lnTo>
                    <a:pt x="826979" y="12410"/>
                  </a:lnTo>
                  <a:lnTo>
                    <a:pt x="824198" y="12410"/>
                  </a:lnTo>
                  <a:lnTo>
                    <a:pt x="824198" y="14462"/>
                  </a:lnTo>
                  <a:close/>
                </a:path>
                <a:path w="1308100" h="139700">
                  <a:moveTo>
                    <a:pt x="826017" y="15016"/>
                  </a:moveTo>
                  <a:lnTo>
                    <a:pt x="824198" y="14462"/>
                  </a:lnTo>
                  <a:lnTo>
                    <a:pt x="824198" y="12410"/>
                  </a:lnTo>
                  <a:lnTo>
                    <a:pt x="826979" y="12410"/>
                  </a:lnTo>
                  <a:lnTo>
                    <a:pt x="826017" y="15016"/>
                  </a:lnTo>
                  <a:close/>
                </a:path>
                <a:path w="1308100" h="139700">
                  <a:moveTo>
                    <a:pt x="826979" y="15016"/>
                  </a:moveTo>
                  <a:lnTo>
                    <a:pt x="826017" y="15016"/>
                  </a:lnTo>
                  <a:lnTo>
                    <a:pt x="826979" y="12410"/>
                  </a:lnTo>
                  <a:lnTo>
                    <a:pt x="826979" y="15016"/>
                  </a:lnTo>
                  <a:close/>
                </a:path>
                <a:path w="1308100" h="139700">
                  <a:moveTo>
                    <a:pt x="826979" y="36298"/>
                  </a:moveTo>
                  <a:lnTo>
                    <a:pt x="824198" y="34893"/>
                  </a:lnTo>
                  <a:lnTo>
                    <a:pt x="824198" y="14462"/>
                  </a:lnTo>
                  <a:lnTo>
                    <a:pt x="826017" y="15016"/>
                  </a:lnTo>
                  <a:lnTo>
                    <a:pt x="826979" y="15016"/>
                  </a:lnTo>
                  <a:lnTo>
                    <a:pt x="826979" y="36298"/>
                  </a:lnTo>
                  <a:close/>
                </a:path>
                <a:path w="1308100" h="139700">
                  <a:moveTo>
                    <a:pt x="796947" y="115077"/>
                  </a:moveTo>
                  <a:lnTo>
                    <a:pt x="762815" y="97254"/>
                  </a:lnTo>
                  <a:lnTo>
                    <a:pt x="756675" y="72812"/>
                  </a:lnTo>
                  <a:lnTo>
                    <a:pt x="757398" y="63339"/>
                  </a:lnTo>
                  <a:lnTo>
                    <a:pt x="781590" y="32124"/>
                  </a:lnTo>
                  <a:lnTo>
                    <a:pt x="798509" y="29159"/>
                  </a:lnTo>
                  <a:lnTo>
                    <a:pt x="806651" y="29650"/>
                  </a:lnTo>
                  <a:lnTo>
                    <a:pt x="814347" y="31123"/>
                  </a:lnTo>
                  <a:lnTo>
                    <a:pt x="816746" y="31936"/>
                  </a:lnTo>
                  <a:lnTo>
                    <a:pt x="798509" y="31936"/>
                  </a:lnTo>
                  <a:lnTo>
                    <a:pt x="790167" y="32625"/>
                  </a:lnTo>
                  <a:lnTo>
                    <a:pt x="760129" y="63884"/>
                  </a:lnTo>
                  <a:lnTo>
                    <a:pt x="759456" y="72812"/>
                  </a:lnTo>
                  <a:lnTo>
                    <a:pt x="760091" y="81380"/>
                  </a:lnTo>
                  <a:lnTo>
                    <a:pt x="788794" y="111629"/>
                  </a:lnTo>
                  <a:lnTo>
                    <a:pt x="796947" y="112299"/>
                  </a:lnTo>
                  <a:lnTo>
                    <a:pt x="815399" y="112299"/>
                  </a:lnTo>
                  <a:lnTo>
                    <a:pt x="813385" y="112985"/>
                  </a:lnTo>
                  <a:lnTo>
                    <a:pt x="805346" y="114554"/>
                  </a:lnTo>
                  <a:lnTo>
                    <a:pt x="796947" y="115077"/>
                  </a:lnTo>
                  <a:close/>
                </a:path>
                <a:path w="1308100" h="139700">
                  <a:moveTo>
                    <a:pt x="824198" y="34893"/>
                  </a:moveTo>
                  <a:lnTo>
                    <a:pt x="821596" y="33578"/>
                  </a:lnTo>
                  <a:lnTo>
                    <a:pt x="814347" y="31123"/>
                  </a:lnTo>
                  <a:lnTo>
                    <a:pt x="806651" y="29650"/>
                  </a:lnTo>
                  <a:lnTo>
                    <a:pt x="798509" y="29159"/>
                  </a:lnTo>
                  <a:lnTo>
                    <a:pt x="824198" y="29159"/>
                  </a:lnTo>
                  <a:lnTo>
                    <a:pt x="824198" y="34893"/>
                  </a:lnTo>
                  <a:close/>
                </a:path>
                <a:path w="1308100" h="139700">
                  <a:moveTo>
                    <a:pt x="796947" y="112299"/>
                  </a:moveTo>
                  <a:lnTo>
                    <a:pt x="761994" y="89030"/>
                  </a:lnTo>
                  <a:lnTo>
                    <a:pt x="759456" y="72812"/>
                  </a:lnTo>
                  <a:lnTo>
                    <a:pt x="760129" y="63884"/>
                  </a:lnTo>
                  <a:lnTo>
                    <a:pt x="790167" y="32625"/>
                  </a:lnTo>
                  <a:lnTo>
                    <a:pt x="798509" y="31936"/>
                  </a:lnTo>
                  <a:lnTo>
                    <a:pt x="806278" y="32402"/>
                  </a:lnTo>
                  <a:lnTo>
                    <a:pt x="813612" y="33802"/>
                  </a:lnTo>
                  <a:lnTo>
                    <a:pt x="816309" y="34713"/>
                  </a:lnTo>
                  <a:lnTo>
                    <a:pt x="798509" y="34713"/>
                  </a:lnTo>
                  <a:lnTo>
                    <a:pt x="790729" y="35350"/>
                  </a:lnTo>
                  <a:lnTo>
                    <a:pt x="762859" y="64430"/>
                  </a:lnTo>
                  <a:lnTo>
                    <a:pt x="762238" y="72812"/>
                  </a:lnTo>
                  <a:lnTo>
                    <a:pt x="762824" y="80845"/>
                  </a:lnTo>
                  <a:lnTo>
                    <a:pt x="789369" y="108907"/>
                  </a:lnTo>
                  <a:lnTo>
                    <a:pt x="796947" y="109523"/>
                  </a:lnTo>
                  <a:lnTo>
                    <a:pt x="814951" y="109523"/>
                  </a:lnTo>
                  <a:lnTo>
                    <a:pt x="812656" y="110303"/>
                  </a:lnTo>
                  <a:lnTo>
                    <a:pt x="804975" y="111800"/>
                  </a:lnTo>
                  <a:lnTo>
                    <a:pt x="796947" y="112299"/>
                  </a:lnTo>
                  <a:close/>
                </a:path>
                <a:path w="1308100" h="139700">
                  <a:moveTo>
                    <a:pt x="824198" y="37995"/>
                  </a:moveTo>
                  <a:lnTo>
                    <a:pt x="820512" y="36134"/>
                  </a:lnTo>
                  <a:lnTo>
                    <a:pt x="813612" y="33802"/>
                  </a:lnTo>
                  <a:lnTo>
                    <a:pt x="806278" y="32402"/>
                  </a:lnTo>
                  <a:lnTo>
                    <a:pt x="798509" y="31936"/>
                  </a:lnTo>
                  <a:lnTo>
                    <a:pt x="816746" y="31936"/>
                  </a:lnTo>
                  <a:lnTo>
                    <a:pt x="821596" y="33578"/>
                  </a:lnTo>
                  <a:lnTo>
                    <a:pt x="824099" y="34843"/>
                  </a:lnTo>
                  <a:lnTo>
                    <a:pt x="824198" y="37995"/>
                  </a:lnTo>
                  <a:close/>
                </a:path>
                <a:path w="1308100" h="139700">
                  <a:moveTo>
                    <a:pt x="829751" y="44293"/>
                  </a:moveTo>
                  <a:lnTo>
                    <a:pt x="798509" y="34713"/>
                  </a:lnTo>
                  <a:lnTo>
                    <a:pt x="816309" y="34713"/>
                  </a:lnTo>
                  <a:lnTo>
                    <a:pt x="820512" y="36134"/>
                  </a:lnTo>
                  <a:lnTo>
                    <a:pt x="824198" y="37995"/>
                  </a:lnTo>
                  <a:lnTo>
                    <a:pt x="824198" y="39400"/>
                  </a:lnTo>
                  <a:lnTo>
                    <a:pt x="829751" y="39400"/>
                  </a:lnTo>
                  <a:lnTo>
                    <a:pt x="829751" y="44293"/>
                  </a:lnTo>
                  <a:close/>
                </a:path>
                <a:path w="1308100" h="139700">
                  <a:moveTo>
                    <a:pt x="826979" y="39400"/>
                  </a:moveTo>
                  <a:lnTo>
                    <a:pt x="824198" y="37995"/>
                  </a:lnTo>
                  <a:lnTo>
                    <a:pt x="824198" y="34893"/>
                  </a:lnTo>
                  <a:lnTo>
                    <a:pt x="826979" y="36298"/>
                  </a:lnTo>
                  <a:lnTo>
                    <a:pt x="826979" y="39400"/>
                  </a:lnTo>
                  <a:close/>
                </a:path>
                <a:path w="1308100" h="139700">
                  <a:moveTo>
                    <a:pt x="826979" y="39400"/>
                  </a:moveTo>
                  <a:lnTo>
                    <a:pt x="826979" y="36298"/>
                  </a:lnTo>
                  <a:lnTo>
                    <a:pt x="828398" y="37016"/>
                  </a:lnTo>
                  <a:lnTo>
                    <a:pt x="826979" y="39400"/>
                  </a:lnTo>
                  <a:close/>
                </a:path>
                <a:path w="1308100" h="139700">
                  <a:moveTo>
                    <a:pt x="826979" y="39400"/>
                  </a:moveTo>
                  <a:lnTo>
                    <a:pt x="824198" y="39400"/>
                  </a:lnTo>
                  <a:lnTo>
                    <a:pt x="824198" y="37995"/>
                  </a:lnTo>
                  <a:lnTo>
                    <a:pt x="826979" y="39400"/>
                  </a:lnTo>
                  <a:close/>
                </a:path>
                <a:path w="1308100" h="139700">
                  <a:moveTo>
                    <a:pt x="814951" y="109523"/>
                  </a:moveTo>
                  <a:lnTo>
                    <a:pt x="796947" y="109523"/>
                  </a:lnTo>
                  <a:lnTo>
                    <a:pt x="804618" y="109045"/>
                  </a:lnTo>
                  <a:lnTo>
                    <a:pt x="811926" y="107622"/>
                  </a:lnTo>
                  <a:lnTo>
                    <a:pt x="818915" y="105246"/>
                  </a:lnTo>
                  <a:lnTo>
                    <a:pt x="825569" y="101919"/>
                  </a:lnTo>
                  <a:lnTo>
                    <a:pt x="829751" y="99469"/>
                  </a:lnTo>
                  <a:lnTo>
                    <a:pt x="829751" y="104315"/>
                  </a:lnTo>
                  <a:lnTo>
                    <a:pt x="824198" y="104315"/>
                  </a:lnTo>
                  <a:lnTo>
                    <a:pt x="824198" y="105706"/>
                  </a:lnTo>
                  <a:lnTo>
                    <a:pt x="819991" y="107808"/>
                  </a:lnTo>
                  <a:lnTo>
                    <a:pt x="814951" y="109523"/>
                  </a:lnTo>
                  <a:close/>
                </a:path>
                <a:path w="1308100" h="139700">
                  <a:moveTo>
                    <a:pt x="824198" y="105706"/>
                  </a:moveTo>
                  <a:lnTo>
                    <a:pt x="824198" y="104315"/>
                  </a:lnTo>
                  <a:lnTo>
                    <a:pt x="826979" y="104315"/>
                  </a:lnTo>
                  <a:lnTo>
                    <a:pt x="824198" y="105706"/>
                  </a:lnTo>
                  <a:close/>
                </a:path>
                <a:path w="1308100" h="139700">
                  <a:moveTo>
                    <a:pt x="824198" y="108802"/>
                  </a:moveTo>
                  <a:lnTo>
                    <a:pt x="824198" y="105706"/>
                  </a:lnTo>
                  <a:lnTo>
                    <a:pt x="826979" y="104315"/>
                  </a:lnTo>
                  <a:lnTo>
                    <a:pt x="826979" y="107411"/>
                  </a:lnTo>
                  <a:lnTo>
                    <a:pt x="824198" y="108802"/>
                  </a:lnTo>
                  <a:close/>
                </a:path>
                <a:path w="1308100" h="139700">
                  <a:moveTo>
                    <a:pt x="826979" y="107411"/>
                  </a:moveTo>
                  <a:lnTo>
                    <a:pt x="826979" y="104315"/>
                  </a:lnTo>
                  <a:lnTo>
                    <a:pt x="828379" y="106711"/>
                  </a:lnTo>
                  <a:lnTo>
                    <a:pt x="826979" y="107411"/>
                  </a:lnTo>
                  <a:close/>
                </a:path>
                <a:path w="1308100" h="139700">
                  <a:moveTo>
                    <a:pt x="816164" y="136513"/>
                  </a:moveTo>
                  <a:lnTo>
                    <a:pt x="791394" y="136513"/>
                  </a:lnTo>
                  <a:lnTo>
                    <a:pt x="801852" y="136101"/>
                  </a:lnTo>
                  <a:lnTo>
                    <a:pt x="811269" y="134864"/>
                  </a:lnTo>
                  <a:lnTo>
                    <a:pt x="819644" y="132803"/>
                  </a:lnTo>
                  <a:lnTo>
                    <a:pt x="826979" y="129917"/>
                  </a:lnTo>
                  <a:lnTo>
                    <a:pt x="826979" y="107411"/>
                  </a:lnTo>
                  <a:lnTo>
                    <a:pt x="828379" y="106711"/>
                  </a:lnTo>
                  <a:lnTo>
                    <a:pt x="826979" y="104315"/>
                  </a:lnTo>
                  <a:lnTo>
                    <a:pt x="829751" y="104315"/>
                  </a:lnTo>
                  <a:lnTo>
                    <a:pt x="829751" y="131658"/>
                  </a:lnTo>
                  <a:lnTo>
                    <a:pt x="828189" y="132417"/>
                  </a:lnTo>
                  <a:lnTo>
                    <a:pt x="820563" y="135424"/>
                  </a:lnTo>
                  <a:lnTo>
                    <a:pt x="816164" y="136513"/>
                  </a:lnTo>
                  <a:close/>
                </a:path>
                <a:path w="1308100" h="139700">
                  <a:moveTo>
                    <a:pt x="815399" y="112299"/>
                  </a:moveTo>
                  <a:lnTo>
                    <a:pt x="796947" y="112299"/>
                  </a:lnTo>
                  <a:lnTo>
                    <a:pt x="804975" y="111800"/>
                  </a:lnTo>
                  <a:lnTo>
                    <a:pt x="812656" y="110303"/>
                  </a:lnTo>
                  <a:lnTo>
                    <a:pt x="819991" y="107808"/>
                  </a:lnTo>
                  <a:lnTo>
                    <a:pt x="824198" y="105706"/>
                  </a:lnTo>
                  <a:lnTo>
                    <a:pt x="824198" y="108802"/>
                  </a:lnTo>
                  <a:lnTo>
                    <a:pt x="821062" y="110371"/>
                  </a:lnTo>
                  <a:lnTo>
                    <a:pt x="815399" y="112299"/>
                  </a:lnTo>
                  <a:close/>
                </a:path>
                <a:path w="1308100" h="139700">
                  <a:moveTo>
                    <a:pt x="824198" y="128034"/>
                  </a:moveTo>
                  <a:lnTo>
                    <a:pt x="824198" y="108802"/>
                  </a:lnTo>
                  <a:lnTo>
                    <a:pt x="826979" y="107411"/>
                  </a:lnTo>
                  <a:lnTo>
                    <a:pt x="826979" y="127417"/>
                  </a:lnTo>
                  <a:lnTo>
                    <a:pt x="825769" y="127417"/>
                  </a:lnTo>
                  <a:lnTo>
                    <a:pt x="824198" y="128034"/>
                  </a:lnTo>
                  <a:close/>
                </a:path>
                <a:path w="1308100" h="139700">
                  <a:moveTo>
                    <a:pt x="824198" y="115077"/>
                  </a:moveTo>
                  <a:lnTo>
                    <a:pt x="796947" y="115077"/>
                  </a:lnTo>
                  <a:lnTo>
                    <a:pt x="805346" y="114554"/>
                  </a:lnTo>
                  <a:lnTo>
                    <a:pt x="813385" y="112985"/>
                  </a:lnTo>
                  <a:lnTo>
                    <a:pt x="821062" y="110371"/>
                  </a:lnTo>
                  <a:lnTo>
                    <a:pt x="824198" y="108802"/>
                  </a:lnTo>
                  <a:lnTo>
                    <a:pt x="824198" y="115077"/>
                  </a:lnTo>
                  <a:close/>
                </a:path>
                <a:path w="1308100" h="139700">
                  <a:moveTo>
                    <a:pt x="826979" y="129917"/>
                  </a:moveTo>
                  <a:lnTo>
                    <a:pt x="824198" y="129917"/>
                  </a:lnTo>
                  <a:lnTo>
                    <a:pt x="824198" y="128034"/>
                  </a:lnTo>
                  <a:lnTo>
                    <a:pt x="825769" y="127417"/>
                  </a:lnTo>
                  <a:lnTo>
                    <a:pt x="826979" y="129917"/>
                  </a:lnTo>
                  <a:close/>
                </a:path>
                <a:path w="1308100" h="139700">
                  <a:moveTo>
                    <a:pt x="826979" y="129917"/>
                  </a:moveTo>
                  <a:lnTo>
                    <a:pt x="825769" y="127417"/>
                  </a:lnTo>
                  <a:lnTo>
                    <a:pt x="826979" y="127417"/>
                  </a:lnTo>
                  <a:lnTo>
                    <a:pt x="826979" y="129917"/>
                  </a:lnTo>
                  <a:close/>
                </a:path>
                <a:path w="1308100" h="139700">
                  <a:moveTo>
                    <a:pt x="815854" y="133735"/>
                  </a:moveTo>
                  <a:lnTo>
                    <a:pt x="791394" y="133735"/>
                  </a:lnTo>
                  <a:lnTo>
                    <a:pt x="801536" y="133340"/>
                  </a:lnTo>
                  <a:lnTo>
                    <a:pt x="810646" y="132156"/>
                  </a:lnTo>
                  <a:lnTo>
                    <a:pt x="818724" y="130181"/>
                  </a:lnTo>
                  <a:lnTo>
                    <a:pt x="824198" y="128034"/>
                  </a:lnTo>
                  <a:lnTo>
                    <a:pt x="824198" y="129917"/>
                  </a:lnTo>
                  <a:lnTo>
                    <a:pt x="826979" y="129917"/>
                  </a:lnTo>
                  <a:lnTo>
                    <a:pt x="819644" y="132803"/>
                  </a:lnTo>
                  <a:lnTo>
                    <a:pt x="815854" y="133735"/>
                  </a:lnTo>
                  <a:close/>
                </a:path>
                <a:path w="1308100" h="139700">
                  <a:moveTo>
                    <a:pt x="876185" y="137120"/>
                  </a:moveTo>
                  <a:lnTo>
                    <a:pt x="843200" y="137120"/>
                  </a:lnTo>
                  <a:lnTo>
                    <a:pt x="843200" y="0"/>
                  </a:lnTo>
                  <a:lnTo>
                    <a:pt x="876185" y="0"/>
                  </a:lnTo>
                  <a:lnTo>
                    <a:pt x="876185" y="137120"/>
                  </a:lnTo>
                  <a:close/>
                </a:path>
                <a:path w="1308100" h="139700">
                  <a:moveTo>
                    <a:pt x="926001" y="139289"/>
                  </a:moveTo>
                  <a:lnTo>
                    <a:pt x="894413" y="116414"/>
                  </a:lnTo>
                  <a:lnTo>
                    <a:pt x="892321" y="99108"/>
                  </a:lnTo>
                  <a:lnTo>
                    <a:pt x="892321" y="42697"/>
                  </a:lnTo>
                  <a:lnTo>
                    <a:pt x="925220" y="42697"/>
                  </a:lnTo>
                  <a:lnTo>
                    <a:pt x="925220" y="45475"/>
                  </a:lnTo>
                  <a:lnTo>
                    <a:pt x="895102" y="45475"/>
                  </a:lnTo>
                  <a:lnTo>
                    <a:pt x="895102" y="99108"/>
                  </a:lnTo>
                  <a:lnTo>
                    <a:pt x="897033" y="115473"/>
                  </a:lnTo>
                  <a:lnTo>
                    <a:pt x="902825" y="127162"/>
                  </a:lnTo>
                  <a:lnTo>
                    <a:pt x="912481" y="134175"/>
                  </a:lnTo>
                  <a:lnTo>
                    <a:pt x="926001" y="136513"/>
                  </a:lnTo>
                  <a:lnTo>
                    <a:pt x="939015" y="136513"/>
                  </a:lnTo>
                  <a:lnTo>
                    <a:pt x="934788" y="138228"/>
                  </a:lnTo>
                  <a:lnTo>
                    <a:pt x="926001" y="139289"/>
                  </a:lnTo>
                  <a:close/>
                </a:path>
                <a:path w="1308100" h="139700">
                  <a:moveTo>
                    <a:pt x="947126" y="112734"/>
                  </a:moveTo>
                  <a:lnTo>
                    <a:pt x="941431" y="112734"/>
                  </a:lnTo>
                  <a:lnTo>
                    <a:pt x="944660" y="111335"/>
                  </a:lnTo>
                  <a:lnTo>
                    <a:pt x="949566" y="105617"/>
                  </a:lnTo>
                  <a:lnTo>
                    <a:pt x="950814" y="101547"/>
                  </a:lnTo>
                  <a:lnTo>
                    <a:pt x="950814" y="42697"/>
                  </a:lnTo>
                  <a:lnTo>
                    <a:pt x="983713" y="42697"/>
                  </a:lnTo>
                  <a:lnTo>
                    <a:pt x="983713" y="45475"/>
                  </a:lnTo>
                  <a:lnTo>
                    <a:pt x="953595" y="45475"/>
                  </a:lnTo>
                  <a:lnTo>
                    <a:pt x="953595" y="102232"/>
                  </a:lnTo>
                  <a:lnTo>
                    <a:pt x="952119" y="106904"/>
                  </a:lnTo>
                  <a:lnTo>
                    <a:pt x="947126" y="112734"/>
                  </a:lnTo>
                  <a:close/>
                </a:path>
                <a:path w="1308100" h="139700">
                  <a:moveTo>
                    <a:pt x="926001" y="136513"/>
                  </a:moveTo>
                  <a:lnTo>
                    <a:pt x="912481" y="134175"/>
                  </a:lnTo>
                  <a:lnTo>
                    <a:pt x="902825" y="127162"/>
                  </a:lnTo>
                  <a:lnTo>
                    <a:pt x="897033" y="115473"/>
                  </a:lnTo>
                  <a:lnTo>
                    <a:pt x="895102" y="99108"/>
                  </a:lnTo>
                  <a:lnTo>
                    <a:pt x="895102" y="45475"/>
                  </a:lnTo>
                  <a:lnTo>
                    <a:pt x="897883" y="45475"/>
                  </a:lnTo>
                  <a:lnTo>
                    <a:pt x="897883" y="99108"/>
                  </a:lnTo>
                  <a:lnTo>
                    <a:pt x="898326" y="107390"/>
                  </a:lnTo>
                  <a:lnTo>
                    <a:pt x="916571" y="133735"/>
                  </a:lnTo>
                  <a:lnTo>
                    <a:pt x="938476" y="133735"/>
                  </a:lnTo>
                  <a:lnTo>
                    <a:pt x="934075" y="135531"/>
                  </a:lnTo>
                  <a:lnTo>
                    <a:pt x="926001" y="136513"/>
                  </a:lnTo>
                  <a:close/>
                </a:path>
                <a:path w="1308100" h="139700">
                  <a:moveTo>
                    <a:pt x="926001" y="133735"/>
                  </a:moveTo>
                  <a:lnTo>
                    <a:pt x="916571" y="133735"/>
                  </a:lnTo>
                  <a:lnTo>
                    <a:pt x="909561" y="130955"/>
                  </a:lnTo>
                  <a:lnTo>
                    <a:pt x="897883" y="99108"/>
                  </a:lnTo>
                  <a:lnTo>
                    <a:pt x="897883" y="45475"/>
                  </a:lnTo>
                  <a:lnTo>
                    <a:pt x="919667" y="45475"/>
                  </a:lnTo>
                  <a:lnTo>
                    <a:pt x="919667" y="96678"/>
                  </a:lnTo>
                  <a:lnTo>
                    <a:pt x="920772" y="106132"/>
                  </a:lnTo>
                  <a:lnTo>
                    <a:pt x="924090" y="112885"/>
                  </a:lnTo>
                  <a:lnTo>
                    <a:pt x="927048" y="115053"/>
                  </a:lnTo>
                  <a:lnTo>
                    <a:pt x="927411" y="115510"/>
                  </a:lnTo>
                  <a:lnTo>
                    <a:pt x="927673" y="115510"/>
                  </a:lnTo>
                  <a:lnTo>
                    <a:pt x="929620" y="116937"/>
                  </a:lnTo>
                  <a:lnTo>
                    <a:pt x="937364" y="118288"/>
                  </a:lnTo>
                  <a:lnTo>
                    <a:pt x="951484" y="118288"/>
                  </a:lnTo>
                  <a:lnTo>
                    <a:pt x="950833" y="119297"/>
                  </a:lnTo>
                  <a:lnTo>
                    <a:pt x="945777" y="125614"/>
                  </a:lnTo>
                  <a:lnTo>
                    <a:pt x="939953" y="130126"/>
                  </a:lnTo>
                  <a:lnTo>
                    <a:pt x="933361" y="132833"/>
                  </a:lnTo>
                  <a:lnTo>
                    <a:pt x="926001" y="133735"/>
                  </a:lnTo>
                  <a:close/>
                </a:path>
                <a:path w="1308100" h="139700">
                  <a:moveTo>
                    <a:pt x="927048" y="115053"/>
                  </a:moveTo>
                  <a:lnTo>
                    <a:pt x="924090" y="112885"/>
                  </a:lnTo>
                  <a:lnTo>
                    <a:pt x="920772" y="106132"/>
                  </a:lnTo>
                  <a:lnTo>
                    <a:pt x="919667" y="96678"/>
                  </a:lnTo>
                  <a:lnTo>
                    <a:pt x="919667" y="45475"/>
                  </a:lnTo>
                  <a:lnTo>
                    <a:pt x="922439" y="45475"/>
                  </a:lnTo>
                  <a:lnTo>
                    <a:pt x="922439" y="109233"/>
                  </a:lnTo>
                  <a:lnTo>
                    <a:pt x="927048" y="115053"/>
                  </a:lnTo>
                  <a:close/>
                </a:path>
                <a:path w="1308100" h="139700">
                  <a:moveTo>
                    <a:pt x="943136" y="118288"/>
                  </a:moveTo>
                  <a:lnTo>
                    <a:pt x="937364" y="118288"/>
                  </a:lnTo>
                  <a:lnTo>
                    <a:pt x="929620" y="116937"/>
                  </a:lnTo>
                  <a:lnTo>
                    <a:pt x="927048" y="115053"/>
                  </a:lnTo>
                  <a:lnTo>
                    <a:pt x="922439" y="109233"/>
                  </a:lnTo>
                  <a:lnTo>
                    <a:pt x="922439" y="45475"/>
                  </a:lnTo>
                  <a:lnTo>
                    <a:pt x="925220" y="45475"/>
                  </a:lnTo>
                  <a:lnTo>
                    <a:pt x="925226" y="107390"/>
                  </a:lnTo>
                  <a:lnTo>
                    <a:pt x="929268" y="112734"/>
                  </a:lnTo>
                  <a:lnTo>
                    <a:pt x="947126" y="112734"/>
                  </a:lnTo>
                  <a:lnTo>
                    <a:pt x="946223" y="113789"/>
                  </a:lnTo>
                  <a:lnTo>
                    <a:pt x="942279" y="115510"/>
                  </a:lnTo>
                  <a:lnTo>
                    <a:pt x="948403" y="115510"/>
                  </a:lnTo>
                  <a:lnTo>
                    <a:pt x="947775" y="116244"/>
                  </a:lnTo>
                  <a:lnTo>
                    <a:pt x="943136" y="118288"/>
                  </a:lnTo>
                  <a:close/>
                </a:path>
                <a:path w="1308100" h="139700">
                  <a:moveTo>
                    <a:pt x="948403" y="115510"/>
                  </a:moveTo>
                  <a:lnTo>
                    <a:pt x="942279" y="115510"/>
                  </a:lnTo>
                  <a:lnTo>
                    <a:pt x="946223" y="113789"/>
                  </a:lnTo>
                  <a:lnTo>
                    <a:pt x="952119" y="106904"/>
                  </a:lnTo>
                  <a:lnTo>
                    <a:pt x="953595" y="102232"/>
                  </a:lnTo>
                  <a:lnTo>
                    <a:pt x="953595" y="45475"/>
                  </a:lnTo>
                  <a:lnTo>
                    <a:pt x="956376" y="45475"/>
                  </a:lnTo>
                  <a:lnTo>
                    <a:pt x="956376" y="102917"/>
                  </a:lnTo>
                  <a:lnTo>
                    <a:pt x="954671" y="108192"/>
                  </a:lnTo>
                  <a:lnTo>
                    <a:pt x="948403" y="115510"/>
                  </a:lnTo>
                  <a:close/>
                </a:path>
                <a:path w="1308100" h="139700">
                  <a:moveTo>
                    <a:pt x="951484" y="118288"/>
                  </a:moveTo>
                  <a:lnTo>
                    <a:pt x="943136" y="118288"/>
                  </a:lnTo>
                  <a:lnTo>
                    <a:pt x="947775" y="116244"/>
                  </a:lnTo>
                  <a:lnTo>
                    <a:pt x="954671" y="108192"/>
                  </a:lnTo>
                  <a:lnTo>
                    <a:pt x="956376" y="102917"/>
                  </a:lnTo>
                  <a:lnTo>
                    <a:pt x="956376" y="45475"/>
                  </a:lnTo>
                  <a:lnTo>
                    <a:pt x="978160" y="45475"/>
                  </a:lnTo>
                  <a:lnTo>
                    <a:pt x="978160" y="118028"/>
                  </a:lnTo>
                  <a:lnTo>
                    <a:pt x="951652" y="118028"/>
                  </a:lnTo>
                  <a:lnTo>
                    <a:pt x="951484" y="118288"/>
                  </a:lnTo>
                  <a:close/>
                </a:path>
                <a:path w="1308100" h="139700">
                  <a:moveTo>
                    <a:pt x="980932" y="134343"/>
                  </a:moveTo>
                  <a:lnTo>
                    <a:pt x="978160" y="134343"/>
                  </a:lnTo>
                  <a:lnTo>
                    <a:pt x="978160" y="45475"/>
                  </a:lnTo>
                  <a:lnTo>
                    <a:pt x="980932" y="45475"/>
                  </a:lnTo>
                  <a:lnTo>
                    <a:pt x="980932" y="134343"/>
                  </a:lnTo>
                  <a:close/>
                </a:path>
                <a:path w="1308100" h="139700">
                  <a:moveTo>
                    <a:pt x="983713" y="134343"/>
                  </a:moveTo>
                  <a:lnTo>
                    <a:pt x="980932" y="134343"/>
                  </a:lnTo>
                  <a:lnTo>
                    <a:pt x="980932" y="45475"/>
                  </a:lnTo>
                  <a:lnTo>
                    <a:pt x="983713" y="45475"/>
                  </a:lnTo>
                  <a:lnTo>
                    <a:pt x="983713" y="134343"/>
                  </a:lnTo>
                  <a:close/>
                </a:path>
                <a:path w="1308100" h="139700">
                  <a:moveTo>
                    <a:pt x="938476" y="133735"/>
                  </a:moveTo>
                  <a:lnTo>
                    <a:pt x="926001" y="133735"/>
                  </a:lnTo>
                  <a:lnTo>
                    <a:pt x="933361" y="132833"/>
                  </a:lnTo>
                  <a:lnTo>
                    <a:pt x="939953" y="130126"/>
                  </a:lnTo>
                  <a:lnTo>
                    <a:pt x="945777" y="125614"/>
                  </a:lnTo>
                  <a:lnTo>
                    <a:pt x="950833" y="119297"/>
                  </a:lnTo>
                  <a:lnTo>
                    <a:pt x="951652" y="118028"/>
                  </a:lnTo>
                  <a:lnTo>
                    <a:pt x="956376" y="118028"/>
                  </a:lnTo>
                  <a:lnTo>
                    <a:pt x="956376" y="120804"/>
                  </a:lnTo>
                  <a:lnTo>
                    <a:pt x="950814" y="120804"/>
                  </a:lnTo>
                  <a:lnTo>
                    <a:pt x="950814" y="123731"/>
                  </a:lnTo>
                  <a:lnTo>
                    <a:pt x="947655" y="127677"/>
                  </a:lnTo>
                  <a:lnTo>
                    <a:pt x="941293" y="132586"/>
                  </a:lnTo>
                  <a:lnTo>
                    <a:pt x="938476" y="133735"/>
                  </a:lnTo>
                  <a:close/>
                </a:path>
                <a:path w="1308100" h="139700">
                  <a:moveTo>
                    <a:pt x="978160" y="134343"/>
                  </a:moveTo>
                  <a:lnTo>
                    <a:pt x="956376" y="134343"/>
                  </a:lnTo>
                  <a:lnTo>
                    <a:pt x="956376" y="118028"/>
                  </a:lnTo>
                  <a:lnTo>
                    <a:pt x="978160" y="118028"/>
                  </a:lnTo>
                  <a:lnTo>
                    <a:pt x="978160" y="134343"/>
                  </a:lnTo>
                  <a:close/>
                </a:path>
                <a:path w="1308100" h="139700">
                  <a:moveTo>
                    <a:pt x="950814" y="123731"/>
                  </a:moveTo>
                  <a:lnTo>
                    <a:pt x="950814" y="120804"/>
                  </a:lnTo>
                  <a:lnTo>
                    <a:pt x="953157" y="120804"/>
                  </a:lnTo>
                  <a:lnTo>
                    <a:pt x="950814" y="123731"/>
                  </a:lnTo>
                  <a:close/>
                </a:path>
                <a:path w="1308100" h="139700">
                  <a:moveTo>
                    <a:pt x="950814" y="128142"/>
                  </a:moveTo>
                  <a:lnTo>
                    <a:pt x="950933" y="123582"/>
                  </a:lnTo>
                  <a:lnTo>
                    <a:pt x="953157" y="120804"/>
                  </a:lnTo>
                  <a:lnTo>
                    <a:pt x="953157" y="123582"/>
                  </a:lnTo>
                  <a:lnTo>
                    <a:pt x="953595" y="123582"/>
                  </a:lnTo>
                  <a:lnTo>
                    <a:pt x="953595" y="124675"/>
                  </a:lnTo>
                  <a:lnTo>
                    <a:pt x="950814" y="128142"/>
                  </a:lnTo>
                  <a:close/>
                </a:path>
                <a:path w="1308100" h="139700">
                  <a:moveTo>
                    <a:pt x="953595" y="123582"/>
                  </a:moveTo>
                  <a:lnTo>
                    <a:pt x="953157" y="123582"/>
                  </a:lnTo>
                  <a:lnTo>
                    <a:pt x="953157" y="120804"/>
                  </a:lnTo>
                  <a:lnTo>
                    <a:pt x="953595" y="121087"/>
                  </a:lnTo>
                  <a:lnTo>
                    <a:pt x="953595" y="123582"/>
                  </a:lnTo>
                  <a:close/>
                </a:path>
                <a:path w="1308100" h="139700">
                  <a:moveTo>
                    <a:pt x="953595" y="121087"/>
                  </a:moveTo>
                  <a:lnTo>
                    <a:pt x="953157" y="120804"/>
                  </a:lnTo>
                  <a:lnTo>
                    <a:pt x="953595" y="120804"/>
                  </a:lnTo>
                  <a:lnTo>
                    <a:pt x="953595" y="121087"/>
                  </a:lnTo>
                  <a:close/>
                </a:path>
                <a:path w="1308100" h="139700">
                  <a:moveTo>
                    <a:pt x="956376" y="134343"/>
                  </a:moveTo>
                  <a:lnTo>
                    <a:pt x="953595" y="134343"/>
                  </a:lnTo>
                  <a:lnTo>
                    <a:pt x="953595" y="124675"/>
                  </a:lnTo>
                  <a:lnTo>
                    <a:pt x="955490" y="122312"/>
                  </a:lnTo>
                  <a:lnTo>
                    <a:pt x="953595" y="121087"/>
                  </a:lnTo>
                  <a:lnTo>
                    <a:pt x="953595" y="120804"/>
                  </a:lnTo>
                  <a:lnTo>
                    <a:pt x="956376" y="120804"/>
                  </a:lnTo>
                  <a:lnTo>
                    <a:pt x="956376" y="134343"/>
                  </a:lnTo>
                  <a:close/>
                </a:path>
                <a:path w="1308100" h="139700">
                  <a:moveTo>
                    <a:pt x="953595" y="124675"/>
                  </a:moveTo>
                  <a:lnTo>
                    <a:pt x="953595" y="121087"/>
                  </a:lnTo>
                  <a:lnTo>
                    <a:pt x="955490" y="122312"/>
                  </a:lnTo>
                  <a:lnTo>
                    <a:pt x="953595" y="124675"/>
                  </a:lnTo>
                  <a:close/>
                </a:path>
                <a:path w="1308100" h="139700">
                  <a:moveTo>
                    <a:pt x="939015" y="136513"/>
                  </a:moveTo>
                  <a:lnTo>
                    <a:pt x="926001" y="136513"/>
                  </a:lnTo>
                  <a:lnTo>
                    <a:pt x="934075" y="135531"/>
                  </a:lnTo>
                  <a:lnTo>
                    <a:pt x="941293" y="132586"/>
                  </a:lnTo>
                  <a:lnTo>
                    <a:pt x="947655" y="127677"/>
                  </a:lnTo>
                  <a:lnTo>
                    <a:pt x="950814" y="123731"/>
                  </a:lnTo>
                  <a:lnTo>
                    <a:pt x="950814" y="128142"/>
                  </a:lnTo>
                  <a:lnTo>
                    <a:pt x="949532" y="129740"/>
                  </a:lnTo>
                  <a:lnTo>
                    <a:pt x="942632" y="135045"/>
                  </a:lnTo>
                  <a:lnTo>
                    <a:pt x="939015" y="136513"/>
                  </a:lnTo>
                  <a:close/>
                </a:path>
                <a:path w="1308100" h="139700">
                  <a:moveTo>
                    <a:pt x="983713" y="137120"/>
                  </a:moveTo>
                  <a:lnTo>
                    <a:pt x="950814" y="137120"/>
                  </a:lnTo>
                  <a:lnTo>
                    <a:pt x="950814" y="128142"/>
                  </a:lnTo>
                  <a:lnTo>
                    <a:pt x="953595" y="124675"/>
                  </a:lnTo>
                  <a:lnTo>
                    <a:pt x="953595" y="134343"/>
                  </a:lnTo>
                  <a:lnTo>
                    <a:pt x="983713" y="134343"/>
                  </a:lnTo>
                  <a:lnTo>
                    <a:pt x="983713" y="137120"/>
                  </a:lnTo>
                  <a:close/>
                </a:path>
                <a:path w="1308100" h="139700">
                  <a:moveTo>
                    <a:pt x="1037649" y="114950"/>
                  </a:moveTo>
                  <a:lnTo>
                    <a:pt x="1028852" y="114950"/>
                  </a:lnTo>
                  <a:lnTo>
                    <a:pt x="1032290" y="114442"/>
                  </a:lnTo>
                  <a:lnTo>
                    <a:pt x="1036472" y="112410"/>
                  </a:lnTo>
                  <a:lnTo>
                    <a:pt x="1037248" y="111386"/>
                  </a:lnTo>
                  <a:lnTo>
                    <a:pt x="1037339" y="108854"/>
                  </a:lnTo>
                  <a:lnTo>
                    <a:pt x="1037005" y="108092"/>
                  </a:lnTo>
                  <a:lnTo>
                    <a:pt x="1023518" y="101996"/>
                  </a:lnTo>
                  <a:lnTo>
                    <a:pt x="1021156" y="101107"/>
                  </a:lnTo>
                  <a:lnTo>
                    <a:pt x="995461" y="65928"/>
                  </a:lnTo>
                  <a:lnTo>
                    <a:pt x="996648" y="61229"/>
                  </a:lnTo>
                  <a:lnTo>
                    <a:pt x="1031843" y="40528"/>
                  </a:lnTo>
                  <a:lnTo>
                    <a:pt x="1041158" y="40528"/>
                  </a:lnTo>
                  <a:lnTo>
                    <a:pt x="1045283" y="40782"/>
                  </a:lnTo>
                  <a:lnTo>
                    <a:pt x="1053646" y="42052"/>
                  </a:lnTo>
                  <a:lnTo>
                    <a:pt x="1057760" y="42941"/>
                  </a:lnTo>
                  <a:lnTo>
                    <a:pt x="1058624" y="43195"/>
                  </a:lnTo>
                  <a:lnTo>
                    <a:pt x="1032052" y="43195"/>
                  </a:lnTo>
                  <a:lnTo>
                    <a:pt x="1027204" y="43830"/>
                  </a:lnTo>
                  <a:lnTo>
                    <a:pt x="998258" y="66335"/>
                  </a:lnTo>
                  <a:lnTo>
                    <a:pt x="998277" y="75707"/>
                  </a:lnTo>
                  <a:lnTo>
                    <a:pt x="1029128" y="100726"/>
                  </a:lnTo>
                  <a:lnTo>
                    <a:pt x="1031309" y="101488"/>
                  </a:lnTo>
                  <a:lnTo>
                    <a:pt x="1035300" y="103266"/>
                  </a:lnTo>
                  <a:lnTo>
                    <a:pt x="1036939" y="104282"/>
                  </a:lnTo>
                  <a:lnTo>
                    <a:pt x="1039482" y="106568"/>
                  </a:lnTo>
                  <a:lnTo>
                    <a:pt x="1040120" y="107965"/>
                  </a:lnTo>
                  <a:lnTo>
                    <a:pt x="1040120" y="112410"/>
                  </a:lnTo>
                  <a:lnTo>
                    <a:pt x="1038720" y="114442"/>
                  </a:lnTo>
                  <a:lnTo>
                    <a:pt x="1037649" y="114950"/>
                  </a:lnTo>
                  <a:close/>
                </a:path>
                <a:path w="1308100" h="139700">
                  <a:moveTo>
                    <a:pt x="1038257" y="117744"/>
                  </a:moveTo>
                  <a:lnTo>
                    <a:pt x="1029271" y="117744"/>
                  </a:lnTo>
                  <a:lnTo>
                    <a:pt x="1033100" y="117109"/>
                  </a:lnTo>
                  <a:lnTo>
                    <a:pt x="1038720" y="114442"/>
                  </a:lnTo>
                  <a:lnTo>
                    <a:pt x="1040120" y="112410"/>
                  </a:lnTo>
                  <a:lnTo>
                    <a:pt x="1040120" y="107965"/>
                  </a:lnTo>
                  <a:lnTo>
                    <a:pt x="1024385" y="99329"/>
                  </a:lnTo>
                  <a:lnTo>
                    <a:pt x="1022099" y="98567"/>
                  </a:lnTo>
                  <a:lnTo>
                    <a:pt x="998258" y="66335"/>
                  </a:lnTo>
                  <a:lnTo>
                    <a:pt x="999254" y="62372"/>
                  </a:lnTo>
                  <a:lnTo>
                    <a:pt x="1032052" y="43195"/>
                  </a:lnTo>
                  <a:lnTo>
                    <a:pt x="1041015" y="43195"/>
                  </a:lnTo>
                  <a:lnTo>
                    <a:pt x="1045006" y="43576"/>
                  </a:lnTo>
                  <a:lnTo>
                    <a:pt x="1053112" y="44719"/>
                  </a:lnTo>
                  <a:lnTo>
                    <a:pt x="1057103" y="45608"/>
                  </a:lnTo>
                  <a:lnTo>
                    <a:pt x="1058414" y="45989"/>
                  </a:lnTo>
                  <a:lnTo>
                    <a:pt x="1032262" y="45989"/>
                  </a:lnTo>
                  <a:lnTo>
                    <a:pt x="1027623" y="46497"/>
                  </a:lnTo>
                  <a:lnTo>
                    <a:pt x="1001077" y="66690"/>
                  </a:lnTo>
                  <a:lnTo>
                    <a:pt x="1001109" y="75707"/>
                  </a:lnTo>
                  <a:lnTo>
                    <a:pt x="1020918" y="95011"/>
                  </a:lnTo>
                  <a:lnTo>
                    <a:pt x="1023042" y="95900"/>
                  </a:lnTo>
                  <a:lnTo>
                    <a:pt x="1025242" y="96662"/>
                  </a:lnTo>
                  <a:lnTo>
                    <a:pt x="1030014" y="98059"/>
                  </a:lnTo>
                  <a:lnTo>
                    <a:pt x="1032310" y="98821"/>
                  </a:lnTo>
                  <a:lnTo>
                    <a:pt x="1036691" y="100726"/>
                  </a:lnTo>
                  <a:lnTo>
                    <a:pt x="1038577" y="101996"/>
                  </a:lnTo>
                  <a:lnTo>
                    <a:pt x="1041958" y="105044"/>
                  </a:lnTo>
                  <a:lnTo>
                    <a:pt x="1042901" y="107203"/>
                  </a:lnTo>
                  <a:lnTo>
                    <a:pt x="1042901" y="113553"/>
                  </a:lnTo>
                  <a:lnTo>
                    <a:pt x="1040968" y="116474"/>
                  </a:lnTo>
                  <a:lnTo>
                    <a:pt x="1038257" y="117744"/>
                  </a:lnTo>
                  <a:close/>
                </a:path>
                <a:path w="1308100" h="139700">
                  <a:moveTo>
                    <a:pt x="1063809" y="67960"/>
                  </a:moveTo>
                  <a:lnTo>
                    <a:pt x="1061037" y="67960"/>
                  </a:lnTo>
                  <a:lnTo>
                    <a:pt x="1062437" y="65547"/>
                  </a:lnTo>
                  <a:lnTo>
                    <a:pt x="1061133" y="64785"/>
                  </a:lnTo>
                  <a:lnTo>
                    <a:pt x="1041015" y="43195"/>
                  </a:lnTo>
                  <a:lnTo>
                    <a:pt x="1058624" y="43195"/>
                  </a:lnTo>
                  <a:lnTo>
                    <a:pt x="1063809" y="44719"/>
                  </a:lnTo>
                  <a:lnTo>
                    <a:pt x="1063809" y="67960"/>
                  </a:lnTo>
                  <a:close/>
                </a:path>
                <a:path w="1308100" h="139700">
                  <a:moveTo>
                    <a:pt x="1059791" y="120538"/>
                  </a:moveTo>
                  <a:lnTo>
                    <a:pt x="1029690" y="120538"/>
                  </a:lnTo>
                  <a:lnTo>
                    <a:pt x="1033919" y="119776"/>
                  </a:lnTo>
                  <a:lnTo>
                    <a:pt x="1040968" y="116474"/>
                  </a:lnTo>
                  <a:lnTo>
                    <a:pt x="1042901" y="113553"/>
                  </a:lnTo>
                  <a:lnTo>
                    <a:pt x="1042901" y="107203"/>
                  </a:lnTo>
                  <a:lnTo>
                    <a:pt x="1025242" y="96662"/>
                  </a:lnTo>
                  <a:lnTo>
                    <a:pt x="1023042" y="95900"/>
                  </a:lnTo>
                  <a:lnTo>
                    <a:pt x="1020918" y="95011"/>
                  </a:lnTo>
                  <a:lnTo>
                    <a:pt x="1017498" y="93741"/>
                  </a:lnTo>
                  <a:lnTo>
                    <a:pt x="1014507" y="92471"/>
                  </a:lnTo>
                  <a:lnTo>
                    <a:pt x="1001077" y="66690"/>
                  </a:lnTo>
                  <a:lnTo>
                    <a:pt x="1001903" y="63388"/>
                  </a:lnTo>
                  <a:lnTo>
                    <a:pt x="1032262" y="45989"/>
                  </a:lnTo>
                  <a:lnTo>
                    <a:pt x="1040882" y="45989"/>
                  </a:lnTo>
                  <a:lnTo>
                    <a:pt x="1044730" y="46370"/>
                  </a:lnTo>
                  <a:lnTo>
                    <a:pt x="1052569" y="47513"/>
                  </a:lnTo>
                  <a:lnTo>
                    <a:pt x="1056436" y="48402"/>
                  </a:lnTo>
                  <a:lnTo>
                    <a:pt x="1058256" y="48886"/>
                  </a:lnTo>
                  <a:lnTo>
                    <a:pt x="1058256" y="59070"/>
                  </a:lnTo>
                  <a:lnTo>
                    <a:pt x="1036234" y="59070"/>
                  </a:lnTo>
                  <a:lnTo>
                    <a:pt x="1034357" y="59324"/>
                  </a:lnTo>
                  <a:lnTo>
                    <a:pt x="1022242" y="71643"/>
                  </a:lnTo>
                  <a:lnTo>
                    <a:pt x="1023004" y="73675"/>
                  </a:lnTo>
                  <a:lnTo>
                    <a:pt x="1044997" y="84724"/>
                  </a:lnTo>
                  <a:lnTo>
                    <a:pt x="1048169" y="85994"/>
                  </a:lnTo>
                  <a:lnTo>
                    <a:pt x="1063573" y="103393"/>
                  </a:lnTo>
                  <a:lnTo>
                    <a:pt x="1063508" y="112410"/>
                  </a:lnTo>
                  <a:lnTo>
                    <a:pt x="1062637" y="115839"/>
                  </a:lnTo>
                  <a:lnTo>
                    <a:pt x="1059791" y="120538"/>
                  </a:lnTo>
                  <a:close/>
                </a:path>
                <a:path w="1308100" h="139700">
                  <a:moveTo>
                    <a:pt x="1058256" y="48886"/>
                  </a:moveTo>
                  <a:lnTo>
                    <a:pt x="1056436" y="48402"/>
                  </a:lnTo>
                  <a:lnTo>
                    <a:pt x="1052569" y="47513"/>
                  </a:lnTo>
                  <a:lnTo>
                    <a:pt x="1044730" y="46370"/>
                  </a:lnTo>
                  <a:lnTo>
                    <a:pt x="1040882" y="45989"/>
                  </a:lnTo>
                  <a:lnTo>
                    <a:pt x="1058414" y="45989"/>
                  </a:lnTo>
                  <a:lnTo>
                    <a:pt x="1061037" y="46751"/>
                  </a:lnTo>
                  <a:lnTo>
                    <a:pt x="1058256" y="46751"/>
                  </a:lnTo>
                  <a:lnTo>
                    <a:pt x="1058256" y="48886"/>
                  </a:lnTo>
                  <a:close/>
                </a:path>
                <a:path w="1308100" h="139700">
                  <a:moveTo>
                    <a:pt x="1060256" y="49418"/>
                  </a:moveTo>
                  <a:lnTo>
                    <a:pt x="1058256" y="48886"/>
                  </a:lnTo>
                  <a:lnTo>
                    <a:pt x="1058256" y="46751"/>
                  </a:lnTo>
                  <a:lnTo>
                    <a:pt x="1061037" y="46751"/>
                  </a:lnTo>
                  <a:lnTo>
                    <a:pt x="1060256" y="49418"/>
                  </a:lnTo>
                  <a:close/>
                </a:path>
                <a:path w="1308100" h="139700">
                  <a:moveTo>
                    <a:pt x="1061037" y="49418"/>
                  </a:moveTo>
                  <a:lnTo>
                    <a:pt x="1060256" y="49418"/>
                  </a:lnTo>
                  <a:lnTo>
                    <a:pt x="1061037" y="46751"/>
                  </a:lnTo>
                  <a:lnTo>
                    <a:pt x="1061037" y="49418"/>
                  </a:lnTo>
                  <a:close/>
                </a:path>
                <a:path w="1308100" h="139700">
                  <a:moveTo>
                    <a:pt x="1061037" y="64729"/>
                  </a:moveTo>
                  <a:lnTo>
                    <a:pt x="1058741" y="63388"/>
                  </a:lnTo>
                  <a:lnTo>
                    <a:pt x="1058256" y="63201"/>
                  </a:lnTo>
                  <a:lnTo>
                    <a:pt x="1058256" y="48886"/>
                  </a:lnTo>
                  <a:lnTo>
                    <a:pt x="1060256" y="49418"/>
                  </a:lnTo>
                  <a:lnTo>
                    <a:pt x="1061037" y="49418"/>
                  </a:lnTo>
                  <a:lnTo>
                    <a:pt x="1061037" y="64729"/>
                  </a:lnTo>
                  <a:close/>
                </a:path>
                <a:path w="1308100" h="139700">
                  <a:moveTo>
                    <a:pt x="1046056" y="133619"/>
                  </a:moveTo>
                  <a:lnTo>
                    <a:pt x="1030490" y="133619"/>
                  </a:lnTo>
                  <a:lnTo>
                    <a:pt x="1035434" y="133111"/>
                  </a:lnTo>
                  <a:lnTo>
                    <a:pt x="1044816" y="131079"/>
                  </a:lnTo>
                  <a:lnTo>
                    <a:pt x="1063573" y="103393"/>
                  </a:lnTo>
                  <a:lnTo>
                    <a:pt x="1063185" y="101107"/>
                  </a:lnTo>
                  <a:lnTo>
                    <a:pt x="1033214" y="80660"/>
                  </a:lnTo>
                  <a:lnTo>
                    <a:pt x="1031224" y="79898"/>
                  </a:lnTo>
                  <a:lnTo>
                    <a:pt x="1027423" y="77993"/>
                  </a:lnTo>
                  <a:lnTo>
                    <a:pt x="1025794" y="76850"/>
                  </a:lnTo>
                  <a:lnTo>
                    <a:pt x="1023004" y="73675"/>
                  </a:lnTo>
                  <a:lnTo>
                    <a:pt x="1022242" y="71643"/>
                  </a:lnTo>
                  <a:lnTo>
                    <a:pt x="1022362" y="67198"/>
                  </a:lnTo>
                  <a:lnTo>
                    <a:pt x="1036234" y="59070"/>
                  </a:lnTo>
                  <a:lnTo>
                    <a:pt x="1042263" y="59070"/>
                  </a:lnTo>
                  <a:lnTo>
                    <a:pt x="1046378" y="59705"/>
                  </a:lnTo>
                  <a:lnTo>
                    <a:pt x="1054789" y="61864"/>
                  </a:lnTo>
                  <a:lnTo>
                    <a:pt x="1036415" y="61864"/>
                  </a:lnTo>
                  <a:lnTo>
                    <a:pt x="1034729" y="62118"/>
                  </a:lnTo>
                  <a:lnTo>
                    <a:pt x="1025023" y="71008"/>
                  </a:lnTo>
                  <a:lnTo>
                    <a:pt x="1025537" y="72405"/>
                  </a:lnTo>
                  <a:lnTo>
                    <a:pt x="1046026" y="82057"/>
                  </a:lnTo>
                  <a:lnTo>
                    <a:pt x="1049321" y="83454"/>
                  </a:lnTo>
                  <a:lnTo>
                    <a:pt x="1066419" y="112410"/>
                  </a:lnTo>
                  <a:lnTo>
                    <a:pt x="1065276" y="116855"/>
                  </a:lnTo>
                  <a:lnTo>
                    <a:pt x="1060704" y="124348"/>
                  </a:lnTo>
                  <a:lnTo>
                    <a:pt x="1057665" y="127396"/>
                  </a:lnTo>
                  <a:lnTo>
                    <a:pt x="1050083" y="132095"/>
                  </a:lnTo>
                  <a:lnTo>
                    <a:pt x="1046056" y="133619"/>
                  </a:lnTo>
                  <a:close/>
                </a:path>
                <a:path w="1308100" h="139700">
                  <a:moveTo>
                    <a:pt x="1058256" y="63201"/>
                  </a:moveTo>
                  <a:lnTo>
                    <a:pt x="1054789" y="61864"/>
                  </a:lnTo>
                  <a:lnTo>
                    <a:pt x="1046378" y="59705"/>
                  </a:lnTo>
                  <a:lnTo>
                    <a:pt x="1042263" y="59070"/>
                  </a:lnTo>
                  <a:lnTo>
                    <a:pt x="1058256" y="59070"/>
                  </a:lnTo>
                  <a:lnTo>
                    <a:pt x="1058256" y="63201"/>
                  </a:lnTo>
                  <a:close/>
                </a:path>
                <a:path w="1308100" h="139700">
                  <a:moveTo>
                    <a:pt x="1046616" y="136413"/>
                  </a:moveTo>
                  <a:lnTo>
                    <a:pt x="1030690" y="136413"/>
                  </a:lnTo>
                  <a:lnTo>
                    <a:pt x="1035824" y="135905"/>
                  </a:lnTo>
                  <a:lnTo>
                    <a:pt x="1045721" y="133746"/>
                  </a:lnTo>
                  <a:lnTo>
                    <a:pt x="1066354" y="103012"/>
                  </a:lnTo>
                  <a:lnTo>
                    <a:pt x="1065857" y="100091"/>
                  </a:lnTo>
                  <a:lnTo>
                    <a:pt x="1034205" y="78120"/>
                  </a:lnTo>
                  <a:lnTo>
                    <a:pt x="1032338" y="77358"/>
                  </a:lnTo>
                  <a:lnTo>
                    <a:pt x="1028985" y="75707"/>
                  </a:lnTo>
                  <a:lnTo>
                    <a:pt x="1027623" y="74691"/>
                  </a:lnTo>
                  <a:lnTo>
                    <a:pt x="1025537" y="72405"/>
                  </a:lnTo>
                  <a:lnTo>
                    <a:pt x="1025023" y="71008"/>
                  </a:lnTo>
                  <a:lnTo>
                    <a:pt x="1025066" y="67960"/>
                  </a:lnTo>
                  <a:lnTo>
                    <a:pt x="1036415" y="61864"/>
                  </a:lnTo>
                  <a:lnTo>
                    <a:pt x="1042025" y="61864"/>
                  </a:lnTo>
                  <a:lnTo>
                    <a:pt x="1045921" y="62372"/>
                  </a:lnTo>
                  <a:lnTo>
                    <a:pt x="1053846" y="64404"/>
                  </a:lnTo>
                  <a:lnTo>
                    <a:pt x="1054465" y="64658"/>
                  </a:lnTo>
                  <a:lnTo>
                    <a:pt x="1036596" y="64658"/>
                  </a:lnTo>
                  <a:lnTo>
                    <a:pt x="1035091" y="64785"/>
                  </a:lnTo>
                  <a:lnTo>
                    <a:pt x="1027795" y="70246"/>
                  </a:lnTo>
                  <a:lnTo>
                    <a:pt x="1028080" y="71008"/>
                  </a:lnTo>
                  <a:lnTo>
                    <a:pt x="1047054" y="79517"/>
                  </a:lnTo>
                  <a:lnTo>
                    <a:pt x="1050464" y="80914"/>
                  </a:lnTo>
                  <a:lnTo>
                    <a:pt x="1069190" y="103012"/>
                  </a:lnTo>
                  <a:lnTo>
                    <a:pt x="1069168" y="113003"/>
                  </a:lnTo>
                  <a:lnTo>
                    <a:pt x="1067914" y="117871"/>
                  </a:lnTo>
                  <a:lnTo>
                    <a:pt x="1062837" y="126126"/>
                  </a:lnTo>
                  <a:lnTo>
                    <a:pt x="1059503" y="129555"/>
                  </a:lnTo>
                  <a:lnTo>
                    <a:pt x="1051274" y="134635"/>
                  </a:lnTo>
                  <a:lnTo>
                    <a:pt x="1046616" y="136413"/>
                  </a:lnTo>
                  <a:close/>
                </a:path>
                <a:path w="1308100" h="139700">
                  <a:moveTo>
                    <a:pt x="1058256" y="66335"/>
                  </a:moveTo>
                  <a:lnTo>
                    <a:pt x="1057560" y="65928"/>
                  </a:lnTo>
                  <a:lnTo>
                    <a:pt x="1053846" y="64404"/>
                  </a:lnTo>
                  <a:lnTo>
                    <a:pt x="1045921" y="62372"/>
                  </a:lnTo>
                  <a:lnTo>
                    <a:pt x="1042025" y="61864"/>
                  </a:lnTo>
                  <a:lnTo>
                    <a:pt x="1054789" y="61864"/>
                  </a:lnTo>
                  <a:lnTo>
                    <a:pt x="1058256" y="63201"/>
                  </a:lnTo>
                  <a:lnTo>
                    <a:pt x="1058256" y="66335"/>
                  </a:lnTo>
                  <a:close/>
                </a:path>
                <a:path w="1308100" h="139700">
                  <a:moveTo>
                    <a:pt x="1061037" y="67960"/>
                  </a:moveTo>
                  <a:lnTo>
                    <a:pt x="1058256" y="66335"/>
                  </a:lnTo>
                  <a:lnTo>
                    <a:pt x="1058256" y="63201"/>
                  </a:lnTo>
                  <a:lnTo>
                    <a:pt x="1058741" y="63388"/>
                  </a:lnTo>
                  <a:lnTo>
                    <a:pt x="1060915" y="64658"/>
                  </a:lnTo>
                  <a:lnTo>
                    <a:pt x="1061037" y="67960"/>
                  </a:lnTo>
                  <a:close/>
                </a:path>
                <a:path w="1308100" h="139700">
                  <a:moveTo>
                    <a:pt x="1063809" y="72786"/>
                  </a:moveTo>
                  <a:lnTo>
                    <a:pt x="1056389" y="68468"/>
                  </a:lnTo>
                  <a:lnTo>
                    <a:pt x="1052912" y="67071"/>
                  </a:lnTo>
                  <a:lnTo>
                    <a:pt x="1045454" y="65166"/>
                  </a:lnTo>
                  <a:lnTo>
                    <a:pt x="1041796" y="64658"/>
                  </a:lnTo>
                  <a:lnTo>
                    <a:pt x="1054465" y="64658"/>
                  </a:lnTo>
                  <a:lnTo>
                    <a:pt x="1057560" y="65928"/>
                  </a:lnTo>
                  <a:lnTo>
                    <a:pt x="1058256" y="66335"/>
                  </a:lnTo>
                  <a:lnTo>
                    <a:pt x="1058256" y="67960"/>
                  </a:lnTo>
                  <a:lnTo>
                    <a:pt x="1063809" y="67960"/>
                  </a:lnTo>
                  <a:lnTo>
                    <a:pt x="1063809" y="72786"/>
                  </a:lnTo>
                  <a:close/>
                </a:path>
                <a:path w="1308100" h="139700">
                  <a:moveTo>
                    <a:pt x="1061037" y="67960"/>
                  </a:moveTo>
                  <a:lnTo>
                    <a:pt x="1061037" y="64729"/>
                  </a:lnTo>
                  <a:lnTo>
                    <a:pt x="1062437" y="65547"/>
                  </a:lnTo>
                  <a:lnTo>
                    <a:pt x="1061037" y="67960"/>
                  </a:lnTo>
                  <a:close/>
                </a:path>
                <a:path w="1308100" h="139700">
                  <a:moveTo>
                    <a:pt x="1061037" y="67960"/>
                  </a:moveTo>
                  <a:lnTo>
                    <a:pt x="1058256" y="67960"/>
                  </a:lnTo>
                  <a:lnTo>
                    <a:pt x="1058256" y="66335"/>
                  </a:lnTo>
                  <a:lnTo>
                    <a:pt x="1061037" y="67960"/>
                  </a:lnTo>
                  <a:close/>
                </a:path>
                <a:path w="1308100" h="139700">
                  <a:moveTo>
                    <a:pt x="1030890" y="139207"/>
                  </a:moveTo>
                  <a:lnTo>
                    <a:pt x="1025366" y="139207"/>
                  </a:lnTo>
                  <a:lnTo>
                    <a:pt x="1017925" y="138953"/>
                  </a:lnTo>
                  <a:lnTo>
                    <a:pt x="1010762" y="138064"/>
                  </a:lnTo>
                  <a:lnTo>
                    <a:pt x="1003873" y="136540"/>
                  </a:lnTo>
                  <a:lnTo>
                    <a:pt x="997258" y="134508"/>
                  </a:lnTo>
                  <a:lnTo>
                    <a:pt x="995429" y="133873"/>
                  </a:lnTo>
                  <a:lnTo>
                    <a:pt x="995429" y="104790"/>
                  </a:lnTo>
                  <a:lnTo>
                    <a:pt x="1003529" y="109743"/>
                  </a:lnTo>
                  <a:lnTo>
                    <a:pt x="998200" y="109743"/>
                  </a:lnTo>
                  <a:lnTo>
                    <a:pt x="996772" y="112156"/>
                  </a:lnTo>
                  <a:lnTo>
                    <a:pt x="998200" y="113003"/>
                  </a:lnTo>
                  <a:lnTo>
                    <a:pt x="998200" y="131968"/>
                  </a:lnTo>
                  <a:lnTo>
                    <a:pt x="1004586" y="133873"/>
                  </a:lnTo>
                  <a:lnTo>
                    <a:pt x="1011240" y="135270"/>
                  </a:lnTo>
                  <a:lnTo>
                    <a:pt x="1018166" y="136159"/>
                  </a:lnTo>
                  <a:lnTo>
                    <a:pt x="1025366" y="136413"/>
                  </a:lnTo>
                  <a:lnTo>
                    <a:pt x="1046616" y="136413"/>
                  </a:lnTo>
                  <a:lnTo>
                    <a:pt x="1036215" y="138699"/>
                  </a:lnTo>
                  <a:lnTo>
                    <a:pt x="1030890" y="139207"/>
                  </a:lnTo>
                  <a:close/>
                </a:path>
                <a:path w="1308100" h="139700">
                  <a:moveTo>
                    <a:pt x="998200" y="113003"/>
                  </a:moveTo>
                  <a:lnTo>
                    <a:pt x="996772" y="112156"/>
                  </a:lnTo>
                  <a:lnTo>
                    <a:pt x="998200" y="109743"/>
                  </a:lnTo>
                  <a:lnTo>
                    <a:pt x="998200" y="113003"/>
                  </a:lnTo>
                  <a:close/>
                </a:path>
                <a:path w="1308100" h="139700">
                  <a:moveTo>
                    <a:pt x="1000982" y="114651"/>
                  </a:moveTo>
                  <a:lnTo>
                    <a:pt x="998200" y="113003"/>
                  </a:lnTo>
                  <a:lnTo>
                    <a:pt x="998200" y="109743"/>
                  </a:lnTo>
                  <a:lnTo>
                    <a:pt x="1000982" y="111386"/>
                  </a:lnTo>
                  <a:lnTo>
                    <a:pt x="1000982" y="114651"/>
                  </a:lnTo>
                  <a:close/>
                </a:path>
                <a:path w="1308100" h="139700">
                  <a:moveTo>
                    <a:pt x="1000982" y="111386"/>
                  </a:moveTo>
                  <a:lnTo>
                    <a:pt x="998200" y="109743"/>
                  </a:lnTo>
                  <a:lnTo>
                    <a:pt x="1000982" y="109743"/>
                  </a:lnTo>
                  <a:lnTo>
                    <a:pt x="1000982" y="111386"/>
                  </a:lnTo>
                  <a:close/>
                </a:path>
                <a:path w="1308100" h="139700">
                  <a:moveTo>
                    <a:pt x="1029271" y="117744"/>
                  </a:moveTo>
                  <a:lnTo>
                    <a:pt x="1020422" y="117744"/>
                  </a:lnTo>
                  <a:lnTo>
                    <a:pt x="1016184" y="117109"/>
                  </a:lnTo>
                  <a:lnTo>
                    <a:pt x="1007211" y="114442"/>
                  </a:lnTo>
                  <a:lnTo>
                    <a:pt x="1002715" y="112410"/>
                  </a:lnTo>
                  <a:lnTo>
                    <a:pt x="1000982" y="111386"/>
                  </a:lnTo>
                  <a:lnTo>
                    <a:pt x="1000982" y="109743"/>
                  </a:lnTo>
                  <a:lnTo>
                    <a:pt x="1003529" y="109743"/>
                  </a:lnTo>
                  <a:lnTo>
                    <a:pt x="1003944" y="109997"/>
                  </a:lnTo>
                  <a:lnTo>
                    <a:pt x="1008230" y="111902"/>
                  </a:lnTo>
                  <a:lnTo>
                    <a:pt x="1016717" y="114442"/>
                  </a:lnTo>
                  <a:lnTo>
                    <a:pt x="1020689" y="114950"/>
                  </a:lnTo>
                  <a:lnTo>
                    <a:pt x="1037649" y="114950"/>
                  </a:lnTo>
                  <a:lnTo>
                    <a:pt x="1033100" y="117109"/>
                  </a:lnTo>
                  <a:lnTo>
                    <a:pt x="1029271" y="117744"/>
                  </a:lnTo>
                  <a:close/>
                </a:path>
                <a:path w="1308100" h="139700">
                  <a:moveTo>
                    <a:pt x="1029690" y="120538"/>
                  </a:moveTo>
                  <a:lnTo>
                    <a:pt x="1020146" y="120538"/>
                  </a:lnTo>
                  <a:lnTo>
                    <a:pt x="1015650" y="119903"/>
                  </a:lnTo>
                  <a:lnTo>
                    <a:pt x="1006201" y="117109"/>
                  </a:lnTo>
                  <a:lnTo>
                    <a:pt x="1001487" y="114950"/>
                  </a:lnTo>
                  <a:lnTo>
                    <a:pt x="1000982" y="114651"/>
                  </a:lnTo>
                  <a:lnTo>
                    <a:pt x="1000982" y="111386"/>
                  </a:lnTo>
                  <a:lnTo>
                    <a:pt x="1002715" y="112410"/>
                  </a:lnTo>
                  <a:lnTo>
                    <a:pt x="1007211" y="114442"/>
                  </a:lnTo>
                  <a:lnTo>
                    <a:pt x="1016184" y="117109"/>
                  </a:lnTo>
                  <a:lnTo>
                    <a:pt x="1020422" y="117744"/>
                  </a:lnTo>
                  <a:lnTo>
                    <a:pt x="1038257" y="117744"/>
                  </a:lnTo>
                  <a:lnTo>
                    <a:pt x="1033919" y="119776"/>
                  </a:lnTo>
                  <a:lnTo>
                    <a:pt x="1029690" y="120538"/>
                  </a:lnTo>
                  <a:close/>
                </a:path>
                <a:path w="1308100" h="139700">
                  <a:moveTo>
                    <a:pt x="998200" y="131968"/>
                  </a:moveTo>
                  <a:lnTo>
                    <a:pt x="998200" y="113003"/>
                  </a:lnTo>
                  <a:lnTo>
                    <a:pt x="1000982" y="114651"/>
                  </a:lnTo>
                  <a:lnTo>
                    <a:pt x="1000982" y="129301"/>
                  </a:lnTo>
                  <a:lnTo>
                    <a:pt x="999143" y="129301"/>
                  </a:lnTo>
                  <a:lnTo>
                    <a:pt x="998200" y="131968"/>
                  </a:lnTo>
                  <a:close/>
                </a:path>
                <a:path w="1308100" h="139700">
                  <a:moveTo>
                    <a:pt x="1030490" y="133619"/>
                  </a:moveTo>
                  <a:lnTo>
                    <a:pt x="1025366" y="133619"/>
                  </a:lnTo>
                  <a:lnTo>
                    <a:pt x="1018411" y="133365"/>
                  </a:lnTo>
                  <a:lnTo>
                    <a:pt x="1011722" y="132603"/>
                  </a:lnTo>
                  <a:lnTo>
                    <a:pt x="1005299" y="131206"/>
                  </a:lnTo>
                  <a:lnTo>
                    <a:pt x="1000982" y="129870"/>
                  </a:lnTo>
                  <a:lnTo>
                    <a:pt x="1000982" y="114651"/>
                  </a:lnTo>
                  <a:lnTo>
                    <a:pt x="1001487" y="114950"/>
                  </a:lnTo>
                  <a:lnTo>
                    <a:pt x="1006201" y="117109"/>
                  </a:lnTo>
                  <a:lnTo>
                    <a:pt x="1015650" y="119903"/>
                  </a:lnTo>
                  <a:lnTo>
                    <a:pt x="1020146" y="120538"/>
                  </a:lnTo>
                  <a:lnTo>
                    <a:pt x="1059791" y="120538"/>
                  </a:lnTo>
                  <a:lnTo>
                    <a:pt x="1058560" y="122570"/>
                  </a:lnTo>
                  <a:lnTo>
                    <a:pt x="1055827" y="125237"/>
                  </a:lnTo>
                  <a:lnTo>
                    <a:pt x="1048893" y="129555"/>
                  </a:lnTo>
                  <a:lnTo>
                    <a:pt x="1044816" y="131079"/>
                  </a:lnTo>
                  <a:lnTo>
                    <a:pt x="1035434" y="133111"/>
                  </a:lnTo>
                  <a:lnTo>
                    <a:pt x="1030490" y="133619"/>
                  </a:lnTo>
                  <a:close/>
                </a:path>
                <a:path w="1308100" h="139700">
                  <a:moveTo>
                    <a:pt x="1030690" y="136413"/>
                  </a:moveTo>
                  <a:lnTo>
                    <a:pt x="1025366" y="136413"/>
                  </a:lnTo>
                  <a:lnTo>
                    <a:pt x="1018166" y="136159"/>
                  </a:lnTo>
                  <a:lnTo>
                    <a:pt x="1011240" y="135270"/>
                  </a:lnTo>
                  <a:lnTo>
                    <a:pt x="1004586" y="133873"/>
                  </a:lnTo>
                  <a:lnTo>
                    <a:pt x="998200" y="131968"/>
                  </a:lnTo>
                  <a:lnTo>
                    <a:pt x="999143" y="129301"/>
                  </a:lnTo>
                  <a:lnTo>
                    <a:pt x="1000982" y="129870"/>
                  </a:lnTo>
                  <a:lnTo>
                    <a:pt x="1000982" y="131968"/>
                  </a:lnTo>
                  <a:lnTo>
                    <a:pt x="1008803" y="131968"/>
                  </a:lnTo>
                  <a:lnTo>
                    <a:pt x="1011722" y="132603"/>
                  </a:lnTo>
                  <a:lnTo>
                    <a:pt x="1018411" y="133365"/>
                  </a:lnTo>
                  <a:lnTo>
                    <a:pt x="1025366" y="133619"/>
                  </a:lnTo>
                  <a:lnTo>
                    <a:pt x="1046056" y="133619"/>
                  </a:lnTo>
                  <a:lnTo>
                    <a:pt x="1045721" y="133746"/>
                  </a:lnTo>
                  <a:lnTo>
                    <a:pt x="1035824" y="135905"/>
                  </a:lnTo>
                  <a:lnTo>
                    <a:pt x="1030690" y="136413"/>
                  </a:lnTo>
                  <a:close/>
                </a:path>
                <a:path w="1308100" h="139700">
                  <a:moveTo>
                    <a:pt x="1000982" y="129870"/>
                  </a:moveTo>
                  <a:lnTo>
                    <a:pt x="999143" y="129301"/>
                  </a:lnTo>
                  <a:lnTo>
                    <a:pt x="1000982" y="129301"/>
                  </a:lnTo>
                  <a:lnTo>
                    <a:pt x="1000982" y="129870"/>
                  </a:lnTo>
                  <a:close/>
                </a:path>
                <a:path w="1308100" h="139700">
                  <a:moveTo>
                    <a:pt x="1008803" y="131968"/>
                  </a:moveTo>
                  <a:lnTo>
                    <a:pt x="1000982" y="131968"/>
                  </a:lnTo>
                  <a:lnTo>
                    <a:pt x="1000982" y="129870"/>
                  </a:lnTo>
                  <a:lnTo>
                    <a:pt x="1005299" y="131206"/>
                  </a:lnTo>
                  <a:lnTo>
                    <a:pt x="1008803" y="131968"/>
                  </a:lnTo>
                  <a:close/>
                </a:path>
                <a:path w="1308100" h="139700">
                  <a:moveTo>
                    <a:pt x="1088631" y="45475"/>
                  </a:moveTo>
                  <a:lnTo>
                    <a:pt x="1085859" y="45475"/>
                  </a:lnTo>
                  <a:lnTo>
                    <a:pt x="1085859" y="24201"/>
                  </a:lnTo>
                  <a:lnTo>
                    <a:pt x="1118749" y="14802"/>
                  </a:lnTo>
                  <a:lnTo>
                    <a:pt x="1118749" y="18485"/>
                  </a:lnTo>
                  <a:lnTo>
                    <a:pt x="1113196" y="18485"/>
                  </a:lnTo>
                  <a:lnTo>
                    <a:pt x="1113196" y="19277"/>
                  </a:lnTo>
                  <a:lnTo>
                    <a:pt x="1088631" y="26295"/>
                  </a:lnTo>
                  <a:lnTo>
                    <a:pt x="1088631" y="45475"/>
                  </a:lnTo>
                  <a:close/>
                </a:path>
                <a:path w="1308100" h="139700">
                  <a:moveTo>
                    <a:pt x="1113196" y="19277"/>
                  </a:moveTo>
                  <a:lnTo>
                    <a:pt x="1113196" y="18485"/>
                  </a:lnTo>
                  <a:lnTo>
                    <a:pt x="1115968" y="18485"/>
                  </a:lnTo>
                  <a:lnTo>
                    <a:pt x="1113196" y="19277"/>
                  </a:lnTo>
                  <a:close/>
                </a:path>
                <a:path w="1308100" h="139700">
                  <a:moveTo>
                    <a:pt x="1113196" y="22164"/>
                  </a:moveTo>
                  <a:lnTo>
                    <a:pt x="1113196" y="19277"/>
                  </a:lnTo>
                  <a:lnTo>
                    <a:pt x="1115968" y="18485"/>
                  </a:lnTo>
                  <a:lnTo>
                    <a:pt x="1115968" y="21372"/>
                  </a:lnTo>
                  <a:lnTo>
                    <a:pt x="1113196" y="22164"/>
                  </a:lnTo>
                  <a:close/>
                </a:path>
                <a:path w="1308100" h="139700">
                  <a:moveTo>
                    <a:pt x="1115968" y="21372"/>
                  </a:moveTo>
                  <a:lnTo>
                    <a:pt x="1115968" y="18485"/>
                  </a:lnTo>
                  <a:lnTo>
                    <a:pt x="1116730" y="21155"/>
                  </a:lnTo>
                  <a:lnTo>
                    <a:pt x="1115968" y="21372"/>
                  </a:lnTo>
                  <a:close/>
                </a:path>
                <a:path w="1308100" h="139700">
                  <a:moveTo>
                    <a:pt x="1118749" y="45475"/>
                  </a:moveTo>
                  <a:lnTo>
                    <a:pt x="1115968" y="45475"/>
                  </a:lnTo>
                  <a:lnTo>
                    <a:pt x="1115968" y="21372"/>
                  </a:lnTo>
                  <a:lnTo>
                    <a:pt x="1116730" y="21155"/>
                  </a:lnTo>
                  <a:lnTo>
                    <a:pt x="1115968" y="18485"/>
                  </a:lnTo>
                  <a:lnTo>
                    <a:pt x="1118749" y="18485"/>
                  </a:lnTo>
                  <a:lnTo>
                    <a:pt x="1118749" y="45475"/>
                  </a:lnTo>
                  <a:close/>
                </a:path>
                <a:path w="1308100" h="139700">
                  <a:moveTo>
                    <a:pt x="1089393" y="28965"/>
                  </a:moveTo>
                  <a:lnTo>
                    <a:pt x="1088631" y="26295"/>
                  </a:lnTo>
                  <a:lnTo>
                    <a:pt x="1113196" y="19277"/>
                  </a:lnTo>
                  <a:lnTo>
                    <a:pt x="1113196" y="22164"/>
                  </a:lnTo>
                  <a:lnTo>
                    <a:pt x="1098737" y="26295"/>
                  </a:lnTo>
                  <a:lnTo>
                    <a:pt x="1091412" y="26295"/>
                  </a:lnTo>
                  <a:lnTo>
                    <a:pt x="1091412" y="28388"/>
                  </a:lnTo>
                  <a:lnTo>
                    <a:pt x="1089393" y="28965"/>
                  </a:lnTo>
                  <a:close/>
                </a:path>
                <a:path w="1308100" h="139700">
                  <a:moveTo>
                    <a:pt x="1133151" y="48252"/>
                  </a:moveTo>
                  <a:lnTo>
                    <a:pt x="1113196" y="48252"/>
                  </a:lnTo>
                  <a:lnTo>
                    <a:pt x="1113196" y="22164"/>
                  </a:lnTo>
                  <a:lnTo>
                    <a:pt x="1115968" y="21372"/>
                  </a:lnTo>
                  <a:lnTo>
                    <a:pt x="1115968" y="45475"/>
                  </a:lnTo>
                  <a:lnTo>
                    <a:pt x="1133151" y="45475"/>
                  </a:lnTo>
                  <a:lnTo>
                    <a:pt x="1133151" y="48252"/>
                  </a:lnTo>
                  <a:close/>
                </a:path>
                <a:path w="1308100" h="139700">
                  <a:moveTo>
                    <a:pt x="1113196" y="48252"/>
                  </a:moveTo>
                  <a:lnTo>
                    <a:pt x="1091412" y="48252"/>
                  </a:lnTo>
                  <a:lnTo>
                    <a:pt x="1091412" y="28388"/>
                  </a:lnTo>
                  <a:lnTo>
                    <a:pt x="1113196" y="22164"/>
                  </a:lnTo>
                  <a:lnTo>
                    <a:pt x="1113196" y="48252"/>
                  </a:lnTo>
                  <a:close/>
                </a:path>
                <a:path w="1308100" h="139700">
                  <a:moveTo>
                    <a:pt x="1125778" y="136513"/>
                  </a:moveTo>
                  <a:lnTo>
                    <a:pt x="1117615" y="136513"/>
                  </a:lnTo>
                  <a:lnTo>
                    <a:pt x="1104937" y="134631"/>
                  </a:lnTo>
                  <a:lnTo>
                    <a:pt x="1095879" y="128984"/>
                  </a:lnTo>
                  <a:lnTo>
                    <a:pt x="1090443" y="119573"/>
                  </a:lnTo>
                  <a:lnTo>
                    <a:pt x="1088700" y="106899"/>
                  </a:lnTo>
                  <a:lnTo>
                    <a:pt x="1088631" y="65695"/>
                  </a:lnTo>
                  <a:lnTo>
                    <a:pt x="1077001" y="65695"/>
                  </a:lnTo>
                  <a:lnTo>
                    <a:pt x="1077001" y="45475"/>
                  </a:lnTo>
                  <a:lnTo>
                    <a:pt x="1088631" y="45475"/>
                  </a:lnTo>
                  <a:lnTo>
                    <a:pt x="1088631" y="26295"/>
                  </a:lnTo>
                  <a:lnTo>
                    <a:pt x="1089393" y="28965"/>
                  </a:lnTo>
                  <a:lnTo>
                    <a:pt x="1091412" y="28965"/>
                  </a:lnTo>
                  <a:lnTo>
                    <a:pt x="1091412" y="48252"/>
                  </a:lnTo>
                  <a:lnTo>
                    <a:pt x="1133151" y="48252"/>
                  </a:lnTo>
                  <a:lnTo>
                    <a:pt x="1133151" y="62919"/>
                  </a:lnTo>
                  <a:lnTo>
                    <a:pt x="1091412" y="62919"/>
                  </a:lnTo>
                  <a:lnTo>
                    <a:pt x="1091481" y="106899"/>
                  </a:lnTo>
                  <a:lnTo>
                    <a:pt x="1093050" y="118358"/>
                  </a:lnTo>
                  <a:lnTo>
                    <a:pt x="1097963" y="126901"/>
                  </a:lnTo>
                  <a:lnTo>
                    <a:pt x="1106151" y="132027"/>
                  </a:lnTo>
                  <a:lnTo>
                    <a:pt x="1117615" y="133735"/>
                  </a:lnTo>
                  <a:lnTo>
                    <a:pt x="1135112" y="133735"/>
                  </a:lnTo>
                  <a:lnTo>
                    <a:pt x="1131884" y="135442"/>
                  </a:lnTo>
                  <a:lnTo>
                    <a:pt x="1125778" y="136513"/>
                  </a:lnTo>
                  <a:close/>
                </a:path>
                <a:path w="1308100" h="139700">
                  <a:moveTo>
                    <a:pt x="1091412" y="28388"/>
                  </a:moveTo>
                  <a:lnTo>
                    <a:pt x="1091412" y="26295"/>
                  </a:lnTo>
                  <a:lnTo>
                    <a:pt x="1098737" y="26295"/>
                  </a:lnTo>
                  <a:lnTo>
                    <a:pt x="1091412" y="28388"/>
                  </a:lnTo>
                  <a:close/>
                </a:path>
                <a:path w="1308100" h="139700">
                  <a:moveTo>
                    <a:pt x="1091412" y="28965"/>
                  </a:moveTo>
                  <a:lnTo>
                    <a:pt x="1089393" y="28965"/>
                  </a:lnTo>
                  <a:lnTo>
                    <a:pt x="1091412" y="28388"/>
                  </a:lnTo>
                  <a:lnTo>
                    <a:pt x="1091412" y="28965"/>
                  </a:lnTo>
                  <a:close/>
                </a:path>
                <a:path w="1308100" h="139700">
                  <a:moveTo>
                    <a:pt x="1085859" y="68473"/>
                  </a:moveTo>
                  <a:lnTo>
                    <a:pt x="1071448" y="68473"/>
                  </a:lnTo>
                  <a:lnTo>
                    <a:pt x="1071448" y="42697"/>
                  </a:lnTo>
                  <a:lnTo>
                    <a:pt x="1085859" y="42697"/>
                  </a:lnTo>
                  <a:lnTo>
                    <a:pt x="1085859" y="45475"/>
                  </a:lnTo>
                  <a:lnTo>
                    <a:pt x="1074229" y="45475"/>
                  </a:lnTo>
                  <a:lnTo>
                    <a:pt x="1074229" y="65695"/>
                  </a:lnTo>
                  <a:lnTo>
                    <a:pt x="1085859" y="65695"/>
                  </a:lnTo>
                  <a:lnTo>
                    <a:pt x="1085859" y="68473"/>
                  </a:lnTo>
                  <a:close/>
                </a:path>
                <a:path w="1308100" h="139700">
                  <a:moveTo>
                    <a:pt x="1138704" y="68473"/>
                  </a:moveTo>
                  <a:lnTo>
                    <a:pt x="1118749" y="68473"/>
                  </a:lnTo>
                  <a:lnTo>
                    <a:pt x="1118749" y="65695"/>
                  </a:lnTo>
                  <a:lnTo>
                    <a:pt x="1135932" y="65695"/>
                  </a:lnTo>
                  <a:lnTo>
                    <a:pt x="1135932" y="45475"/>
                  </a:lnTo>
                  <a:lnTo>
                    <a:pt x="1118749" y="45475"/>
                  </a:lnTo>
                  <a:lnTo>
                    <a:pt x="1118749" y="42697"/>
                  </a:lnTo>
                  <a:lnTo>
                    <a:pt x="1138704" y="42697"/>
                  </a:lnTo>
                  <a:lnTo>
                    <a:pt x="1138704" y="68473"/>
                  </a:lnTo>
                  <a:close/>
                </a:path>
                <a:path w="1308100" h="139700">
                  <a:moveTo>
                    <a:pt x="1077001" y="65695"/>
                  </a:moveTo>
                  <a:lnTo>
                    <a:pt x="1074229" y="65695"/>
                  </a:lnTo>
                  <a:lnTo>
                    <a:pt x="1074229" y="45475"/>
                  </a:lnTo>
                  <a:lnTo>
                    <a:pt x="1077001" y="45475"/>
                  </a:lnTo>
                  <a:lnTo>
                    <a:pt x="1077001" y="65695"/>
                  </a:lnTo>
                  <a:close/>
                </a:path>
                <a:path w="1308100" h="139700">
                  <a:moveTo>
                    <a:pt x="1135932" y="65695"/>
                  </a:moveTo>
                  <a:lnTo>
                    <a:pt x="1133151" y="65695"/>
                  </a:lnTo>
                  <a:lnTo>
                    <a:pt x="1133151" y="45475"/>
                  </a:lnTo>
                  <a:lnTo>
                    <a:pt x="1135932" y="45475"/>
                  </a:lnTo>
                  <a:lnTo>
                    <a:pt x="1135932" y="65695"/>
                  </a:lnTo>
                  <a:close/>
                </a:path>
                <a:path w="1308100" h="139700">
                  <a:moveTo>
                    <a:pt x="1125321" y="133735"/>
                  </a:moveTo>
                  <a:lnTo>
                    <a:pt x="1117615" y="133735"/>
                  </a:lnTo>
                  <a:lnTo>
                    <a:pt x="1106151" y="132027"/>
                  </a:lnTo>
                  <a:lnTo>
                    <a:pt x="1097963" y="126901"/>
                  </a:lnTo>
                  <a:lnTo>
                    <a:pt x="1093050" y="118358"/>
                  </a:lnTo>
                  <a:lnTo>
                    <a:pt x="1091481" y="106899"/>
                  </a:lnTo>
                  <a:lnTo>
                    <a:pt x="1091412" y="62919"/>
                  </a:lnTo>
                  <a:lnTo>
                    <a:pt x="1113196" y="62919"/>
                  </a:lnTo>
                  <a:lnTo>
                    <a:pt x="1113196" y="106899"/>
                  </a:lnTo>
                  <a:lnTo>
                    <a:pt x="1114310" y="110946"/>
                  </a:lnTo>
                  <a:lnTo>
                    <a:pt x="1118939" y="116781"/>
                  </a:lnTo>
                  <a:lnTo>
                    <a:pt x="1122426" y="118288"/>
                  </a:lnTo>
                  <a:lnTo>
                    <a:pt x="1133151" y="118288"/>
                  </a:lnTo>
                  <a:lnTo>
                    <a:pt x="1133151" y="131631"/>
                  </a:lnTo>
                  <a:lnTo>
                    <a:pt x="1130989" y="132772"/>
                  </a:lnTo>
                  <a:lnTo>
                    <a:pt x="1125321" y="133735"/>
                  </a:lnTo>
                  <a:close/>
                </a:path>
                <a:path w="1308100" h="139700">
                  <a:moveTo>
                    <a:pt x="1130360" y="118288"/>
                  </a:moveTo>
                  <a:lnTo>
                    <a:pt x="1122426" y="118288"/>
                  </a:lnTo>
                  <a:lnTo>
                    <a:pt x="1118939" y="116781"/>
                  </a:lnTo>
                  <a:lnTo>
                    <a:pt x="1114310" y="110946"/>
                  </a:lnTo>
                  <a:lnTo>
                    <a:pt x="1113196" y="106899"/>
                  </a:lnTo>
                  <a:lnTo>
                    <a:pt x="1113196" y="62919"/>
                  </a:lnTo>
                  <a:lnTo>
                    <a:pt x="1133151" y="62919"/>
                  </a:lnTo>
                  <a:lnTo>
                    <a:pt x="1133151" y="65695"/>
                  </a:lnTo>
                  <a:lnTo>
                    <a:pt x="1115968" y="65695"/>
                  </a:lnTo>
                  <a:lnTo>
                    <a:pt x="1116018" y="110946"/>
                  </a:lnTo>
                  <a:lnTo>
                    <a:pt x="1119644" y="115510"/>
                  </a:lnTo>
                  <a:lnTo>
                    <a:pt x="1133151" y="115510"/>
                  </a:lnTo>
                  <a:lnTo>
                    <a:pt x="1133151" y="117510"/>
                  </a:lnTo>
                  <a:lnTo>
                    <a:pt x="1130360" y="118288"/>
                  </a:lnTo>
                  <a:close/>
                </a:path>
                <a:path w="1308100" h="139700">
                  <a:moveTo>
                    <a:pt x="1126236" y="139289"/>
                  </a:moveTo>
                  <a:lnTo>
                    <a:pt x="1117615" y="139289"/>
                  </a:lnTo>
                  <a:lnTo>
                    <a:pt x="1103721" y="137234"/>
                  </a:lnTo>
                  <a:lnTo>
                    <a:pt x="1093797" y="131067"/>
                  </a:lnTo>
                  <a:lnTo>
                    <a:pt x="1087843" y="120788"/>
                  </a:lnTo>
                  <a:lnTo>
                    <a:pt x="1085928" y="106899"/>
                  </a:lnTo>
                  <a:lnTo>
                    <a:pt x="1085859" y="65695"/>
                  </a:lnTo>
                  <a:lnTo>
                    <a:pt x="1088631" y="65695"/>
                  </a:lnTo>
                  <a:lnTo>
                    <a:pt x="1088700" y="106899"/>
                  </a:lnTo>
                  <a:lnTo>
                    <a:pt x="1090443" y="119573"/>
                  </a:lnTo>
                  <a:lnTo>
                    <a:pt x="1095879" y="128984"/>
                  </a:lnTo>
                  <a:lnTo>
                    <a:pt x="1104937" y="134631"/>
                  </a:lnTo>
                  <a:lnTo>
                    <a:pt x="1117615" y="136513"/>
                  </a:lnTo>
                  <a:lnTo>
                    <a:pt x="1135796" y="136513"/>
                  </a:lnTo>
                  <a:lnTo>
                    <a:pt x="1132770" y="138112"/>
                  </a:lnTo>
                  <a:lnTo>
                    <a:pt x="1126236" y="139289"/>
                  </a:lnTo>
                  <a:close/>
                </a:path>
                <a:path w="1308100" h="139700">
                  <a:moveTo>
                    <a:pt x="1129884" y="115510"/>
                  </a:moveTo>
                  <a:lnTo>
                    <a:pt x="1119644" y="115510"/>
                  </a:lnTo>
                  <a:lnTo>
                    <a:pt x="1116018" y="110946"/>
                  </a:lnTo>
                  <a:lnTo>
                    <a:pt x="1115968" y="65695"/>
                  </a:lnTo>
                  <a:lnTo>
                    <a:pt x="1118749" y="65695"/>
                  </a:lnTo>
                  <a:lnTo>
                    <a:pt x="1118749" y="109030"/>
                  </a:lnTo>
                  <a:lnTo>
                    <a:pt x="1121492" y="112734"/>
                  </a:lnTo>
                  <a:lnTo>
                    <a:pt x="1138704" y="112734"/>
                  </a:lnTo>
                  <a:lnTo>
                    <a:pt x="1138704" y="112994"/>
                  </a:lnTo>
                  <a:lnTo>
                    <a:pt x="1133151" y="112994"/>
                  </a:lnTo>
                  <a:lnTo>
                    <a:pt x="1133151" y="114516"/>
                  </a:lnTo>
                  <a:lnTo>
                    <a:pt x="1132865" y="114672"/>
                  </a:lnTo>
                  <a:lnTo>
                    <a:pt x="1129884" y="115510"/>
                  </a:lnTo>
                  <a:close/>
                </a:path>
                <a:path w="1308100" h="139700">
                  <a:moveTo>
                    <a:pt x="1138704" y="112734"/>
                  </a:moveTo>
                  <a:lnTo>
                    <a:pt x="1129407" y="112734"/>
                  </a:lnTo>
                  <a:lnTo>
                    <a:pt x="1131951" y="112008"/>
                  </a:lnTo>
                  <a:lnTo>
                    <a:pt x="1138704" y="108308"/>
                  </a:lnTo>
                  <a:lnTo>
                    <a:pt x="1138704" y="112734"/>
                  </a:lnTo>
                  <a:close/>
                </a:path>
                <a:path w="1308100" h="139700">
                  <a:moveTo>
                    <a:pt x="1133151" y="114516"/>
                  </a:moveTo>
                  <a:lnTo>
                    <a:pt x="1133151" y="112994"/>
                  </a:lnTo>
                  <a:lnTo>
                    <a:pt x="1135932" y="112994"/>
                  </a:lnTo>
                  <a:lnTo>
                    <a:pt x="1133151" y="114516"/>
                  </a:lnTo>
                  <a:close/>
                </a:path>
                <a:path w="1308100" h="139700">
                  <a:moveTo>
                    <a:pt x="1133151" y="117510"/>
                  </a:moveTo>
                  <a:lnTo>
                    <a:pt x="1133151" y="114516"/>
                  </a:lnTo>
                  <a:lnTo>
                    <a:pt x="1135932" y="112994"/>
                  </a:lnTo>
                  <a:lnTo>
                    <a:pt x="1135932" y="116159"/>
                  </a:lnTo>
                  <a:lnTo>
                    <a:pt x="1133779" y="117335"/>
                  </a:lnTo>
                  <a:lnTo>
                    <a:pt x="1133151" y="117510"/>
                  </a:lnTo>
                  <a:close/>
                </a:path>
                <a:path w="1308100" h="139700">
                  <a:moveTo>
                    <a:pt x="1135932" y="116159"/>
                  </a:moveTo>
                  <a:lnTo>
                    <a:pt x="1135932" y="112994"/>
                  </a:lnTo>
                  <a:lnTo>
                    <a:pt x="1137265" y="115430"/>
                  </a:lnTo>
                  <a:lnTo>
                    <a:pt x="1135932" y="116159"/>
                  </a:lnTo>
                  <a:close/>
                </a:path>
                <a:path w="1308100" h="139700">
                  <a:moveTo>
                    <a:pt x="1135796" y="136513"/>
                  </a:moveTo>
                  <a:lnTo>
                    <a:pt x="1125778" y="136513"/>
                  </a:lnTo>
                  <a:lnTo>
                    <a:pt x="1131884" y="135442"/>
                  </a:lnTo>
                  <a:lnTo>
                    <a:pt x="1135932" y="133302"/>
                  </a:lnTo>
                  <a:lnTo>
                    <a:pt x="1135932" y="116159"/>
                  </a:lnTo>
                  <a:lnTo>
                    <a:pt x="1137265" y="115430"/>
                  </a:lnTo>
                  <a:lnTo>
                    <a:pt x="1135932" y="112994"/>
                  </a:lnTo>
                  <a:lnTo>
                    <a:pt x="1138704" y="112994"/>
                  </a:lnTo>
                  <a:lnTo>
                    <a:pt x="1138704" y="134974"/>
                  </a:lnTo>
                  <a:lnTo>
                    <a:pt x="1135796" y="136513"/>
                  </a:lnTo>
                  <a:close/>
                </a:path>
                <a:path w="1308100" h="139700">
                  <a:moveTo>
                    <a:pt x="1133151" y="115510"/>
                  </a:moveTo>
                  <a:lnTo>
                    <a:pt x="1129884" y="115510"/>
                  </a:lnTo>
                  <a:lnTo>
                    <a:pt x="1132865" y="114672"/>
                  </a:lnTo>
                  <a:lnTo>
                    <a:pt x="1133151" y="114516"/>
                  </a:lnTo>
                  <a:lnTo>
                    <a:pt x="1133151" y="115510"/>
                  </a:lnTo>
                  <a:close/>
                </a:path>
                <a:path w="1308100" h="139700">
                  <a:moveTo>
                    <a:pt x="1133151" y="131631"/>
                  </a:moveTo>
                  <a:lnTo>
                    <a:pt x="1133151" y="117510"/>
                  </a:lnTo>
                  <a:lnTo>
                    <a:pt x="1133779" y="117335"/>
                  </a:lnTo>
                  <a:lnTo>
                    <a:pt x="1135932" y="116159"/>
                  </a:lnTo>
                  <a:lnTo>
                    <a:pt x="1135932" y="130846"/>
                  </a:lnTo>
                  <a:lnTo>
                    <a:pt x="1134637" y="130846"/>
                  </a:lnTo>
                  <a:lnTo>
                    <a:pt x="1133151" y="131631"/>
                  </a:lnTo>
                  <a:close/>
                </a:path>
                <a:path w="1308100" h="139700">
                  <a:moveTo>
                    <a:pt x="1133151" y="118288"/>
                  </a:moveTo>
                  <a:lnTo>
                    <a:pt x="1130360" y="118288"/>
                  </a:lnTo>
                  <a:lnTo>
                    <a:pt x="1133151" y="117510"/>
                  </a:lnTo>
                  <a:lnTo>
                    <a:pt x="1133151" y="118288"/>
                  </a:lnTo>
                  <a:close/>
                </a:path>
                <a:path w="1308100" h="139700">
                  <a:moveTo>
                    <a:pt x="1135932" y="133302"/>
                  </a:moveTo>
                  <a:lnTo>
                    <a:pt x="1133151" y="133302"/>
                  </a:lnTo>
                  <a:lnTo>
                    <a:pt x="1133151" y="131631"/>
                  </a:lnTo>
                  <a:lnTo>
                    <a:pt x="1134637" y="130846"/>
                  </a:lnTo>
                  <a:lnTo>
                    <a:pt x="1135932" y="133302"/>
                  </a:lnTo>
                  <a:close/>
                </a:path>
                <a:path w="1308100" h="139700">
                  <a:moveTo>
                    <a:pt x="1135932" y="133302"/>
                  </a:moveTo>
                  <a:lnTo>
                    <a:pt x="1134637" y="130846"/>
                  </a:lnTo>
                  <a:lnTo>
                    <a:pt x="1135932" y="130846"/>
                  </a:lnTo>
                  <a:lnTo>
                    <a:pt x="1135932" y="133302"/>
                  </a:lnTo>
                  <a:close/>
                </a:path>
                <a:path w="1308100" h="139700">
                  <a:moveTo>
                    <a:pt x="1135112" y="133735"/>
                  </a:moveTo>
                  <a:lnTo>
                    <a:pt x="1125321" y="133735"/>
                  </a:lnTo>
                  <a:lnTo>
                    <a:pt x="1130989" y="132772"/>
                  </a:lnTo>
                  <a:lnTo>
                    <a:pt x="1133151" y="131631"/>
                  </a:lnTo>
                  <a:lnTo>
                    <a:pt x="1133151" y="133302"/>
                  </a:lnTo>
                  <a:lnTo>
                    <a:pt x="1135932" y="133302"/>
                  </a:lnTo>
                  <a:lnTo>
                    <a:pt x="1135112" y="133735"/>
                  </a:lnTo>
                  <a:close/>
                </a:path>
                <a:path w="1308100" h="139700">
                  <a:moveTo>
                    <a:pt x="1190691" y="139289"/>
                  </a:moveTo>
                  <a:lnTo>
                    <a:pt x="1149758" y="119558"/>
                  </a:lnTo>
                  <a:lnTo>
                    <a:pt x="1142609" y="91298"/>
                  </a:lnTo>
                  <a:lnTo>
                    <a:pt x="1143463" y="80255"/>
                  </a:lnTo>
                  <a:lnTo>
                    <a:pt x="1171485" y="43966"/>
                  </a:lnTo>
                  <a:lnTo>
                    <a:pt x="1189824" y="40528"/>
                  </a:lnTo>
                  <a:lnTo>
                    <a:pt x="1199579" y="41306"/>
                  </a:lnTo>
                  <a:lnTo>
                    <a:pt x="1206956" y="43305"/>
                  </a:lnTo>
                  <a:lnTo>
                    <a:pt x="1189824" y="43305"/>
                  </a:lnTo>
                  <a:lnTo>
                    <a:pt x="1180820" y="44113"/>
                  </a:lnTo>
                  <a:lnTo>
                    <a:pt x="1148603" y="71467"/>
                  </a:lnTo>
                  <a:lnTo>
                    <a:pt x="1145390" y="91298"/>
                  </a:lnTo>
                  <a:lnTo>
                    <a:pt x="1146133" y="101383"/>
                  </a:lnTo>
                  <a:lnTo>
                    <a:pt x="1171577" y="133530"/>
                  </a:lnTo>
                  <a:lnTo>
                    <a:pt x="1190691" y="136513"/>
                  </a:lnTo>
                  <a:lnTo>
                    <a:pt x="1213026" y="136513"/>
                  </a:lnTo>
                  <a:lnTo>
                    <a:pt x="1209224" y="137558"/>
                  </a:lnTo>
                  <a:lnTo>
                    <a:pt x="1200425" y="138857"/>
                  </a:lnTo>
                  <a:lnTo>
                    <a:pt x="1190691" y="139289"/>
                  </a:lnTo>
                  <a:close/>
                </a:path>
                <a:path w="1308100" h="139700">
                  <a:moveTo>
                    <a:pt x="1190691" y="136513"/>
                  </a:moveTo>
                  <a:lnTo>
                    <a:pt x="1152069" y="118009"/>
                  </a:lnTo>
                  <a:lnTo>
                    <a:pt x="1145390" y="91298"/>
                  </a:lnTo>
                  <a:lnTo>
                    <a:pt x="1146194" y="80808"/>
                  </a:lnTo>
                  <a:lnTo>
                    <a:pt x="1172552" y="46538"/>
                  </a:lnTo>
                  <a:lnTo>
                    <a:pt x="1189824" y="43305"/>
                  </a:lnTo>
                  <a:lnTo>
                    <a:pt x="1198995" y="44026"/>
                  </a:lnTo>
                  <a:lnTo>
                    <a:pt x="1206660" y="46082"/>
                  </a:lnTo>
                  <a:lnTo>
                    <a:pt x="1189824" y="46082"/>
                  </a:lnTo>
                  <a:lnTo>
                    <a:pt x="1181377" y="46839"/>
                  </a:lnTo>
                  <a:lnTo>
                    <a:pt x="1151179" y="72529"/>
                  </a:lnTo>
                  <a:lnTo>
                    <a:pt x="1148172" y="91298"/>
                  </a:lnTo>
                  <a:lnTo>
                    <a:pt x="1148863" y="100831"/>
                  </a:lnTo>
                  <a:lnTo>
                    <a:pt x="1172645" y="130956"/>
                  </a:lnTo>
                  <a:lnTo>
                    <a:pt x="1190691" y="133735"/>
                  </a:lnTo>
                  <a:lnTo>
                    <a:pt x="1212680" y="133735"/>
                  </a:lnTo>
                  <a:lnTo>
                    <a:pt x="1208549" y="134864"/>
                  </a:lnTo>
                  <a:lnTo>
                    <a:pt x="1200043" y="136102"/>
                  </a:lnTo>
                  <a:lnTo>
                    <a:pt x="1190691" y="136513"/>
                  </a:lnTo>
                  <a:close/>
                </a:path>
                <a:path w="1308100" h="139700">
                  <a:moveTo>
                    <a:pt x="1233306" y="97719"/>
                  </a:moveTo>
                  <a:lnTo>
                    <a:pt x="1230525" y="97719"/>
                  </a:lnTo>
                  <a:lnTo>
                    <a:pt x="1230525" y="86177"/>
                  </a:lnTo>
                  <a:lnTo>
                    <a:pt x="1229860" y="76799"/>
                  </a:lnTo>
                  <a:lnTo>
                    <a:pt x="1207063" y="46191"/>
                  </a:lnTo>
                  <a:lnTo>
                    <a:pt x="1189824" y="43305"/>
                  </a:lnTo>
                  <a:lnTo>
                    <a:pt x="1206956" y="43305"/>
                  </a:lnTo>
                  <a:lnTo>
                    <a:pt x="1232595" y="76275"/>
                  </a:lnTo>
                  <a:lnTo>
                    <a:pt x="1233306" y="86177"/>
                  </a:lnTo>
                  <a:lnTo>
                    <a:pt x="1233306" y="97719"/>
                  </a:lnTo>
                  <a:close/>
                </a:path>
                <a:path w="1308100" h="139700">
                  <a:moveTo>
                    <a:pt x="1190691" y="133735"/>
                  </a:moveTo>
                  <a:lnTo>
                    <a:pt x="1154400" y="116492"/>
                  </a:lnTo>
                  <a:lnTo>
                    <a:pt x="1148172" y="91298"/>
                  </a:lnTo>
                  <a:lnTo>
                    <a:pt x="1148923" y="81359"/>
                  </a:lnTo>
                  <a:lnTo>
                    <a:pt x="1173624" y="49110"/>
                  </a:lnTo>
                  <a:lnTo>
                    <a:pt x="1189824" y="46082"/>
                  </a:lnTo>
                  <a:lnTo>
                    <a:pt x="1198408" y="46748"/>
                  </a:lnTo>
                  <a:lnTo>
                    <a:pt x="1205941" y="48744"/>
                  </a:lnTo>
                  <a:lnTo>
                    <a:pt x="1212424" y="52071"/>
                  </a:lnTo>
                  <a:lnTo>
                    <a:pt x="1217857" y="56729"/>
                  </a:lnTo>
                  <a:lnTo>
                    <a:pt x="1219540" y="59014"/>
                  </a:lnTo>
                  <a:lnTo>
                    <a:pt x="1184414" y="59014"/>
                  </a:lnTo>
                  <a:lnTo>
                    <a:pt x="1179918" y="61149"/>
                  </a:lnTo>
                  <a:lnTo>
                    <a:pt x="1172565" y="69493"/>
                  </a:lnTo>
                  <a:lnTo>
                    <a:pt x="1170393" y="74530"/>
                  </a:lnTo>
                  <a:lnTo>
                    <a:pt x="1169222" y="83660"/>
                  </a:lnTo>
                  <a:lnTo>
                    <a:pt x="1227577" y="83660"/>
                  </a:lnTo>
                  <a:lnTo>
                    <a:pt x="1227753" y="86177"/>
                  </a:lnTo>
                  <a:lnTo>
                    <a:pt x="1227753" y="94943"/>
                  </a:lnTo>
                  <a:lnTo>
                    <a:pt x="1169574" y="94943"/>
                  </a:lnTo>
                  <a:lnTo>
                    <a:pt x="1169784" y="97918"/>
                  </a:lnTo>
                  <a:lnTo>
                    <a:pt x="1172071" y="107513"/>
                  </a:lnTo>
                  <a:lnTo>
                    <a:pt x="1177361" y="114367"/>
                  </a:lnTo>
                  <a:lnTo>
                    <a:pt x="1185651" y="118479"/>
                  </a:lnTo>
                  <a:lnTo>
                    <a:pt x="1196940" y="119850"/>
                  </a:lnTo>
                  <a:lnTo>
                    <a:pt x="1219942" y="119850"/>
                  </a:lnTo>
                  <a:lnTo>
                    <a:pt x="1219942" y="128106"/>
                  </a:lnTo>
                  <a:lnTo>
                    <a:pt x="1215096" y="130210"/>
                  </a:lnTo>
                  <a:lnTo>
                    <a:pt x="1207872" y="132169"/>
                  </a:lnTo>
                  <a:lnTo>
                    <a:pt x="1199737" y="133344"/>
                  </a:lnTo>
                  <a:lnTo>
                    <a:pt x="1190691" y="133735"/>
                  </a:lnTo>
                  <a:close/>
                </a:path>
                <a:path w="1308100" h="139700">
                  <a:moveTo>
                    <a:pt x="1230525" y="97719"/>
                  </a:moveTo>
                  <a:lnTo>
                    <a:pt x="1227753" y="97719"/>
                  </a:lnTo>
                  <a:lnTo>
                    <a:pt x="1227753" y="86177"/>
                  </a:lnTo>
                  <a:lnTo>
                    <a:pt x="1227134" y="77323"/>
                  </a:lnTo>
                  <a:lnTo>
                    <a:pt x="1198408" y="46748"/>
                  </a:lnTo>
                  <a:lnTo>
                    <a:pt x="1189824" y="46082"/>
                  </a:lnTo>
                  <a:lnTo>
                    <a:pt x="1206660" y="46082"/>
                  </a:lnTo>
                  <a:lnTo>
                    <a:pt x="1229860" y="76799"/>
                  </a:lnTo>
                  <a:lnTo>
                    <a:pt x="1230525" y="86177"/>
                  </a:lnTo>
                  <a:lnTo>
                    <a:pt x="1230525" y="97719"/>
                  </a:lnTo>
                  <a:close/>
                </a:path>
                <a:path w="1308100" h="139700">
                  <a:moveTo>
                    <a:pt x="1207874" y="83660"/>
                  </a:moveTo>
                  <a:lnTo>
                    <a:pt x="1169222" y="83660"/>
                  </a:lnTo>
                  <a:lnTo>
                    <a:pt x="1170393" y="74530"/>
                  </a:lnTo>
                  <a:lnTo>
                    <a:pt x="1172591" y="69464"/>
                  </a:lnTo>
                  <a:lnTo>
                    <a:pt x="1179918" y="61149"/>
                  </a:lnTo>
                  <a:lnTo>
                    <a:pt x="1184414" y="59014"/>
                  </a:lnTo>
                  <a:lnTo>
                    <a:pt x="1189653" y="59014"/>
                  </a:lnTo>
                  <a:lnTo>
                    <a:pt x="1197623" y="60380"/>
                  </a:lnTo>
                  <a:lnTo>
                    <a:pt x="1199581" y="61790"/>
                  </a:lnTo>
                  <a:lnTo>
                    <a:pt x="1185252" y="61790"/>
                  </a:lnTo>
                  <a:lnTo>
                    <a:pt x="1181452" y="63613"/>
                  </a:lnTo>
                  <a:lnTo>
                    <a:pt x="1175032" y="70903"/>
                  </a:lnTo>
                  <a:lnTo>
                    <a:pt x="1173079" y="75444"/>
                  </a:lnTo>
                  <a:lnTo>
                    <a:pt x="1172739" y="78106"/>
                  </a:lnTo>
                  <a:lnTo>
                    <a:pt x="1172384" y="78106"/>
                  </a:lnTo>
                  <a:lnTo>
                    <a:pt x="1172384" y="80883"/>
                  </a:lnTo>
                  <a:lnTo>
                    <a:pt x="1175137" y="81234"/>
                  </a:lnTo>
                  <a:lnTo>
                    <a:pt x="1207874" y="81234"/>
                  </a:lnTo>
                  <a:lnTo>
                    <a:pt x="1207874" y="83660"/>
                  </a:lnTo>
                  <a:close/>
                </a:path>
                <a:path w="1308100" h="139700">
                  <a:moveTo>
                    <a:pt x="1227577" y="83660"/>
                  </a:moveTo>
                  <a:lnTo>
                    <a:pt x="1207874" y="83660"/>
                  </a:lnTo>
                  <a:lnTo>
                    <a:pt x="1207800" y="80255"/>
                  </a:lnTo>
                  <a:lnTo>
                    <a:pt x="1206735" y="71315"/>
                  </a:lnTo>
                  <a:lnTo>
                    <a:pt x="1203318" y="64481"/>
                  </a:lnTo>
                  <a:lnTo>
                    <a:pt x="1200464" y="62426"/>
                  </a:lnTo>
                  <a:lnTo>
                    <a:pt x="1199950" y="61790"/>
                  </a:lnTo>
                  <a:lnTo>
                    <a:pt x="1199581" y="61790"/>
                  </a:lnTo>
                  <a:lnTo>
                    <a:pt x="1197623" y="60380"/>
                  </a:lnTo>
                  <a:lnTo>
                    <a:pt x="1189653" y="59014"/>
                  </a:lnTo>
                  <a:lnTo>
                    <a:pt x="1219540" y="59014"/>
                  </a:lnTo>
                  <a:lnTo>
                    <a:pt x="1222184" y="62599"/>
                  </a:lnTo>
                  <a:lnTo>
                    <a:pt x="1225283" y="69493"/>
                  </a:lnTo>
                  <a:lnTo>
                    <a:pt x="1227134" y="77323"/>
                  </a:lnTo>
                  <a:lnTo>
                    <a:pt x="1227577" y="83660"/>
                  </a:lnTo>
                  <a:close/>
                </a:path>
                <a:path w="1308100" h="139700">
                  <a:moveTo>
                    <a:pt x="1175137" y="81234"/>
                  </a:moveTo>
                  <a:lnTo>
                    <a:pt x="1172384" y="80883"/>
                  </a:lnTo>
                  <a:lnTo>
                    <a:pt x="1173079" y="75444"/>
                  </a:lnTo>
                  <a:lnTo>
                    <a:pt x="1175032" y="70903"/>
                  </a:lnTo>
                  <a:lnTo>
                    <a:pt x="1181452" y="63613"/>
                  </a:lnTo>
                  <a:lnTo>
                    <a:pt x="1185252" y="61790"/>
                  </a:lnTo>
                  <a:lnTo>
                    <a:pt x="1199581" y="61790"/>
                  </a:lnTo>
                  <a:lnTo>
                    <a:pt x="1200464" y="62426"/>
                  </a:lnTo>
                  <a:lnTo>
                    <a:pt x="1202198" y="64568"/>
                  </a:lnTo>
                  <a:lnTo>
                    <a:pt x="1186091" y="64568"/>
                  </a:lnTo>
                  <a:lnTo>
                    <a:pt x="1182985" y="66076"/>
                  </a:lnTo>
                  <a:lnTo>
                    <a:pt x="1177490" y="72312"/>
                  </a:lnTo>
                  <a:lnTo>
                    <a:pt x="1175792" y="76275"/>
                  </a:lnTo>
                  <a:lnTo>
                    <a:pt x="1175534" y="78106"/>
                  </a:lnTo>
                  <a:lnTo>
                    <a:pt x="1175137" y="81234"/>
                  </a:lnTo>
                  <a:close/>
                </a:path>
                <a:path w="1308100" h="139700">
                  <a:moveTo>
                    <a:pt x="1207874" y="80883"/>
                  </a:moveTo>
                  <a:lnTo>
                    <a:pt x="1205103" y="80883"/>
                  </a:lnTo>
                  <a:lnTo>
                    <a:pt x="1205103" y="68155"/>
                  </a:lnTo>
                  <a:lnTo>
                    <a:pt x="1200464" y="62426"/>
                  </a:lnTo>
                  <a:lnTo>
                    <a:pt x="1203318" y="64481"/>
                  </a:lnTo>
                  <a:lnTo>
                    <a:pt x="1206735" y="71315"/>
                  </a:lnTo>
                  <a:lnTo>
                    <a:pt x="1207874" y="80883"/>
                  </a:lnTo>
                  <a:close/>
                </a:path>
                <a:path w="1308100" h="139700">
                  <a:moveTo>
                    <a:pt x="1205103" y="80883"/>
                  </a:moveTo>
                  <a:lnTo>
                    <a:pt x="1202321" y="80883"/>
                  </a:lnTo>
                  <a:lnTo>
                    <a:pt x="1202321" y="70006"/>
                  </a:lnTo>
                  <a:lnTo>
                    <a:pt x="1198102" y="64568"/>
                  </a:lnTo>
                  <a:lnTo>
                    <a:pt x="1202198" y="64568"/>
                  </a:lnTo>
                  <a:lnTo>
                    <a:pt x="1205103" y="68155"/>
                  </a:lnTo>
                  <a:lnTo>
                    <a:pt x="1205103" y="80883"/>
                  </a:lnTo>
                  <a:close/>
                </a:path>
                <a:path w="1308100" h="139700">
                  <a:moveTo>
                    <a:pt x="1172384" y="80883"/>
                  </a:moveTo>
                  <a:lnTo>
                    <a:pt x="1172384" y="78106"/>
                  </a:lnTo>
                  <a:lnTo>
                    <a:pt x="1172739" y="78106"/>
                  </a:lnTo>
                  <a:lnTo>
                    <a:pt x="1172384" y="80883"/>
                  </a:lnTo>
                  <a:close/>
                </a:path>
                <a:path w="1308100" h="139700">
                  <a:moveTo>
                    <a:pt x="1207874" y="81234"/>
                  </a:moveTo>
                  <a:lnTo>
                    <a:pt x="1175137" y="81234"/>
                  </a:lnTo>
                  <a:lnTo>
                    <a:pt x="1175534" y="78106"/>
                  </a:lnTo>
                  <a:lnTo>
                    <a:pt x="1202321" y="78106"/>
                  </a:lnTo>
                  <a:lnTo>
                    <a:pt x="1202321" y="80883"/>
                  </a:lnTo>
                  <a:lnTo>
                    <a:pt x="1207874" y="80883"/>
                  </a:lnTo>
                  <a:lnTo>
                    <a:pt x="1207874" y="81234"/>
                  </a:lnTo>
                  <a:close/>
                </a:path>
                <a:path w="1308100" h="139700">
                  <a:moveTo>
                    <a:pt x="1196940" y="119850"/>
                  </a:moveTo>
                  <a:lnTo>
                    <a:pt x="1169574" y="94943"/>
                  </a:lnTo>
                  <a:lnTo>
                    <a:pt x="1227753" y="94943"/>
                  </a:lnTo>
                  <a:lnTo>
                    <a:pt x="1227753" y="97521"/>
                  </a:lnTo>
                  <a:lnTo>
                    <a:pt x="1175327" y="97521"/>
                  </a:lnTo>
                  <a:lnTo>
                    <a:pt x="1172556" y="97719"/>
                  </a:lnTo>
                  <a:lnTo>
                    <a:pt x="1172556" y="100497"/>
                  </a:lnTo>
                  <a:lnTo>
                    <a:pt x="1173226" y="100497"/>
                  </a:lnTo>
                  <a:lnTo>
                    <a:pt x="1174599" y="106186"/>
                  </a:lnTo>
                  <a:lnTo>
                    <a:pt x="1179343" y="112234"/>
                  </a:lnTo>
                  <a:lnTo>
                    <a:pt x="1186790" y="115863"/>
                  </a:lnTo>
                  <a:lnTo>
                    <a:pt x="1196940" y="117072"/>
                  </a:lnTo>
                  <a:lnTo>
                    <a:pt x="1214162" y="117072"/>
                  </a:lnTo>
                  <a:lnTo>
                    <a:pt x="1211401" y="118025"/>
                  </a:lnTo>
                  <a:lnTo>
                    <a:pt x="1204440" y="119389"/>
                  </a:lnTo>
                  <a:lnTo>
                    <a:pt x="1196940" y="119850"/>
                  </a:lnTo>
                  <a:close/>
                </a:path>
                <a:path w="1308100" h="139700">
                  <a:moveTo>
                    <a:pt x="1196940" y="117072"/>
                  </a:moveTo>
                  <a:lnTo>
                    <a:pt x="1186790" y="115863"/>
                  </a:lnTo>
                  <a:lnTo>
                    <a:pt x="1179343" y="112234"/>
                  </a:lnTo>
                  <a:lnTo>
                    <a:pt x="1174599" y="106186"/>
                  </a:lnTo>
                  <a:lnTo>
                    <a:pt x="1172556" y="97719"/>
                  </a:lnTo>
                  <a:lnTo>
                    <a:pt x="1175327" y="97521"/>
                  </a:lnTo>
                  <a:lnTo>
                    <a:pt x="1177128" y="104860"/>
                  </a:lnTo>
                  <a:lnTo>
                    <a:pt x="1181329" y="110102"/>
                  </a:lnTo>
                  <a:lnTo>
                    <a:pt x="1187933" y="113247"/>
                  </a:lnTo>
                  <a:lnTo>
                    <a:pt x="1196940" y="114296"/>
                  </a:lnTo>
                  <a:lnTo>
                    <a:pt x="1213705" y="114296"/>
                  </a:lnTo>
                  <a:lnTo>
                    <a:pt x="1210720" y="115337"/>
                  </a:lnTo>
                  <a:lnTo>
                    <a:pt x="1204053" y="116638"/>
                  </a:lnTo>
                  <a:lnTo>
                    <a:pt x="1196940" y="117072"/>
                  </a:lnTo>
                  <a:close/>
                </a:path>
                <a:path w="1308100" h="139700">
                  <a:moveTo>
                    <a:pt x="1233306" y="100497"/>
                  </a:moveTo>
                  <a:lnTo>
                    <a:pt x="1176057" y="100497"/>
                  </a:lnTo>
                  <a:lnTo>
                    <a:pt x="1175327" y="97521"/>
                  </a:lnTo>
                  <a:lnTo>
                    <a:pt x="1227753" y="97521"/>
                  </a:lnTo>
                  <a:lnTo>
                    <a:pt x="1227753" y="97719"/>
                  </a:lnTo>
                  <a:lnTo>
                    <a:pt x="1233306" y="97719"/>
                  </a:lnTo>
                  <a:lnTo>
                    <a:pt x="1233306" y="100497"/>
                  </a:lnTo>
                  <a:close/>
                </a:path>
                <a:path w="1308100" h="139700">
                  <a:moveTo>
                    <a:pt x="1173226" y="100497"/>
                  </a:moveTo>
                  <a:lnTo>
                    <a:pt x="1172556" y="100497"/>
                  </a:lnTo>
                  <a:lnTo>
                    <a:pt x="1172556" y="97719"/>
                  </a:lnTo>
                  <a:lnTo>
                    <a:pt x="1173226" y="100497"/>
                  </a:lnTo>
                  <a:close/>
                </a:path>
                <a:path w="1308100" h="139700">
                  <a:moveTo>
                    <a:pt x="1213705" y="114296"/>
                  </a:moveTo>
                  <a:lnTo>
                    <a:pt x="1206188" y="114296"/>
                  </a:lnTo>
                  <a:lnTo>
                    <a:pt x="1214285" y="112122"/>
                  </a:lnTo>
                  <a:lnTo>
                    <a:pt x="1225496" y="105119"/>
                  </a:lnTo>
                  <a:lnTo>
                    <a:pt x="1225496" y="110129"/>
                  </a:lnTo>
                  <a:lnTo>
                    <a:pt x="1219942" y="110129"/>
                  </a:lnTo>
                  <a:lnTo>
                    <a:pt x="1219942" y="111588"/>
                  </a:lnTo>
                  <a:lnTo>
                    <a:pt x="1216940" y="113167"/>
                  </a:lnTo>
                  <a:lnTo>
                    <a:pt x="1213705" y="114296"/>
                  </a:lnTo>
                  <a:close/>
                </a:path>
                <a:path w="1308100" h="139700">
                  <a:moveTo>
                    <a:pt x="1219942" y="111588"/>
                  </a:moveTo>
                  <a:lnTo>
                    <a:pt x="1219942" y="110129"/>
                  </a:lnTo>
                  <a:lnTo>
                    <a:pt x="1222714" y="110129"/>
                  </a:lnTo>
                  <a:lnTo>
                    <a:pt x="1219942" y="111588"/>
                  </a:lnTo>
                  <a:close/>
                </a:path>
                <a:path w="1308100" h="139700">
                  <a:moveTo>
                    <a:pt x="1219942" y="114720"/>
                  </a:moveTo>
                  <a:lnTo>
                    <a:pt x="1219942" y="111588"/>
                  </a:lnTo>
                  <a:lnTo>
                    <a:pt x="1222714" y="110129"/>
                  </a:lnTo>
                  <a:lnTo>
                    <a:pt x="1222714" y="113262"/>
                  </a:lnTo>
                  <a:lnTo>
                    <a:pt x="1219942" y="114720"/>
                  </a:lnTo>
                  <a:close/>
                </a:path>
                <a:path w="1308100" h="139700">
                  <a:moveTo>
                    <a:pt x="1222714" y="113262"/>
                  </a:moveTo>
                  <a:lnTo>
                    <a:pt x="1222714" y="110129"/>
                  </a:lnTo>
                  <a:lnTo>
                    <a:pt x="1224191" y="112485"/>
                  </a:lnTo>
                  <a:lnTo>
                    <a:pt x="1222714" y="113262"/>
                  </a:lnTo>
                  <a:close/>
                </a:path>
                <a:path w="1308100" h="139700">
                  <a:moveTo>
                    <a:pt x="1213026" y="136513"/>
                  </a:moveTo>
                  <a:lnTo>
                    <a:pt x="1190691" y="136513"/>
                  </a:lnTo>
                  <a:lnTo>
                    <a:pt x="1200082" y="136101"/>
                  </a:lnTo>
                  <a:lnTo>
                    <a:pt x="1208549" y="134864"/>
                  </a:lnTo>
                  <a:lnTo>
                    <a:pt x="1216094" y="132803"/>
                  </a:lnTo>
                  <a:lnTo>
                    <a:pt x="1222714" y="129917"/>
                  </a:lnTo>
                  <a:lnTo>
                    <a:pt x="1222742" y="113247"/>
                  </a:lnTo>
                  <a:lnTo>
                    <a:pt x="1224191" y="112485"/>
                  </a:lnTo>
                  <a:lnTo>
                    <a:pt x="1222714" y="110129"/>
                  </a:lnTo>
                  <a:lnTo>
                    <a:pt x="1225496" y="110129"/>
                  </a:lnTo>
                  <a:lnTo>
                    <a:pt x="1225496" y="131581"/>
                  </a:lnTo>
                  <a:lnTo>
                    <a:pt x="1224029" y="132366"/>
                  </a:lnTo>
                  <a:lnTo>
                    <a:pt x="1217092" y="135395"/>
                  </a:lnTo>
                  <a:lnTo>
                    <a:pt x="1213026" y="136513"/>
                  </a:lnTo>
                  <a:close/>
                </a:path>
                <a:path w="1308100" h="139700">
                  <a:moveTo>
                    <a:pt x="1214162" y="117072"/>
                  </a:moveTo>
                  <a:lnTo>
                    <a:pt x="1196940" y="117072"/>
                  </a:lnTo>
                  <a:lnTo>
                    <a:pt x="1204053" y="116638"/>
                  </a:lnTo>
                  <a:lnTo>
                    <a:pt x="1210720" y="115337"/>
                  </a:lnTo>
                  <a:lnTo>
                    <a:pt x="1216940" y="113167"/>
                  </a:lnTo>
                  <a:lnTo>
                    <a:pt x="1219942" y="111588"/>
                  </a:lnTo>
                  <a:lnTo>
                    <a:pt x="1219942" y="114720"/>
                  </a:lnTo>
                  <a:lnTo>
                    <a:pt x="1218067" y="115707"/>
                  </a:lnTo>
                  <a:lnTo>
                    <a:pt x="1214162" y="117072"/>
                  </a:lnTo>
                  <a:close/>
                </a:path>
                <a:path w="1308100" h="139700">
                  <a:moveTo>
                    <a:pt x="1219942" y="128106"/>
                  </a:moveTo>
                  <a:lnTo>
                    <a:pt x="1219942" y="114720"/>
                  </a:lnTo>
                  <a:lnTo>
                    <a:pt x="1222714" y="113262"/>
                  </a:lnTo>
                  <a:lnTo>
                    <a:pt x="1222714" y="127469"/>
                  </a:lnTo>
                  <a:lnTo>
                    <a:pt x="1221409" y="127469"/>
                  </a:lnTo>
                  <a:lnTo>
                    <a:pt x="1219942" y="128106"/>
                  </a:lnTo>
                  <a:close/>
                </a:path>
                <a:path w="1308100" h="139700">
                  <a:moveTo>
                    <a:pt x="1219942" y="119850"/>
                  </a:moveTo>
                  <a:lnTo>
                    <a:pt x="1196940" y="119850"/>
                  </a:lnTo>
                  <a:lnTo>
                    <a:pt x="1204440" y="119389"/>
                  </a:lnTo>
                  <a:lnTo>
                    <a:pt x="1211483" y="118009"/>
                  </a:lnTo>
                  <a:lnTo>
                    <a:pt x="1218067" y="115707"/>
                  </a:lnTo>
                  <a:lnTo>
                    <a:pt x="1219942" y="114720"/>
                  </a:lnTo>
                  <a:lnTo>
                    <a:pt x="1219942" y="119850"/>
                  </a:lnTo>
                  <a:close/>
                </a:path>
                <a:path w="1308100" h="139700">
                  <a:moveTo>
                    <a:pt x="1222714" y="129917"/>
                  </a:moveTo>
                  <a:lnTo>
                    <a:pt x="1219942" y="129917"/>
                  </a:lnTo>
                  <a:lnTo>
                    <a:pt x="1219942" y="128106"/>
                  </a:lnTo>
                  <a:lnTo>
                    <a:pt x="1221409" y="127469"/>
                  </a:lnTo>
                  <a:lnTo>
                    <a:pt x="1222714" y="129917"/>
                  </a:lnTo>
                  <a:close/>
                </a:path>
                <a:path w="1308100" h="139700">
                  <a:moveTo>
                    <a:pt x="1222714" y="129917"/>
                  </a:moveTo>
                  <a:lnTo>
                    <a:pt x="1221409" y="127469"/>
                  </a:lnTo>
                  <a:lnTo>
                    <a:pt x="1222714" y="127469"/>
                  </a:lnTo>
                  <a:lnTo>
                    <a:pt x="1222714" y="129917"/>
                  </a:lnTo>
                  <a:close/>
                </a:path>
                <a:path w="1308100" h="139700">
                  <a:moveTo>
                    <a:pt x="1212680" y="133735"/>
                  </a:moveTo>
                  <a:lnTo>
                    <a:pt x="1190691" y="133735"/>
                  </a:lnTo>
                  <a:lnTo>
                    <a:pt x="1199737" y="133344"/>
                  </a:lnTo>
                  <a:lnTo>
                    <a:pt x="1207872" y="132169"/>
                  </a:lnTo>
                  <a:lnTo>
                    <a:pt x="1215096" y="130210"/>
                  </a:lnTo>
                  <a:lnTo>
                    <a:pt x="1219942" y="128106"/>
                  </a:lnTo>
                  <a:lnTo>
                    <a:pt x="1219942" y="129917"/>
                  </a:lnTo>
                  <a:lnTo>
                    <a:pt x="1222714" y="129917"/>
                  </a:lnTo>
                  <a:lnTo>
                    <a:pt x="1216094" y="132803"/>
                  </a:lnTo>
                  <a:lnTo>
                    <a:pt x="1212680" y="133735"/>
                  </a:lnTo>
                  <a:close/>
                </a:path>
                <a:path w="1308100" h="139700">
                  <a:moveTo>
                    <a:pt x="1277045" y="57049"/>
                  </a:moveTo>
                  <a:lnTo>
                    <a:pt x="1277045" y="51537"/>
                  </a:lnTo>
                  <a:lnTo>
                    <a:pt x="1282097" y="46107"/>
                  </a:lnTo>
                  <a:lnTo>
                    <a:pt x="1289341" y="42378"/>
                  </a:lnTo>
                  <a:lnTo>
                    <a:pt x="1298047" y="41135"/>
                  </a:lnTo>
                  <a:lnTo>
                    <a:pt x="1301315" y="41135"/>
                  </a:lnTo>
                  <a:lnTo>
                    <a:pt x="1303943" y="41557"/>
                  </a:lnTo>
                  <a:lnTo>
                    <a:pt x="1307592" y="43123"/>
                  </a:lnTo>
                  <a:lnTo>
                    <a:pt x="1307592" y="43913"/>
                  </a:lnTo>
                  <a:lnTo>
                    <a:pt x="1298047" y="43913"/>
                  </a:lnTo>
                  <a:lnTo>
                    <a:pt x="1290234" y="45041"/>
                  </a:lnTo>
                  <a:lnTo>
                    <a:pt x="1283724" y="48425"/>
                  </a:lnTo>
                  <a:lnTo>
                    <a:pt x="1278518" y="54067"/>
                  </a:lnTo>
                  <a:lnTo>
                    <a:pt x="1277045" y="57049"/>
                  </a:lnTo>
                  <a:close/>
                </a:path>
                <a:path w="1308100" h="139700">
                  <a:moveTo>
                    <a:pt x="1277045" y="137120"/>
                  </a:moveTo>
                  <a:lnTo>
                    <a:pt x="1244069" y="137120"/>
                  </a:lnTo>
                  <a:lnTo>
                    <a:pt x="1244069" y="42697"/>
                  </a:lnTo>
                  <a:lnTo>
                    <a:pt x="1277045" y="42697"/>
                  </a:lnTo>
                  <a:lnTo>
                    <a:pt x="1277045" y="45475"/>
                  </a:lnTo>
                  <a:lnTo>
                    <a:pt x="1246841" y="45475"/>
                  </a:lnTo>
                  <a:lnTo>
                    <a:pt x="1246841" y="134343"/>
                  </a:lnTo>
                  <a:lnTo>
                    <a:pt x="1277045" y="134343"/>
                  </a:lnTo>
                  <a:lnTo>
                    <a:pt x="1277045" y="137120"/>
                  </a:lnTo>
                  <a:close/>
                </a:path>
                <a:path w="1308100" h="139700">
                  <a:moveTo>
                    <a:pt x="1277690" y="61964"/>
                  </a:moveTo>
                  <a:lnTo>
                    <a:pt x="1277045" y="61964"/>
                  </a:lnTo>
                  <a:lnTo>
                    <a:pt x="1277045" y="57049"/>
                  </a:lnTo>
                  <a:lnTo>
                    <a:pt x="1278518" y="54067"/>
                  </a:lnTo>
                  <a:lnTo>
                    <a:pt x="1283724" y="48425"/>
                  </a:lnTo>
                  <a:lnTo>
                    <a:pt x="1290234" y="45041"/>
                  </a:lnTo>
                  <a:lnTo>
                    <a:pt x="1298047" y="43913"/>
                  </a:lnTo>
                  <a:lnTo>
                    <a:pt x="1300934" y="43913"/>
                  </a:lnTo>
                  <a:lnTo>
                    <a:pt x="1303191" y="44259"/>
                  </a:lnTo>
                  <a:lnTo>
                    <a:pt x="1304810" y="44954"/>
                  </a:lnTo>
                  <a:lnTo>
                    <a:pt x="1302038" y="44954"/>
                  </a:lnTo>
                  <a:lnTo>
                    <a:pt x="1302038" y="46690"/>
                  </a:lnTo>
                  <a:lnTo>
                    <a:pt x="1298047" y="46690"/>
                  </a:lnTo>
                  <a:lnTo>
                    <a:pt x="1291131" y="47704"/>
                  </a:lnTo>
                  <a:lnTo>
                    <a:pt x="1285354" y="50744"/>
                  </a:lnTo>
                  <a:lnTo>
                    <a:pt x="1280719" y="55812"/>
                  </a:lnTo>
                  <a:lnTo>
                    <a:pt x="1277690" y="61964"/>
                  </a:lnTo>
                  <a:close/>
                </a:path>
                <a:path w="1308100" h="139700">
                  <a:moveTo>
                    <a:pt x="1307592" y="70208"/>
                  </a:moveTo>
                  <a:lnTo>
                    <a:pt x="1304810" y="70208"/>
                  </a:lnTo>
                  <a:lnTo>
                    <a:pt x="1306144" y="67769"/>
                  </a:lnTo>
                  <a:lnTo>
                    <a:pt x="1304810" y="67044"/>
                  </a:lnTo>
                  <a:lnTo>
                    <a:pt x="1304810" y="44954"/>
                  </a:lnTo>
                  <a:lnTo>
                    <a:pt x="1303191" y="44259"/>
                  </a:lnTo>
                  <a:lnTo>
                    <a:pt x="1300934" y="43913"/>
                  </a:lnTo>
                  <a:lnTo>
                    <a:pt x="1307592" y="43913"/>
                  </a:lnTo>
                  <a:lnTo>
                    <a:pt x="1307592" y="70208"/>
                  </a:lnTo>
                  <a:close/>
                </a:path>
                <a:path w="1308100" h="139700">
                  <a:moveTo>
                    <a:pt x="1303724" y="47506"/>
                  </a:moveTo>
                  <a:lnTo>
                    <a:pt x="1302448" y="46962"/>
                  </a:lnTo>
                  <a:lnTo>
                    <a:pt x="1302038" y="46903"/>
                  </a:lnTo>
                  <a:lnTo>
                    <a:pt x="1302038" y="44954"/>
                  </a:lnTo>
                  <a:lnTo>
                    <a:pt x="1304810" y="44954"/>
                  </a:lnTo>
                  <a:lnTo>
                    <a:pt x="1303724" y="47506"/>
                  </a:lnTo>
                  <a:close/>
                </a:path>
                <a:path w="1308100" h="139700">
                  <a:moveTo>
                    <a:pt x="1304810" y="47506"/>
                  </a:moveTo>
                  <a:lnTo>
                    <a:pt x="1303724" y="47506"/>
                  </a:lnTo>
                  <a:lnTo>
                    <a:pt x="1304810" y="44954"/>
                  </a:lnTo>
                  <a:lnTo>
                    <a:pt x="1304810" y="47506"/>
                  </a:lnTo>
                  <a:close/>
                </a:path>
                <a:path w="1308100" h="139700">
                  <a:moveTo>
                    <a:pt x="1249622" y="134343"/>
                  </a:moveTo>
                  <a:lnTo>
                    <a:pt x="1246841" y="134343"/>
                  </a:lnTo>
                  <a:lnTo>
                    <a:pt x="1246841" y="45475"/>
                  </a:lnTo>
                  <a:lnTo>
                    <a:pt x="1249622" y="45475"/>
                  </a:lnTo>
                  <a:lnTo>
                    <a:pt x="1249622" y="134343"/>
                  </a:lnTo>
                  <a:close/>
                </a:path>
                <a:path w="1308100" h="139700">
                  <a:moveTo>
                    <a:pt x="1271492" y="134343"/>
                  </a:moveTo>
                  <a:lnTo>
                    <a:pt x="1249622" y="134343"/>
                  </a:lnTo>
                  <a:lnTo>
                    <a:pt x="1249622" y="45475"/>
                  </a:lnTo>
                  <a:lnTo>
                    <a:pt x="1271492" y="45475"/>
                  </a:lnTo>
                  <a:lnTo>
                    <a:pt x="1271492" y="64741"/>
                  </a:lnTo>
                  <a:lnTo>
                    <a:pt x="1286398" y="64741"/>
                  </a:lnTo>
                  <a:lnTo>
                    <a:pt x="1281007" y="67287"/>
                  </a:lnTo>
                  <a:lnTo>
                    <a:pt x="1273359" y="77245"/>
                  </a:lnTo>
                  <a:lnTo>
                    <a:pt x="1271492" y="83755"/>
                  </a:lnTo>
                  <a:lnTo>
                    <a:pt x="1271492" y="134343"/>
                  </a:lnTo>
                  <a:close/>
                </a:path>
                <a:path w="1308100" h="139700">
                  <a:moveTo>
                    <a:pt x="1276569" y="64741"/>
                  </a:moveTo>
                  <a:lnTo>
                    <a:pt x="1271492" y="64741"/>
                  </a:lnTo>
                  <a:lnTo>
                    <a:pt x="1271492" y="45475"/>
                  </a:lnTo>
                  <a:lnTo>
                    <a:pt x="1274264" y="45475"/>
                  </a:lnTo>
                  <a:lnTo>
                    <a:pt x="1274264" y="56455"/>
                  </a:lnTo>
                  <a:lnTo>
                    <a:pt x="1271997" y="61022"/>
                  </a:lnTo>
                  <a:lnTo>
                    <a:pt x="1274264" y="61838"/>
                  </a:lnTo>
                  <a:lnTo>
                    <a:pt x="1277690" y="61964"/>
                  </a:lnTo>
                  <a:lnTo>
                    <a:pt x="1277226" y="62906"/>
                  </a:lnTo>
                  <a:lnTo>
                    <a:pt x="1276569" y="64741"/>
                  </a:lnTo>
                  <a:close/>
                </a:path>
                <a:path w="1308100" h="139700">
                  <a:moveTo>
                    <a:pt x="1274264" y="56455"/>
                  </a:moveTo>
                  <a:lnTo>
                    <a:pt x="1274264" y="45475"/>
                  </a:lnTo>
                  <a:lnTo>
                    <a:pt x="1277045" y="45475"/>
                  </a:lnTo>
                  <a:lnTo>
                    <a:pt x="1277045" y="51537"/>
                  </a:lnTo>
                  <a:lnTo>
                    <a:pt x="1276315" y="52322"/>
                  </a:lnTo>
                  <a:lnTo>
                    <a:pt x="1274264" y="56455"/>
                  </a:lnTo>
                  <a:close/>
                </a:path>
                <a:path w="1308100" h="139700">
                  <a:moveTo>
                    <a:pt x="1302038" y="65659"/>
                  </a:moveTo>
                  <a:lnTo>
                    <a:pt x="1298143" y="64741"/>
                  </a:lnTo>
                  <a:lnTo>
                    <a:pt x="1276569" y="64741"/>
                  </a:lnTo>
                  <a:lnTo>
                    <a:pt x="1277226" y="62906"/>
                  </a:lnTo>
                  <a:lnTo>
                    <a:pt x="1280719" y="55812"/>
                  </a:lnTo>
                  <a:lnTo>
                    <a:pt x="1285354" y="50744"/>
                  </a:lnTo>
                  <a:lnTo>
                    <a:pt x="1291131" y="47704"/>
                  </a:lnTo>
                  <a:lnTo>
                    <a:pt x="1298047" y="46690"/>
                  </a:lnTo>
                  <a:lnTo>
                    <a:pt x="1300562" y="46690"/>
                  </a:lnTo>
                  <a:lnTo>
                    <a:pt x="1302038" y="46903"/>
                  </a:lnTo>
                  <a:lnTo>
                    <a:pt x="1302038" y="65659"/>
                  </a:lnTo>
                  <a:close/>
                </a:path>
                <a:path w="1308100" h="139700">
                  <a:moveTo>
                    <a:pt x="1302038" y="46903"/>
                  </a:moveTo>
                  <a:lnTo>
                    <a:pt x="1300562" y="46690"/>
                  </a:lnTo>
                  <a:lnTo>
                    <a:pt x="1302038" y="46690"/>
                  </a:lnTo>
                  <a:lnTo>
                    <a:pt x="1302038" y="46903"/>
                  </a:lnTo>
                  <a:close/>
                </a:path>
                <a:path w="1308100" h="139700">
                  <a:moveTo>
                    <a:pt x="1304810" y="67044"/>
                  </a:moveTo>
                  <a:lnTo>
                    <a:pt x="1302429" y="65751"/>
                  </a:lnTo>
                  <a:lnTo>
                    <a:pt x="1302038" y="65659"/>
                  </a:lnTo>
                  <a:lnTo>
                    <a:pt x="1302038" y="46903"/>
                  </a:lnTo>
                  <a:lnTo>
                    <a:pt x="1302448" y="46962"/>
                  </a:lnTo>
                  <a:lnTo>
                    <a:pt x="1303724" y="47506"/>
                  </a:lnTo>
                  <a:lnTo>
                    <a:pt x="1304810" y="47506"/>
                  </a:lnTo>
                  <a:lnTo>
                    <a:pt x="1304810" y="67044"/>
                  </a:lnTo>
                  <a:close/>
                </a:path>
                <a:path w="1308100" h="139700">
                  <a:moveTo>
                    <a:pt x="1274616" y="61964"/>
                  </a:moveTo>
                  <a:lnTo>
                    <a:pt x="1274264" y="61838"/>
                  </a:lnTo>
                  <a:lnTo>
                    <a:pt x="1274264" y="56455"/>
                  </a:lnTo>
                  <a:lnTo>
                    <a:pt x="1276315" y="52322"/>
                  </a:lnTo>
                  <a:lnTo>
                    <a:pt x="1277045" y="51537"/>
                  </a:lnTo>
                  <a:lnTo>
                    <a:pt x="1277045" y="57049"/>
                  </a:lnTo>
                  <a:lnTo>
                    <a:pt x="1275988" y="59187"/>
                  </a:lnTo>
                  <a:lnTo>
                    <a:pt x="1274616" y="59187"/>
                  </a:lnTo>
                  <a:lnTo>
                    <a:pt x="1274616" y="61964"/>
                  </a:lnTo>
                  <a:close/>
                </a:path>
                <a:path w="1308100" h="139700">
                  <a:moveTo>
                    <a:pt x="1274264" y="61838"/>
                  </a:moveTo>
                  <a:lnTo>
                    <a:pt x="1271997" y="61022"/>
                  </a:lnTo>
                  <a:lnTo>
                    <a:pt x="1274264" y="56455"/>
                  </a:lnTo>
                  <a:lnTo>
                    <a:pt x="1274264" y="61838"/>
                  </a:lnTo>
                  <a:close/>
                </a:path>
                <a:path w="1308100" h="139700">
                  <a:moveTo>
                    <a:pt x="1277045" y="61964"/>
                  </a:moveTo>
                  <a:lnTo>
                    <a:pt x="1274616" y="61964"/>
                  </a:lnTo>
                  <a:lnTo>
                    <a:pt x="1277045" y="57049"/>
                  </a:lnTo>
                  <a:lnTo>
                    <a:pt x="1277045" y="61964"/>
                  </a:lnTo>
                  <a:close/>
                </a:path>
                <a:path w="1308100" h="139700">
                  <a:moveTo>
                    <a:pt x="1274616" y="61964"/>
                  </a:moveTo>
                  <a:lnTo>
                    <a:pt x="1274616" y="59187"/>
                  </a:lnTo>
                  <a:lnTo>
                    <a:pt x="1275988" y="59187"/>
                  </a:lnTo>
                  <a:lnTo>
                    <a:pt x="1274616" y="61964"/>
                  </a:lnTo>
                  <a:close/>
                </a:path>
                <a:path w="1308100" h="139700">
                  <a:moveTo>
                    <a:pt x="1274616" y="61964"/>
                  </a:moveTo>
                  <a:lnTo>
                    <a:pt x="1274264" y="61964"/>
                  </a:lnTo>
                  <a:lnTo>
                    <a:pt x="1274616" y="61964"/>
                  </a:lnTo>
                  <a:close/>
                </a:path>
                <a:path w="1308100" h="139700">
                  <a:moveTo>
                    <a:pt x="1274264" y="134343"/>
                  </a:moveTo>
                  <a:lnTo>
                    <a:pt x="1271492" y="134343"/>
                  </a:lnTo>
                  <a:lnTo>
                    <a:pt x="1271492" y="83755"/>
                  </a:lnTo>
                  <a:lnTo>
                    <a:pt x="1273359" y="77245"/>
                  </a:lnTo>
                  <a:lnTo>
                    <a:pt x="1281007" y="67287"/>
                  </a:lnTo>
                  <a:lnTo>
                    <a:pt x="1286398" y="64741"/>
                  </a:lnTo>
                  <a:lnTo>
                    <a:pt x="1298143" y="64741"/>
                  </a:lnTo>
                  <a:lnTo>
                    <a:pt x="1302038" y="65659"/>
                  </a:lnTo>
                  <a:lnTo>
                    <a:pt x="1302038" y="67518"/>
                  </a:lnTo>
                  <a:lnTo>
                    <a:pt x="1287313" y="67518"/>
                  </a:lnTo>
                  <a:lnTo>
                    <a:pt x="1282655" y="69702"/>
                  </a:lnTo>
                  <a:lnTo>
                    <a:pt x="1275940" y="78439"/>
                  </a:lnTo>
                  <a:lnTo>
                    <a:pt x="1274264" y="84383"/>
                  </a:lnTo>
                  <a:lnTo>
                    <a:pt x="1274264" y="134343"/>
                  </a:lnTo>
                  <a:close/>
                </a:path>
                <a:path w="1308100" h="139700">
                  <a:moveTo>
                    <a:pt x="1304810" y="70208"/>
                  </a:moveTo>
                  <a:lnTo>
                    <a:pt x="1302038" y="68700"/>
                  </a:lnTo>
                  <a:lnTo>
                    <a:pt x="1302038" y="65659"/>
                  </a:lnTo>
                  <a:lnTo>
                    <a:pt x="1302429" y="65751"/>
                  </a:lnTo>
                  <a:lnTo>
                    <a:pt x="1304810" y="67044"/>
                  </a:lnTo>
                  <a:lnTo>
                    <a:pt x="1304810" y="70208"/>
                  </a:lnTo>
                  <a:close/>
                </a:path>
                <a:path w="1308100" h="139700">
                  <a:moveTo>
                    <a:pt x="1304810" y="70208"/>
                  </a:moveTo>
                  <a:lnTo>
                    <a:pt x="1304810" y="67044"/>
                  </a:lnTo>
                  <a:lnTo>
                    <a:pt x="1306144" y="67769"/>
                  </a:lnTo>
                  <a:lnTo>
                    <a:pt x="1304810" y="70208"/>
                  </a:lnTo>
                  <a:close/>
                </a:path>
                <a:path w="1308100" h="139700">
                  <a:moveTo>
                    <a:pt x="1277045" y="134343"/>
                  </a:moveTo>
                  <a:lnTo>
                    <a:pt x="1274264" y="134343"/>
                  </a:lnTo>
                  <a:lnTo>
                    <a:pt x="1274264" y="84383"/>
                  </a:lnTo>
                  <a:lnTo>
                    <a:pt x="1275940" y="78439"/>
                  </a:lnTo>
                  <a:lnTo>
                    <a:pt x="1282655" y="69702"/>
                  </a:lnTo>
                  <a:lnTo>
                    <a:pt x="1287313" y="67518"/>
                  </a:lnTo>
                  <a:lnTo>
                    <a:pt x="1297666" y="67518"/>
                  </a:lnTo>
                  <a:lnTo>
                    <a:pt x="1301515" y="68415"/>
                  </a:lnTo>
                  <a:lnTo>
                    <a:pt x="1302038" y="68700"/>
                  </a:lnTo>
                  <a:lnTo>
                    <a:pt x="1302038" y="70208"/>
                  </a:lnTo>
                  <a:lnTo>
                    <a:pt x="1307592" y="70208"/>
                  </a:lnTo>
                  <a:lnTo>
                    <a:pt x="1288227" y="70295"/>
                  </a:lnTo>
                  <a:lnTo>
                    <a:pt x="1284303" y="72118"/>
                  </a:lnTo>
                  <a:lnTo>
                    <a:pt x="1278531" y="79631"/>
                  </a:lnTo>
                  <a:lnTo>
                    <a:pt x="1277045" y="85013"/>
                  </a:lnTo>
                  <a:lnTo>
                    <a:pt x="1277045" y="134343"/>
                  </a:lnTo>
                  <a:close/>
                </a:path>
                <a:path w="1308100" h="139700">
                  <a:moveTo>
                    <a:pt x="1302038" y="68700"/>
                  </a:moveTo>
                  <a:lnTo>
                    <a:pt x="1301515" y="68415"/>
                  </a:lnTo>
                  <a:lnTo>
                    <a:pt x="1297666" y="67518"/>
                  </a:lnTo>
                  <a:lnTo>
                    <a:pt x="1302038" y="67518"/>
                  </a:lnTo>
                  <a:lnTo>
                    <a:pt x="1302038" y="68700"/>
                  </a:lnTo>
                  <a:close/>
                </a:path>
                <a:path w="1308100" h="139700">
                  <a:moveTo>
                    <a:pt x="1304810" y="70208"/>
                  </a:moveTo>
                  <a:lnTo>
                    <a:pt x="1302038" y="70208"/>
                  </a:lnTo>
                  <a:lnTo>
                    <a:pt x="1302038" y="68700"/>
                  </a:lnTo>
                  <a:lnTo>
                    <a:pt x="1304810" y="70208"/>
                  </a:lnTo>
                  <a:close/>
                </a:path>
                <a:path w="1308100" h="139700">
                  <a:moveTo>
                    <a:pt x="1307592" y="74880"/>
                  </a:moveTo>
                  <a:lnTo>
                    <a:pt x="1300600" y="71080"/>
                  </a:lnTo>
                  <a:lnTo>
                    <a:pt x="1297200" y="70295"/>
                  </a:lnTo>
                  <a:lnTo>
                    <a:pt x="1307592" y="70295"/>
                  </a:lnTo>
                  <a:lnTo>
                    <a:pt x="1307592" y="74880"/>
                  </a:lnTo>
                  <a:close/>
                </a:path>
              </a:pathLst>
            </a:custGeom>
            <a:solidFill>
              <a:srgbClr val="333333"/>
            </a:solidFill>
          </p:spPr>
          <p:txBody>
            <a:bodyPr wrap="square" lIns="0" tIns="0" rIns="0" bIns="0" rtlCol="0"/>
            <a:lstStyle/>
            <a:p>
              <a:endParaRPr/>
            </a:p>
          </p:txBody>
        </p:sp>
      </p:grpSp>
      <p:sp>
        <p:nvSpPr>
          <p:cNvPr id="8" name="object 8"/>
          <p:cNvSpPr txBox="1"/>
          <p:nvPr/>
        </p:nvSpPr>
        <p:spPr>
          <a:xfrm>
            <a:off x="6824611" y="2200338"/>
            <a:ext cx="1343025" cy="238760"/>
          </a:xfrm>
          <a:prstGeom prst="rect">
            <a:avLst/>
          </a:prstGeom>
        </p:spPr>
        <p:txBody>
          <a:bodyPr vert="horz" wrap="square" lIns="0" tIns="12700" rIns="0" bIns="0" rtlCol="0">
            <a:spAutoFit/>
          </a:bodyPr>
          <a:lstStyle/>
          <a:p>
            <a:pPr marL="12700">
              <a:lnSpc>
                <a:spcPct val="100000"/>
              </a:lnSpc>
              <a:spcBef>
                <a:spcPts val="100"/>
              </a:spcBef>
            </a:pPr>
            <a:r>
              <a:rPr sz="1400" b="1" spc="-55" dirty="0">
                <a:latin typeface="Arial"/>
                <a:cs typeface="Arial"/>
              </a:rPr>
              <a:t>Lucro </a:t>
            </a:r>
            <a:r>
              <a:rPr sz="1400" b="1" spc="-95" dirty="0">
                <a:latin typeface="Arial"/>
                <a:cs typeface="Arial"/>
              </a:rPr>
              <a:t>vs</a:t>
            </a:r>
            <a:r>
              <a:rPr sz="1400" b="1" spc="-15" dirty="0">
                <a:latin typeface="Arial"/>
                <a:cs typeface="Arial"/>
              </a:rPr>
              <a:t> </a:t>
            </a:r>
            <a:r>
              <a:rPr sz="1400" b="1" spc="-35" dirty="0">
                <a:latin typeface="Arial"/>
                <a:cs typeface="Arial"/>
              </a:rPr>
              <a:t>Cluster</a:t>
            </a:r>
            <a:endParaRPr sz="1400">
              <a:latin typeface="Arial"/>
              <a:cs typeface="Arial"/>
            </a:endParaRPr>
          </a:p>
        </p:txBody>
      </p:sp>
      <p:sp>
        <p:nvSpPr>
          <p:cNvPr id="9" name="object 9"/>
          <p:cNvSpPr txBox="1"/>
          <p:nvPr/>
        </p:nvSpPr>
        <p:spPr>
          <a:xfrm>
            <a:off x="2816072"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er_0</a:t>
            </a:r>
            <a:endParaRPr sz="900">
              <a:latin typeface="Arial"/>
              <a:cs typeface="Arial"/>
            </a:endParaRPr>
          </a:p>
        </p:txBody>
      </p:sp>
      <p:sp>
        <p:nvSpPr>
          <p:cNvPr id="10" name="object 10"/>
          <p:cNvSpPr txBox="1"/>
          <p:nvPr/>
        </p:nvSpPr>
        <p:spPr>
          <a:xfrm>
            <a:off x="3800911"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er_9</a:t>
            </a:r>
            <a:endParaRPr sz="900">
              <a:latin typeface="Arial"/>
              <a:cs typeface="Arial"/>
            </a:endParaRPr>
          </a:p>
        </p:txBody>
      </p:sp>
      <p:sp>
        <p:nvSpPr>
          <p:cNvPr id="11" name="object 11"/>
          <p:cNvSpPr txBox="1"/>
          <p:nvPr/>
        </p:nvSpPr>
        <p:spPr>
          <a:xfrm>
            <a:off x="4785751"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er_4</a:t>
            </a:r>
            <a:endParaRPr sz="900">
              <a:latin typeface="Arial"/>
              <a:cs typeface="Arial"/>
            </a:endParaRPr>
          </a:p>
        </p:txBody>
      </p:sp>
      <p:sp>
        <p:nvSpPr>
          <p:cNvPr id="12" name="object 12"/>
          <p:cNvSpPr txBox="1"/>
          <p:nvPr/>
        </p:nvSpPr>
        <p:spPr>
          <a:xfrm>
            <a:off x="5770621"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er_2</a:t>
            </a:r>
            <a:endParaRPr sz="900">
              <a:latin typeface="Arial"/>
              <a:cs typeface="Arial"/>
            </a:endParaRPr>
          </a:p>
        </p:txBody>
      </p:sp>
      <p:sp>
        <p:nvSpPr>
          <p:cNvPr id="13" name="object 13"/>
          <p:cNvSpPr txBox="1"/>
          <p:nvPr/>
        </p:nvSpPr>
        <p:spPr>
          <a:xfrm>
            <a:off x="6755460"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er_6</a:t>
            </a:r>
            <a:endParaRPr sz="900">
              <a:latin typeface="Arial"/>
              <a:cs typeface="Arial"/>
            </a:endParaRPr>
          </a:p>
        </p:txBody>
      </p:sp>
      <p:sp>
        <p:nvSpPr>
          <p:cNvPr id="14" name="object 14"/>
          <p:cNvSpPr txBox="1"/>
          <p:nvPr/>
        </p:nvSpPr>
        <p:spPr>
          <a:xfrm>
            <a:off x="7740299"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er_3</a:t>
            </a:r>
            <a:endParaRPr sz="900">
              <a:latin typeface="Arial"/>
              <a:cs typeface="Arial"/>
            </a:endParaRPr>
          </a:p>
        </p:txBody>
      </p:sp>
      <p:sp>
        <p:nvSpPr>
          <p:cNvPr id="15" name="object 15"/>
          <p:cNvSpPr txBox="1"/>
          <p:nvPr/>
        </p:nvSpPr>
        <p:spPr>
          <a:xfrm>
            <a:off x="8725138"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er_7</a:t>
            </a:r>
            <a:endParaRPr sz="900">
              <a:latin typeface="Arial"/>
              <a:cs typeface="Arial"/>
            </a:endParaRPr>
          </a:p>
        </p:txBody>
      </p:sp>
      <p:sp>
        <p:nvSpPr>
          <p:cNvPr id="16" name="object 16"/>
          <p:cNvSpPr txBox="1"/>
          <p:nvPr/>
        </p:nvSpPr>
        <p:spPr>
          <a:xfrm>
            <a:off x="9710008"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er_8</a:t>
            </a:r>
            <a:endParaRPr sz="900">
              <a:latin typeface="Arial"/>
              <a:cs typeface="Arial"/>
            </a:endParaRPr>
          </a:p>
        </p:txBody>
      </p:sp>
      <p:sp>
        <p:nvSpPr>
          <p:cNvPr id="17" name="object 17"/>
          <p:cNvSpPr txBox="1"/>
          <p:nvPr/>
        </p:nvSpPr>
        <p:spPr>
          <a:xfrm>
            <a:off x="10694847"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er_5</a:t>
            </a:r>
            <a:endParaRPr sz="900">
              <a:latin typeface="Arial"/>
              <a:cs typeface="Arial"/>
            </a:endParaRPr>
          </a:p>
        </p:txBody>
      </p:sp>
      <p:sp>
        <p:nvSpPr>
          <p:cNvPr id="18" name="object 18"/>
          <p:cNvSpPr txBox="1"/>
          <p:nvPr/>
        </p:nvSpPr>
        <p:spPr>
          <a:xfrm>
            <a:off x="11679687" y="4530725"/>
            <a:ext cx="497205" cy="162560"/>
          </a:xfrm>
          <a:prstGeom prst="rect">
            <a:avLst/>
          </a:prstGeom>
        </p:spPr>
        <p:txBody>
          <a:bodyPr vert="horz" wrap="square" lIns="0" tIns="12700" rIns="0" bIns="0" rtlCol="0">
            <a:spAutoFit/>
          </a:bodyPr>
          <a:lstStyle/>
          <a:p>
            <a:pPr marL="12700">
              <a:lnSpc>
                <a:spcPct val="100000"/>
              </a:lnSpc>
              <a:spcBef>
                <a:spcPts val="100"/>
              </a:spcBef>
            </a:pPr>
            <a:r>
              <a:rPr sz="900" b="1" spc="-30" dirty="0">
                <a:solidFill>
                  <a:srgbClr val="333333"/>
                </a:solidFill>
                <a:latin typeface="Arial"/>
                <a:cs typeface="Arial"/>
              </a:rPr>
              <a:t>clus</a:t>
            </a:r>
            <a:r>
              <a:rPr sz="900" b="1" spc="-25" dirty="0">
                <a:solidFill>
                  <a:srgbClr val="333333"/>
                </a:solidFill>
                <a:latin typeface="Arial"/>
                <a:cs typeface="Arial"/>
              </a:rPr>
              <a:t>t</a:t>
            </a:r>
            <a:r>
              <a:rPr sz="900" b="1" spc="-30" dirty="0">
                <a:solidFill>
                  <a:srgbClr val="333333"/>
                </a:solidFill>
                <a:latin typeface="Arial"/>
                <a:cs typeface="Arial"/>
              </a:rPr>
              <a:t>er_1</a:t>
            </a:r>
            <a:endParaRPr sz="900">
              <a:latin typeface="Arial"/>
              <a:cs typeface="Arial"/>
            </a:endParaRPr>
          </a:p>
        </p:txBody>
      </p:sp>
      <p:grpSp>
        <p:nvGrpSpPr>
          <p:cNvPr id="19" name="object 19"/>
          <p:cNvGrpSpPr/>
          <p:nvPr/>
        </p:nvGrpSpPr>
        <p:grpSpPr>
          <a:xfrm>
            <a:off x="419100" y="2790852"/>
            <a:ext cx="11888470" cy="4752975"/>
            <a:chOff x="419100" y="2790852"/>
            <a:chExt cx="11888470" cy="4752975"/>
          </a:xfrm>
        </p:grpSpPr>
        <p:sp>
          <p:nvSpPr>
            <p:cNvPr id="20" name="object 20"/>
            <p:cNvSpPr/>
            <p:nvPr/>
          </p:nvSpPr>
          <p:spPr>
            <a:xfrm>
              <a:off x="2670403" y="2790863"/>
              <a:ext cx="9637395" cy="1714500"/>
            </a:xfrm>
            <a:custGeom>
              <a:avLst/>
              <a:gdLst/>
              <a:ahLst/>
              <a:cxnLst/>
              <a:rect l="l" t="t" r="r" b="b"/>
              <a:pathLst>
                <a:path w="9637395" h="1714500">
                  <a:moveTo>
                    <a:pt x="773290" y="0"/>
                  </a:moveTo>
                  <a:lnTo>
                    <a:pt x="0" y="0"/>
                  </a:lnTo>
                  <a:lnTo>
                    <a:pt x="0" y="1714461"/>
                  </a:lnTo>
                  <a:lnTo>
                    <a:pt x="773290" y="1714461"/>
                  </a:lnTo>
                  <a:lnTo>
                    <a:pt x="773290" y="0"/>
                  </a:lnTo>
                  <a:close/>
                </a:path>
                <a:path w="9637395" h="1714500">
                  <a:moveTo>
                    <a:pt x="1758149" y="1532712"/>
                  </a:moveTo>
                  <a:lnTo>
                    <a:pt x="984859" y="1532712"/>
                  </a:lnTo>
                  <a:lnTo>
                    <a:pt x="984859" y="1714474"/>
                  </a:lnTo>
                  <a:lnTo>
                    <a:pt x="1758149" y="1714474"/>
                  </a:lnTo>
                  <a:lnTo>
                    <a:pt x="1758149" y="1532712"/>
                  </a:lnTo>
                  <a:close/>
                </a:path>
                <a:path w="9637395" h="1714500">
                  <a:moveTo>
                    <a:pt x="2742996" y="1544091"/>
                  </a:moveTo>
                  <a:lnTo>
                    <a:pt x="1969706" y="1544091"/>
                  </a:lnTo>
                  <a:lnTo>
                    <a:pt x="1969706" y="1714474"/>
                  </a:lnTo>
                  <a:lnTo>
                    <a:pt x="2742996" y="1714474"/>
                  </a:lnTo>
                  <a:lnTo>
                    <a:pt x="2742996" y="1544091"/>
                  </a:lnTo>
                  <a:close/>
                </a:path>
                <a:path w="9637395" h="1714500">
                  <a:moveTo>
                    <a:pt x="3727843" y="1577924"/>
                  </a:moveTo>
                  <a:lnTo>
                    <a:pt x="2954553" y="1577924"/>
                  </a:lnTo>
                  <a:lnTo>
                    <a:pt x="2954553" y="1714474"/>
                  </a:lnTo>
                  <a:lnTo>
                    <a:pt x="3727843" y="1714474"/>
                  </a:lnTo>
                  <a:lnTo>
                    <a:pt x="3727843" y="1577924"/>
                  </a:lnTo>
                  <a:close/>
                </a:path>
                <a:path w="9637395" h="1714500">
                  <a:moveTo>
                    <a:pt x="4712690" y="1613877"/>
                  </a:moveTo>
                  <a:lnTo>
                    <a:pt x="3939400" y="1613877"/>
                  </a:lnTo>
                  <a:lnTo>
                    <a:pt x="3939400" y="1714474"/>
                  </a:lnTo>
                  <a:lnTo>
                    <a:pt x="4712690" y="1714474"/>
                  </a:lnTo>
                  <a:lnTo>
                    <a:pt x="4712690" y="1613877"/>
                  </a:lnTo>
                  <a:close/>
                </a:path>
                <a:path w="9637395" h="1714500">
                  <a:moveTo>
                    <a:pt x="5697537" y="1624457"/>
                  </a:moveTo>
                  <a:lnTo>
                    <a:pt x="4924260" y="1624457"/>
                  </a:lnTo>
                  <a:lnTo>
                    <a:pt x="4924260" y="1714461"/>
                  </a:lnTo>
                  <a:lnTo>
                    <a:pt x="5697537" y="1714461"/>
                  </a:lnTo>
                  <a:lnTo>
                    <a:pt x="5697537" y="1624457"/>
                  </a:lnTo>
                  <a:close/>
                </a:path>
                <a:path w="9637395" h="1714500">
                  <a:moveTo>
                    <a:pt x="6682384" y="1642884"/>
                  </a:moveTo>
                  <a:lnTo>
                    <a:pt x="5909107" y="1642884"/>
                  </a:lnTo>
                  <a:lnTo>
                    <a:pt x="5909107" y="1714461"/>
                  </a:lnTo>
                  <a:lnTo>
                    <a:pt x="6682384" y="1714461"/>
                  </a:lnTo>
                  <a:lnTo>
                    <a:pt x="6682384" y="1642884"/>
                  </a:lnTo>
                  <a:close/>
                </a:path>
                <a:path w="9637395" h="1714500">
                  <a:moveTo>
                    <a:pt x="7667231" y="1648028"/>
                  </a:moveTo>
                  <a:lnTo>
                    <a:pt x="6893954" y="1648028"/>
                  </a:lnTo>
                  <a:lnTo>
                    <a:pt x="6893954" y="1714474"/>
                  </a:lnTo>
                  <a:lnTo>
                    <a:pt x="7667231" y="1714474"/>
                  </a:lnTo>
                  <a:lnTo>
                    <a:pt x="7667231" y="1648028"/>
                  </a:lnTo>
                  <a:close/>
                </a:path>
                <a:path w="9637395" h="1714500">
                  <a:moveTo>
                    <a:pt x="8652078" y="1652866"/>
                  </a:moveTo>
                  <a:lnTo>
                    <a:pt x="7878800" y="1652866"/>
                  </a:lnTo>
                  <a:lnTo>
                    <a:pt x="7878800" y="1714474"/>
                  </a:lnTo>
                  <a:lnTo>
                    <a:pt x="8652078" y="1714474"/>
                  </a:lnTo>
                  <a:lnTo>
                    <a:pt x="8652078" y="1652866"/>
                  </a:lnTo>
                  <a:close/>
                </a:path>
                <a:path w="9637395" h="1714500">
                  <a:moveTo>
                    <a:pt x="9636925" y="1670011"/>
                  </a:moveTo>
                  <a:lnTo>
                    <a:pt x="8863647" y="1670011"/>
                  </a:lnTo>
                  <a:lnTo>
                    <a:pt x="8863647" y="1714474"/>
                  </a:lnTo>
                  <a:lnTo>
                    <a:pt x="9636925" y="1714474"/>
                  </a:lnTo>
                  <a:lnTo>
                    <a:pt x="9636925" y="1670011"/>
                  </a:lnTo>
                  <a:close/>
                </a:path>
              </a:pathLst>
            </a:custGeom>
            <a:solidFill>
              <a:srgbClr val="0F7361"/>
            </a:solidFill>
          </p:spPr>
          <p:txBody>
            <a:bodyPr wrap="square" lIns="0" tIns="0" rIns="0" bIns="0" rtlCol="0"/>
            <a:lstStyle/>
            <a:p>
              <a:endParaRPr/>
            </a:p>
          </p:txBody>
        </p:sp>
        <p:sp>
          <p:nvSpPr>
            <p:cNvPr id="21" name="object 21"/>
            <p:cNvSpPr/>
            <p:nvPr/>
          </p:nvSpPr>
          <p:spPr>
            <a:xfrm>
              <a:off x="423862" y="4900612"/>
              <a:ext cx="4876800" cy="2638425"/>
            </a:xfrm>
            <a:custGeom>
              <a:avLst/>
              <a:gdLst/>
              <a:ahLst/>
              <a:cxnLst/>
              <a:rect l="l" t="t" r="r" b="b"/>
              <a:pathLst>
                <a:path w="4876800" h="2638425">
                  <a:moveTo>
                    <a:pt x="4738687" y="2638425"/>
                  </a:moveTo>
                  <a:lnTo>
                    <a:pt x="138112" y="2638425"/>
                  </a:lnTo>
                  <a:lnTo>
                    <a:pt x="131327" y="2638258"/>
                  </a:lnTo>
                  <a:lnTo>
                    <a:pt x="91591" y="2630356"/>
                  </a:lnTo>
                  <a:lnTo>
                    <a:pt x="55831" y="2611238"/>
                  </a:lnTo>
                  <a:lnTo>
                    <a:pt x="27183" y="2582592"/>
                  </a:lnTo>
                  <a:lnTo>
                    <a:pt x="8069" y="2546833"/>
                  </a:lnTo>
                  <a:lnTo>
                    <a:pt x="165" y="2507097"/>
                  </a:lnTo>
                  <a:lnTo>
                    <a:pt x="0" y="2500312"/>
                  </a:lnTo>
                  <a:lnTo>
                    <a:pt x="0" y="138112"/>
                  </a:lnTo>
                  <a:lnTo>
                    <a:pt x="5945" y="98020"/>
                  </a:lnTo>
                  <a:lnTo>
                    <a:pt x="23276" y="61381"/>
                  </a:lnTo>
                  <a:lnTo>
                    <a:pt x="50493" y="31348"/>
                  </a:lnTo>
                  <a:lnTo>
                    <a:pt x="85259" y="10513"/>
                  </a:lnTo>
                  <a:lnTo>
                    <a:pt x="124574" y="663"/>
                  </a:lnTo>
                  <a:lnTo>
                    <a:pt x="138112" y="0"/>
                  </a:lnTo>
                  <a:lnTo>
                    <a:pt x="4738687" y="0"/>
                  </a:lnTo>
                  <a:lnTo>
                    <a:pt x="4778780" y="5945"/>
                  </a:lnTo>
                  <a:lnTo>
                    <a:pt x="4815420" y="23276"/>
                  </a:lnTo>
                  <a:lnTo>
                    <a:pt x="4845448" y="50493"/>
                  </a:lnTo>
                  <a:lnTo>
                    <a:pt x="4866284" y="85259"/>
                  </a:lnTo>
                  <a:lnTo>
                    <a:pt x="4876135" y="124574"/>
                  </a:lnTo>
                  <a:lnTo>
                    <a:pt x="4876800" y="138112"/>
                  </a:lnTo>
                  <a:lnTo>
                    <a:pt x="4876800" y="2500312"/>
                  </a:lnTo>
                  <a:lnTo>
                    <a:pt x="4870856" y="2540405"/>
                  </a:lnTo>
                  <a:lnTo>
                    <a:pt x="4853520" y="2577045"/>
                  </a:lnTo>
                  <a:lnTo>
                    <a:pt x="4826305" y="2607073"/>
                  </a:lnTo>
                  <a:lnTo>
                    <a:pt x="4791541" y="2627909"/>
                  </a:lnTo>
                  <a:lnTo>
                    <a:pt x="4752224" y="2637760"/>
                  </a:lnTo>
                  <a:lnTo>
                    <a:pt x="4738687" y="2638425"/>
                  </a:lnTo>
                  <a:close/>
                </a:path>
              </a:pathLst>
            </a:custGeom>
            <a:solidFill>
              <a:srgbClr val="E6E6E6"/>
            </a:solidFill>
          </p:spPr>
          <p:txBody>
            <a:bodyPr wrap="square" lIns="0" tIns="0" rIns="0" bIns="0" rtlCol="0"/>
            <a:lstStyle/>
            <a:p>
              <a:endParaRPr/>
            </a:p>
          </p:txBody>
        </p:sp>
        <p:sp>
          <p:nvSpPr>
            <p:cNvPr id="22" name="object 22"/>
            <p:cNvSpPr/>
            <p:nvPr/>
          </p:nvSpPr>
          <p:spPr>
            <a:xfrm>
              <a:off x="423862" y="4900612"/>
              <a:ext cx="4876800" cy="2638425"/>
            </a:xfrm>
            <a:custGeom>
              <a:avLst/>
              <a:gdLst/>
              <a:ahLst/>
              <a:cxnLst/>
              <a:rect l="l" t="t" r="r" b="b"/>
              <a:pathLst>
                <a:path w="4876800" h="2638425">
                  <a:moveTo>
                    <a:pt x="0" y="2500312"/>
                  </a:moveTo>
                  <a:lnTo>
                    <a:pt x="0" y="138112"/>
                  </a:lnTo>
                  <a:lnTo>
                    <a:pt x="165" y="131327"/>
                  </a:lnTo>
                  <a:lnTo>
                    <a:pt x="8069" y="91591"/>
                  </a:lnTo>
                  <a:lnTo>
                    <a:pt x="27183" y="55831"/>
                  </a:lnTo>
                  <a:lnTo>
                    <a:pt x="55831" y="27183"/>
                  </a:lnTo>
                  <a:lnTo>
                    <a:pt x="91591" y="8069"/>
                  </a:lnTo>
                  <a:lnTo>
                    <a:pt x="131327" y="165"/>
                  </a:lnTo>
                  <a:lnTo>
                    <a:pt x="138112" y="0"/>
                  </a:lnTo>
                  <a:lnTo>
                    <a:pt x="4738687" y="0"/>
                  </a:lnTo>
                  <a:lnTo>
                    <a:pt x="4778780" y="5945"/>
                  </a:lnTo>
                  <a:lnTo>
                    <a:pt x="4815420" y="23276"/>
                  </a:lnTo>
                  <a:lnTo>
                    <a:pt x="4845448" y="50493"/>
                  </a:lnTo>
                  <a:lnTo>
                    <a:pt x="4866284" y="85259"/>
                  </a:lnTo>
                  <a:lnTo>
                    <a:pt x="4876135" y="124574"/>
                  </a:lnTo>
                  <a:lnTo>
                    <a:pt x="4876800" y="138112"/>
                  </a:lnTo>
                  <a:lnTo>
                    <a:pt x="4876800" y="2500312"/>
                  </a:lnTo>
                  <a:lnTo>
                    <a:pt x="4870856" y="2540405"/>
                  </a:lnTo>
                  <a:lnTo>
                    <a:pt x="4853520" y="2577045"/>
                  </a:lnTo>
                  <a:lnTo>
                    <a:pt x="4826305" y="2607073"/>
                  </a:lnTo>
                  <a:lnTo>
                    <a:pt x="4791541" y="2627909"/>
                  </a:lnTo>
                  <a:lnTo>
                    <a:pt x="4752224" y="2637760"/>
                  </a:lnTo>
                  <a:lnTo>
                    <a:pt x="4738687" y="2638425"/>
                  </a:lnTo>
                  <a:lnTo>
                    <a:pt x="138112" y="2638425"/>
                  </a:lnTo>
                  <a:lnTo>
                    <a:pt x="98020" y="2632481"/>
                  </a:lnTo>
                  <a:lnTo>
                    <a:pt x="61381" y="2615145"/>
                  </a:lnTo>
                  <a:lnTo>
                    <a:pt x="31348" y="2587930"/>
                  </a:lnTo>
                  <a:lnTo>
                    <a:pt x="10513" y="2553166"/>
                  </a:lnTo>
                  <a:lnTo>
                    <a:pt x="663" y="2513849"/>
                  </a:lnTo>
                  <a:lnTo>
                    <a:pt x="0" y="2500312"/>
                  </a:lnTo>
                  <a:close/>
                </a:path>
              </a:pathLst>
            </a:custGeom>
            <a:ln w="9524">
              <a:solidFill>
                <a:srgbClr val="E6E6E6"/>
              </a:solidFill>
            </a:ln>
          </p:spPr>
          <p:txBody>
            <a:bodyPr wrap="square" lIns="0" tIns="0" rIns="0" bIns="0" rtlCol="0"/>
            <a:lstStyle/>
            <a:p>
              <a:endParaRPr/>
            </a:p>
          </p:txBody>
        </p:sp>
        <p:sp>
          <p:nvSpPr>
            <p:cNvPr id="23" name="object 23"/>
            <p:cNvSpPr/>
            <p:nvPr/>
          </p:nvSpPr>
          <p:spPr>
            <a:xfrm>
              <a:off x="428625" y="4905400"/>
              <a:ext cx="4867275" cy="333375"/>
            </a:xfrm>
            <a:custGeom>
              <a:avLst/>
              <a:gdLst/>
              <a:ahLst/>
              <a:cxnLst/>
              <a:rect l="l" t="t" r="r" b="b"/>
              <a:pathLst>
                <a:path w="4867275" h="333375">
                  <a:moveTo>
                    <a:pt x="4867275" y="133350"/>
                  </a:moveTo>
                  <a:lnTo>
                    <a:pt x="4861560" y="94665"/>
                  </a:lnTo>
                  <a:lnTo>
                    <a:pt x="4844821" y="59220"/>
                  </a:lnTo>
                  <a:lnTo>
                    <a:pt x="4818469" y="30200"/>
                  </a:lnTo>
                  <a:lnTo>
                    <a:pt x="4784941" y="10147"/>
                  </a:lnTo>
                  <a:lnTo>
                    <a:pt x="4747057" y="635"/>
                  </a:lnTo>
                  <a:lnTo>
                    <a:pt x="4733925" y="0"/>
                  </a:lnTo>
                  <a:lnTo>
                    <a:pt x="133350" y="0"/>
                  </a:lnTo>
                  <a:lnTo>
                    <a:pt x="94691" y="5702"/>
                  </a:lnTo>
                  <a:lnTo>
                    <a:pt x="59245" y="22440"/>
                  </a:lnTo>
                  <a:lnTo>
                    <a:pt x="30213" y="48768"/>
                  </a:lnTo>
                  <a:lnTo>
                    <a:pt x="10147" y="82296"/>
                  </a:lnTo>
                  <a:lnTo>
                    <a:pt x="622" y="120192"/>
                  </a:lnTo>
                  <a:lnTo>
                    <a:pt x="0" y="133350"/>
                  </a:lnTo>
                  <a:lnTo>
                    <a:pt x="0" y="333362"/>
                  </a:lnTo>
                  <a:lnTo>
                    <a:pt x="4867275" y="333362"/>
                  </a:lnTo>
                  <a:lnTo>
                    <a:pt x="4867275" y="133350"/>
                  </a:lnTo>
                  <a:close/>
                </a:path>
              </a:pathLst>
            </a:custGeom>
            <a:solidFill>
              <a:srgbClr val="E6E6E6"/>
            </a:solidFill>
          </p:spPr>
          <p:txBody>
            <a:bodyPr wrap="square" lIns="0" tIns="0" rIns="0" bIns="0" rtlCol="0"/>
            <a:lstStyle/>
            <a:p>
              <a:endParaRPr/>
            </a:p>
          </p:txBody>
        </p:sp>
        <p:sp>
          <p:nvSpPr>
            <p:cNvPr id="24" name="object 24"/>
            <p:cNvSpPr/>
            <p:nvPr/>
          </p:nvSpPr>
          <p:spPr>
            <a:xfrm>
              <a:off x="1919430" y="5004730"/>
              <a:ext cx="1917439" cy="183290"/>
            </a:xfrm>
            <a:prstGeom prst="rect">
              <a:avLst/>
            </a:prstGeom>
            <a:blipFill>
              <a:blip r:embed="rId2" cstate="print"/>
              <a:stretch>
                <a:fillRect/>
              </a:stretch>
            </a:blipFill>
          </p:spPr>
          <p:txBody>
            <a:bodyPr wrap="square" lIns="0" tIns="0" rIns="0" bIns="0" rtlCol="0"/>
            <a:lstStyle/>
            <a:p>
              <a:endParaRPr/>
            </a:p>
          </p:txBody>
        </p:sp>
      </p:grpSp>
      <p:sp>
        <p:nvSpPr>
          <p:cNvPr id="25" name="object 25"/>
          <p:cNvSpPr txBox="1"/>
          <p:nvPr/>
        </p:nvSpPr>
        <p:spPr>
          <a:xfrm>
            <a:off x="2846411" y="2587652"/>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$1,30</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26" name="object 26"/>
          <p:cNvSpPr txBox="1"/>
          <p:nvPr/>
        </p:nvSpPr>
        <p:spPr>
          <a:xfrm>
            <a:off x="3831281" y="4120357"/>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$0,14</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27" name="object 27"/>
          <p:cNvSpPr txBox="1"/>
          <p:nvPr/>
        </p:nvSpPr>
        <p:spPr>
          <a:xfrm>
            <a:off x="4816120" y="4131757"/>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$0,13</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28" name="object 28"/>
          <p:cNvSpPr txBox="1"/>
          <p:nvPr/>
        </p:nvSpPr>
        <p:spPr>
          <a:xfrm>
            <a:off x="5800959" y="4165589"/>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$0,10</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29" name="object 29"/>
          <p:cNvSpPr txBox="1"/>
          <p:nvPr/>
        </p:nvSpPr>
        <p:spPr>
          <a:xfrm>
            <a:off x="6785829" y="4201526"/>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$0,08</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0" name="object 30"/>
          <p:cNvSpPr txBox="1"/>
          <p:nvPr/>
        </p:nvSpPr>
        <p:spPr>
          <a:xfrm>
            <a:off x="7770669" y="4212102"/>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$0,07</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1" name="object 31"/>
          <p:cNvSpPr txBox="1"/>
          <p:nvPr/>
        </p:nvSpPr>
        <p:spPr>
          <a:xfrm>
            <a:off x="8755508" y="4230542"/>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$0,05</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2" name="object 32"/>
          <p:cNvSpPr txBox="1"/>
          <p:nvPr/>
        </p:nvSpPr>
        <p:spPr>
          <a:xfrm>
            <a:off x="9740347" y="4235694"/>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$0,05</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3" name="object 33"/>
          <p:cNvSpPr txBox="1"/>
          <p:nvPr/>
        </p:nvSpPr>
        <p:spPr>
          <a:xfrm>
            <a:off x="10725217" y="4240540"/>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$0,05</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4" name="object 34"/>
          <p:cNvSpPr txBox="1"/>
          <p:nvPr/>
        </p:nvSpPr>
        <p:spPr>
          <a:xfrm>
            <a:off x="11710056" y="4257669"/>
            <a:ext cx="421640"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333333"/>
                </a:solidFill>
                <a:latin typeface="Arial Black"/>
                <a:cs typeface="Arial Black"/>
              </a:rPr>
              <a:t>$0,03</a:t>
            </a:r>
            <a:r>
              <a:rPr sz="900" spc="-120" dirty="0">
                <a:solidFill>
                  <a:srgbClr val="333333"/>
                </a:solidFill>
                <a:latin typeface="Arial Black"/>
                <a:cs typeface="Arial Black"/>
              </a:rPr>
              <a:t> </a:t>
            </a:r>
            <a:r>
              <a:rPr sz="900" spc="-135" dirty="0">
                <a:solidFill>
                  <a:srgbClr val="333333"/>
                </a:solidFill>
                <a:latin typeface="Arial Black"/>
                <a:cs typeface="Arial Black"/>
              </a:rPr>
              <a:t>Bi</a:t>
            </a:r>
            <a:endParaRPr sz="900">
              <a:latin typeface="Arial Black"/>
              <a:cs typeface="Arial Black"/>
            </a:endParaRPr>
          </a:p>
        </p:txBody>
      </p:sp>
      <p:sp>
        <p:nvSpPr>
          <p:cNvPr id="35" name="object 35"/>
          <p:cNvSpPr txBox="1"/>
          <p:nvPr/>
        </p:nvSpPr>
        <p:spPr>
          <a:xfrm>
            <a:off x="1895281" y="4953063"/>
            <a:ext cx="19532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Detalhamento </a:t>
            </a:r>
            <a:r>
              <a:rPr sz="1400" b="1" spc="60" dirty="0">
                <a:latin typeface="Arial"/>
                <a:cs typeface="Arial"/>
              </a:rPr>
              <a:t>|</a:t>
            </a:r>
            <a:r>
              <a:rPr sz="1400" b="1" spc="-60" dirty="0">
                <a:latin typeface="Arial"/>
                <a:cs typeface="Arial"/>
              </a:rPr>
              <a:t> </a:t>
            </a:r>
            <a:r>
              <a:rPr sz="1400" b="1" spc="-35" dirty="0">
                <a:latin typeface="Arial"/>
                <a:cs typeface="Arial"/>
              </a:rPr>
              <a:t>Cluster</a:t>
            </a:r>
            <a:endParaRPr sz="1400">
              <a:latin typeface="Arial"/>
              <a:cs typeface="Arial"/>
            </a:endParaRPr>
          </a:p>
        </p:txBody>
      </p:sp>
      <p:grpSp>
        <p:nvGrpSpPr>
          <p:cNvPr id="36" name="object 36"/>
          <p:cNvGrpSpPr/>
          <p:nvPr/>
        </p:nvGrpSpPr>
        <p:grpSpPr>
          <a:xfrm>
            <a:off x="533400" y="5238750"/>
            <a:ext cx="4476750" cy="2143760"/>
            <a:chOff x="533400" y="5238750"/>
            <a:chExt cx="4476750" cy="2143760"/>
          </a:xfrm>
        </p:grpSpPr>
        <p:sp>
          <p:nvSpPr>
            <p:cNvPr id="37" name="object 37"/>
            <p:cNvSpPr/>
            <p:nvPr/>
          </p:nvSpPr>
          <p:spPr>
            <a:xfrm>
              <a:off x="533400" y="5238750"/>
              <a:ext cx="4476750" cy="1190625"/>
            </a:xfrm>
            <a:custGeom>
              <a:avLst/>
              <a:gdLst/>
              <a:ahLst/>
              <a:cxnLst/>
              <a:rect l="l" t="t" r="r" b="b"/>
              <a:pathLst>
                <a:path w="4476750" h="1190625">
                  <a:moveTo>
                    <a:pt x="4476750" y="0"/>
                  </a:moveTo>
                  <a:lnTo>
                    <a:pt x="4476750" y="0"/>
                  </a:lnTo>
                  <a:lnTo>
                    <a:pt x="0" y="0"/>
                  </a:lnTo>
                  <a:lnTo>
                    <a:pt x="0" y="219075"/>
                  </a:lnTo>
                  <a:lnTo>
                    <a:pt x="0" y="1190625"/>
                  </a:lnTo>
                  <a:lnTo>
                    <a:pt x="847725" y="1190625"/>
                  </a:lnTo>
                  <a:lnTo>
                    <a:pt x="3162300" y="1190625"/>
                  </a:lnTo>
                  <a:lnTo>
                    <a:pt x="3162300" y="1181112"/>
                  </a:lnTo>
                  <a:lnTo>
                    <a:pt x="3162300" y="1028725"/>
                  </a:lnTo>
                  <a:lnTo>
                    <a:pt x="4476750" y="1028725"/>
                  </a:lnTo>
                  <a:lnTo>
                    <a:pt x="4476750" y="1028700"/>
                  </a:lnTo>
                  <a:lnTo>
                    <a:pt x="4476750" y="219075"/>
                  </a:lnTo>
                  <a:lnTo>
                    <a:pt x="4476750" y="0"/>
                  </a:lnTo>
                  <a:close/>
                </a:path>
              </a:pathLst>
            </a:custGeom>
            <a:solidFill>
              <a:srgbClr val="E6E6E6"/>
            </a:solidFill>
          </p:spPr>
          <p:txBody>
            <a:bodyPr wrap="square" lIns="0" tIns="0" rIns="0" bIns="0" rtlCol="0"/>
            <a:lstStyle/>
            <a:p>
              <a:endParaRPr/>
            </a:p>
          </p:txBody>
        </p:sp>
        <p:sp>
          <p:nvSpPr>
            <p:cNvPr id="38" name="object 38"/>
            <p:cNvSpPr/>
            <p:nvPr/>
          </p:nvSpPr>
          <p:spPr>
            <a:xfrm>
              <a:off x="533400" y="6267450"/>
              <a:ext cx="4476750" cy="1115060"/>
            </a:xfrm>
            <a:custGeom>
              <a:avLst/>
              <a:gdLst/>
              <a:ahLst/>
              <a:cxnLst/>
              <a:rect l="l" t="t" r="r" b="b"/>
              <a:pathLst>
                <a:path w="4476750" h="1115059">
                  <a:moveTo>
                    <a:pt x="4476750" y="0"/>
                  </a:moveTo>
                  <a:lnTo>
                    <a:pt x="3162300" y="0"/>
                  </a:lnTo>
                  <a:lnTo>
                    <a:pt x="3152775" y="0"/>
                  </a:lnTo>
                  <a:lnTo>
                    <a:pt x="3152775" y="161925"/>
                  </a:lnTo>
                  <a:lnTo>
                    <a:pt x="2019300" y="161925"/>
                  </a:lnTo>
                  <a:lnTo>
                    <a:pt x="857250" y="161925"/>
                  </a:lnTo>
                  <a:lnTo>
                    <a:pt x="0" y="161925"/>
                  </a:lnTo>
                  <a:lnTo>
                    <a:pt x="0" y="314337"/>
                  </a:lnTo>
                  <a:lnTo>
                    <a:pt x="0" y="1114425"/>
                  </a:lnTo>
                  <a:lnTo>
                    <a:pt x="847725" y="1114425"/>
                  </a:lnTo>
                  <a:lnTo>
                    <a:pt x="857250" y="1114450"/>
                  </a:lnTo>
                  <a:lnTo>
                    <a:pt x="2009775" y="1114425"/>
                  </a:lnTo>
                  <a:lnTo>
                    <a:pt x="2019300" y="1114450"/>
                  </a:lnTo>
                  <a:lnTo>
                    <a:pt x="3152775" y="1114425"/>
                  </a:lnTo>
                  <a:lnTo>
                    <a:pt x="3162300" y="1114450"/>
                  </a:lnTo>
                  <a:lnTo>
                    <a:pt x="4476750" y="1114425"/>
                  </a:lnTo>
                  <a:lnTo>
                    <a:pt x="4476750" y="152412"/>
                  </a:lnTo>
                  <a:lnTo>
                    <a:pt x="4476750" y="0"/>
                  </a:lnTo>
                  <a:close/>
                </a:path>
              </a:pathLst>
            </a:custGeom>
            <a:solidFill>
              <a:srgbClr val="E6E6E6"/>
            </a:solidFill>
          </p:spPr>
          <p:txBody>
            <a:bodyPr wrap="square" lIns="0" tIns="0" rIns="0" bIns="0" rtlCol="0"/>
            <a:lstStyle/>
            <a:p>
              <a:endParaRPr/>
            </a:p>
          </p:txBody>
        </p:sp>
      </p:grpSp>
      <p:graphicFrame>
        <p:nvGraphicFramePr>
          <p:cNvPr id="39" name="object 39"/>
          <p:cNvGraphicFramePr>
            <a:graphicFrameLocks noGrp="1"/>
          </p:cNvGraphicFramePr>
          <p:nvPr/>
        </p:nvGraphicFramePr>
        <p:xfrm>
          <a:off x="705990" y="5239234"/>
          <a:ext cx="4081143" cy="2142751"/>
        </p:xfrm>
        <a:graphic>
          <a:graphicData uri="http://schemas.openxmlformats.org/drawingml/2006/table">
            <a:tbl>
              <a:tblPr firstRow="1" bandRow="1">
                <a:tableStyleId>{2D5ABB26-0587-4C30-8999-92F81FD0307C}</a:tableStyleId>
              </a:tblPr>
              <a:tblGrid>
                <a:gridCol w="687705">
                  <a:extLst>
                    <a:ext uri="{9D8B030D-6E8A-4147-A177-3AD203B41FA5}">
                      <a16:colId xmlns:a16="http://schemas.microsoft.com/office/drawing/2014/main" val="20000"/>
                    </a:ext>
                  </a:extLst>
                </a:gridCol>
                <a:gridCol w="1161414">
                  <a:extLst>
                    <a:ext uri="{9D8B030D-6E8A-4147-A177-3AD203B41FA5}">
                      <a16:colId xmlns:a16="http://schemas.microsoft.com/office/drawing/2014/main" val="20001"/>
                    </a:ext>
                  </a:extLst>
                </a:gridCol>
                <a:gridCol w="1043305">
                  <a:extLst>
                    <a:ext uri="{9D8B030D-6E8A-4147-A177-3AD203B41FA5}">
                      <a16:colId xmlns:a16="http://schemas.microsoft.com/office/drawing/2014/main" val="20002"/>
                    </a:ext>
                  </a:extLst>
                </a:gridCol>
                <a:gridCol w="278764">
                  <a:extLst>
                    <a:ext uri="{9D8B030D-6E8A-4147-A177-3AD203B41FA5}">
                      <a16:colId xmlns:a16="http://schemas.microsoft.com/office/drawing/2014/main" val="20003"/>
                    </a:ext>
                  </a:extLst>
                </a:gridCol>
                <a:gridCol w="909955">
                  <a:extLst>
                    <a:ext uri="{9D8B030D-6E8A-4147-A177-3AD203B41FA5}">
                      <a16:colId xmlns:a16="http://schemas.microsoft.com/office/drawing/2014/main" val="20004"/>
                    </a:ext>
                  </a:extLst>
                </a:gridCol>
              </a:tblGrid>
              <a:tr h="376051">
                <a:tc>
                  <a:txBody>
                    <a:bodyPr/>
                    <a:lstStyle/>
                    <a:p>
                      <a:pPr marL="64769">
                        <a:lnSpc>
                          <a:spcPct val="100000"/>
                        </a:lnSpc>
                        <a:spcBef>
                          <a:spcPts val="70"/>
                        </a:spcBef>
                      </a:pPr>
                      <a:r>
                        <a:rPr sz="900" b="1" spc="-25" dirty="0">
                          <a:latin typeface="Arial"/>
                          <a:cs typeface="Arial"/>
                        </a:rPr>
                        <a:t>Cluster</a:t>
                      </a:r>
                      <a:endParaRPr sz="900">
                        <a:latin typeface="Arial"/>
                        <a:cs typeface="Arial"/>
                      </a:endParaRPr>
                    </a:p>
                    <a:p>
                      <a:pPr marL="31750">
                        <a:lnSpc>
                          <a:spcPts val="1065"/>
                        </a:lnSpc>
                        <a:spcBef>
                          <a:spcPts val="645"/>
                        </a:spcBef>
                      </a:pPr>
                      <a:r>
                        <a:rPr sz="900" spc="-114" dirty="0">
                          <a:solidFill>
                            <a:srgbClr val="333333"/>
                          </a:solidFill>
                          <a:latin typeface="Arial Black"/>
                          <a:cs typeface="Arial Black"/>
                        </a:rPr>
                        <a:t>cluster_0</a:t>
                      </a:r>
                      <a:endParaRPr sz="900">
                        <a:latin typeface="Arial Black"/>
                        <a:cs typeface="Arial Black"/>
                      </a:endParaRPr>
                    </a:p>
                  </a:txBody>
                  <a:tcPr marL="0" marR="0" marT="8890" marB="0">
                    <a:solidFill>
                      <a:srgbClr val="E6E6E6"/>
                    </a:solidFill>
                  </a:tcPr>
                </a:tc>
                <a:tc>
                  <a:txBody>
                    <a:bodyPr/>
                    <a:lstStyle/>
                    <a:p>
                      <a:pPr marR="1270" algn="ctr">
                        <a:lnSpc>
                          <a:spcPct val="100000"/>
                        </a:lnSpc>
                        <a:spcBef>
                          <a:spcPts val="70"/>
                        </a:spcBef>
                      </a:pPr>
                      <a:r>
                        <a:rPr sz="900" b="1" spc="10" dirty="0">
                          <a:latin typeface="Arial"/>
                          <a:cs typeface="Arial"/>
                        </a:rPr>
                        <a:t>Qtd</a:t>
                      </a:r>
                      <a:r>
                        <a:rPr sz="900" b="1" spc="-15" dirty="0">
                          <a:latin typeface="Arial"/>
                          <a:cs typeface="Arial"/>
                        </a:rPr>
                        <a:t> Produtos</a:t>
                      </a:r>
                      <a:endParaRPr sz="900">
                        <a:latin typeface="Arial"/>
                        <a:cs typeface="Arial"/>
                      </a:endParaRPr>
                    </a:p>
                    <a:p>
                      <a:pPr marR="1270" algn="ctr">
                        <a:lnSpc>
                          <a:spcPts val="1065"/>
                        </a:lnSpc>
                        <a:spcBef>
                          <a:spcPts val="645"/>
                        </a:spcBef>
                      </a:pPr>
                      <a:r>
                        <a:rPr sz="900" spc="-120" dirty="0">
                          <a:solidFill>
                            <a:srgbClr val="333333"/>
                          </a:solidFill>
                          <a:latin typeface="Arial Black"/>
                          <a:cs typeface="Arial Black"/>
                        </a:rPr>
                        <a:t>450</a:t>
                      </a:r>
                      <a:endParaRPr sz="900">
                        <a:latin typeface="Arial Black"/>
                        <a:cs typeface="Arial Black"/>
                      </a:endParaRPr>
                    </a:p>
                  </a:txBody>
                  <a:tcPr marL="0" marR="0" marT="8890" marB="0">
                    <a:solidFill>
                      <a:srgbClr val="E6E6E6"/>
                    </a:solidFill>
                  </a:tcPr>
                </a:tc>
                <a:tc>
                  <a:txBody>
                    <a:bodyPr/>
                    <a:lstStyle/>
                    <a:p>
                      <a:pPr marL="224154">
                        <a:lnSpc>
                          <a:spcPct val="100000"/>
                        </a:lnSpc>
                        <a:spcBef>
                          <a:spcPts val="70"/>
                        </a:spcBef>
                      </a:pPr>
                      <a:r>
                        <a:rPr sz="900" b="1" spc="-15" dirty="0">
                          <a:latin typeface="Arial"/>
                          <a:cs typeface="Arial"/>
                        </a:rPr>
                        <a:t>Total</a:t>
                      </a:r>
                      <a:r>
                        <a:rPr sz="900" b="1" spc="-20" dirty="0">
                          <a:latin typeface="Arial"/>
                          <a:cs typeface="Arial"/>
                        </a:rPr>
                        <a:t> </a:t>
                      </a:r>
                      <a:r>
                        <a:rPr sz="900" b="1" spc="-35" dirty="0">
                          <a:latin typeface="Arial"/>
                          <a:cs typeface="Arial"/>
                        </a:rPr>
                        <a:t>Vendas</a:t>
                      </a:r>
                      <a:endParaRPr sz="900">
                        <a:latin typeface="Arial"/>
                        <a:cs typeface="Arial"/>
                      </a:endParaRPr>
                    </a:p>
                    <a:p>
                      <a:pPr marL="261620">
                        <a:lnSpc>
                          <a:spcPts val="1065"/>
                        </a:lnSpc>
                        <a:spcBef>
                          <a:spcPts val="645"/>
                        </a:spcBef>
                      </a:pPr>
                      <a:r>
                        <a:rPr sz="900" spc="-114" dirty="0">
                          <a:solidFill>
                            <a:srgbClr val="333333"/>
                          </a:solidFill>
                          <a:latin typeface="Arial Black"/>
                          <a:cs typeface="Arial Black"/>
                        </a:rPr>
                        <a:t>$12.697.566</a:t>
                      </a:r>
                      <a:endParaRPr sz="900">
                        <a:latin typeface="Arial Black"/>
                        <a:cs typeface="Arial Black"/>
                      </a:endParaRPr>
                    </a:p>
                  </a:txBody>
                  <a:tcPr marL="0" marR="0" marT="8890" marB="0">
                    <a:solidFill>
                      <a:srgbClr val="E6E6E6"/>
                    </a:solidFill>
                  </a:tcPr>
                </a:tc>
                <a:tc>
                  <a:txBody>
                    <a:bodyPr/>
                    <a:lstStyle/>
                    <a:p>
                      <a:pPr>
                        <a:lnSpc>
                          <a:spcPct val="100000"/>
                        </a:lnSpc>
                      </a:pPr>
                      <a:endParaRPr sz="600">
                        <a:latin typeface="Times New Roman"/>
                        <a:cs typeface="Times New Roman"/>
                      </a:endParaRPr>
                    </a:p>
                    <a:p>
                      <a:pPr marL="139700">
                        <a:lnSpc>
                          <a:spcPct val="100000"/>
                        </a:lnSpc>
                        <a:spcBef>
                          <a:spcPts val="430"/>
                        </a:spcBef>
                      </a:pPr>
                      <a:r>
                        <a:rPr sz="600" dirty="0">
                          <a:latin typeface="Noto Serif Hmong Nyiakeng"/>
                          <a:cs typeface="Noto Serif Hmong Nyiakeng"/>
                        </a:rPr>
                        <a:t></a:t>
                      </a:r>
                      <a:endParaRPr sz="600">
                        <a:latin typeface="Noto Serif Hmong Nyiakeng"/>
                        <a:cs typeface="Noto Serif Hmong Nyiakeng"/>
                      </a:endParaRPr>
                    </a:p>
                  </a:txBody>
                  <a:tcPr marL="0" marR="0" marT="0" marB="0">
                    <a:solidFill>
                      <a:srgbClr val="E6E6E6"/>
                    </a:solidFill>
                  </a:tcPr>
                </a:tc>
                <a:tc>
                  <a:txBody>
                    <a:bodyPr/>
                    <a:lstStyle/>
                    <a:p>
                      <a:pPr marL="30480" algn="ctr">
                        <a:lnSpc>
                          <a:spcPct val="100000"/>
                        </a:lnSpc>
                        <a:spcBef>
                          <a:spcPts val="70"/>
                        </a:spcBef>
                      </a:pPr>
                      <a:r>
                        <a:rPr sz="900" b="1" spc="-15" dirty="0">
                          <a:latin typeface="Arial"/>
                          <a:cs typeface="Arial"/>
                        </a:rPr>
                        <a:t>Total</a:t>
                      </a:r>
                      <a:r>
                        <a:rPr sz="900" b="1" spc="-20" dirty="0">
                          <a:latin typeface="Arial"/>
                          <a:cs typeface="Arial"/>
                        </a:rPr>
                        <a:t> </a:t>
                      </a:r>
                      <a:r>
                        <a:rPr sz="900" b="1" spc="-35" dirty="0">
                          <a:latin typeface="Arial"/>
                          <a:cs typeface="Arial"/>
                        </a:rPr>
                        <a:t>Lucro</a:t>
                      </a:r>
                      <a:endParaRPr sz="900">
                        <a:latin typeface="Arial"/>
                        <a:cs typeface="Arial"/>
                      </a:endParaRPr>
                    </a:p>
                    <a:p>
                      <a:pPr marL="30480" algn="ctr">
                        <a:lnSpc>
                          <a:spcPts val="1065"/>
                        </a:lnSpc>
                        <a:spcBef>
                          <a:spcPts val="645"/>
                        </a:spcBef>
                      </a:pPr>
                      <a:r>
                        <a:rPr sz="900" spc="-114" dirty="0">
                          <a:solidFill>
                            <a:srgbClr val="333333"/>
                          </a:solidFill>
                          <a:latin typeface="Arial Black"/>
                          <a:cs typeface="Arial Black"/>
                        </a:rPr>
                        <a:t>$1.295.168.756</a:t>
                      </a:r>
                      <a:endParaRPr sz="900">
                        <a:latin typeface="Arial Black"/>
                        <a:cs typeface="Arial Black"/>
                      </a:endParaRPr>
                    </a:p>
                  </a:txBody>
                  <a:tcPr marL="0" marR="0" marT="8890" marB="0">
                    <a:solidFill>
                      <a:srgbClr val="E6E6E6"/>
                    </a:solidFill>
                  </a:tcPr>
                </a:tc>
                <a:extLst>
                  <a:ext uri="{0D108BD9-81ED-4DB2-BD59-A6C34878D82A}">
                    <a16:rowId xmlns:a16="http://schemas.microsoft.com/office/drawing/2014/main" val="10000"/>
                  </a:ext>
                </a:extLst>
              </a:tr>
              <a:tr h="161925">
                <a:tc>
                  <a:txBody>
                    <a:bodyPr/>
                    <a:lstStyle/>
                    <a:p>
                      <a:pPr marL="31750">
                        <a:lnSpc>
                          <a:spcPts val="1065"/>
                        </a:lnSpc>
                        <a:spcBef>
                          <a:spcPts val="110"/>
                        </a:spcBef>
                      </a:pPr>
                      <a:r>
                        <a:rPr sz="900" spc="-114" dirty="0">
                          <a:solidFill>
                            <a:srgbClr val="313131"/>
                          </a:solidFill>
                          <a:latin typeface="Arial Black"/>
                          <a:cs typeface="Arial Black"/>
                        </a:rPr>
                        <a:t>cluster_9</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13131"/>
                          </a:solidFill>
                          <a:latin typeface="Arial Black"/>
                          <a:cs typeface="Arial Black"/>
                        </a:rPr>
                        <a:t>51</a:t>
                      </a:r>
                      <a:endParaRPr sz="900">
                        <a:latin typeface="Arial Black"/>
                        <a:cs typeface="Arial Black"/>
                      </a:endParaRPr>
                    </a:p>
                  </a:txBody>
                  <a:tcPr marL="0" marR="0" marT="13970" marB="0">
                    <a:solidFill>
                      <a:srgbClr val="E6E6E6"/>
                    </a:solidFill>
                  </a:tcPr>
                </a:tc>
                <a:tc>
                  <a:txBody>
                    <a:bodyPr/>
                    <a:lstStyle/>
                    <a:p>
                      <a:pPr marR="200660" algn="r">
                        <a:lnSpc>
                          <a:spcPts val="1065"/>
                        </a:lnSpc>
                        <a:spcBef>
                          <a:spcPts val="110"/>
                        </a:spcBef>
                      </a:pPr>
                      <a:r>
                        <a:rPr sz="900" dirty="0">
                          <a:solidFill>
                            <a:srgbClr val="313131"/>
                          </a:solidFill>
                          <a:latin typeface="Arial Black"/>
                          <a:cs typeface="Arial Black"/>
                        </a:rPr>
                        <a:t>$4.844.629</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13131"/>
                          </a:solidFill>
                          <a:latin typeface="Arial Black"/>
                          <a:cs typeface="Arial Black"/>
                        </a:rPr>
                        <a:t>$137.306.024</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1"/>
                  </a:ext>
                </a:extLst>
              </a:tr>
              <a:tr h="161925">
                <a:tc>
                  <a:txBody>
                    <a:bodyPr/>
                    <a:lstStyle/>
                    <a:p>
                      <a:pPr marL="31750">
                        <a:lnSpc>
                          <a:spcPts val="1065"/>
                        </a:lnSpc>
                        <a:spcBef>
                          <a:spcPts val="110"/>
                        </a:spcBef>
                      </a:pPr>
                      <a:r>
                        <a:rPr sz="900" spc="-114" dirty="0">
                          <a:solidFill>
                            <a:srgbClr val="333333"/>
                          </a:solidFill>
                          <a:latin typeface="Arial Black"/>
                          <a:cs typeface="Arial Black"/>
                        </a:rPr>
                        <a:t>cluster_4</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33333"/>
                          </a:solidFill>
                          <a:latin typeface="Arial Black"/>
                          <a:cs typeface="Arial Black"/>
                        </a:rPr>
                        <a:t>36</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33333"/>
                          </a:solidFill>
                          <a:latin typeface="Arial Black"/>
                          <a:cs typeface="Arial Black"/>
                        </a:rPr>
                        <a:t>$242.074</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33333"/>
                          </a:solidFill>
                          <a:latin typeface="Arial Black"/>
                          <a:cs typeface="Arial Black"/>
                        </a:rPr>
                        <a:t>$128.707.645</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2"/>
                  </a:ext>
                </a:extLst>
              </a:tr>
              <a:tr h="161925">
                <a:tc>
                  <a:txBody>
                    <a:bodyPr/>
                    <a:lstStyle/>
                    <a:p>
                      <a:pPr marL="31750">
                        <a:lnSpc>
                          <a:spcPts val="1065"/>
                        </a:lnSpc>
                        <a:spcBef>
                          <a:spcPts val="110"/>
                        </a:spcBef>
                      </a:pPr>
                      <a:r>
                        <a:rPr sz="900" spc="-114" dirty="0">
                          <a:solidFill>
                            <a:srgbClr val="313131"/>
                          </a:solidFill>
                          <a:latin typeface="Arial Black"/>
                          <a:cs typeface="Arial Black"/>
                        </a:rPr>
                        <a:t>cluster_2</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13131"/>
                          </a:solidFill>
                          <a:latin typeface="Arial Black"/>
                          <a:cs typeface="Arial Black"/>
                        </a:rPr>
                        <a:t>12</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13131"/>
                          </a:solidFill>
                          <a:latin typeface="Arial Black"/>
                          <a:cs typeface="Arial Black"/>
                        </a:rPr>
                        <a:t>$136.365</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13131"/>
                          </a:solidFill>
                          <a:latin typeface="Arial Black"/>
                          <a:cs typeface="Arial Black"/>
                        </a:rPr>
                        <a:t>$103.149.519</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3"/>
                  </a:ext>
                </a:extLst>
              </a:tr>
              <a:tr h="161925">
                <a:tc>
                  <a:txBody>
                    <a:bodyPr/>
                    <a:lstStyle/>
                    <a:p>
                      <a:pPr marL="31750">
                        <a:lnSpc>
                          <a:spcPts val="1065"/>
                        </a:lnSpc>
                        <a:spcBef>
                          <a:spcPts val="110"/>
                        </a:spcBef>
                      </a:pPr>
                      <a:r>
                        <a:rPr sz="900" spc="-114" dirty="0">
                          <a:solidFill>
                            <a:srgbClr val="333333"/>
                          </a:solidFill>
                          <a:latin typeface="Arial Black"/>
                          <a:cs typeface="Arial Black"/>
                        </a:rPr>
                        <a:t>cluster_6</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33333"/>
                          </a:solidFill>
                          <a:latin typeface="Arial Black"/>
                          <a:cs typeface="Arial Black"/>
                        </a:rPr>
                        <a:t>28</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33333"/>
                          </a:solidFill>
                          <a:latin typeface="Arial Black"/>
                          <a:cs typeface="Arial Black"/>
                        </a:rPr>
                        <a:t>$212.807</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33333"/>
                          </a:solidFill>
                          <a:latin typeface="Arial Black"/>
                          <a:cs typeface="Arial Black"/>
                        </a:rPr>
                        <a:t>$75.993.935</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4"/>
                  </a:ext>
                </a:extLst>
              </a:tr>
              <a:tr h="161925">
                <a:tc>
                  <a:txBody>
                    <a:bodyPr/>
                    <a:lstStyle/>
                    <a:p>
                      <a:pPr marL="31750">
                        <a:lnSpc>
                          <a:spcPts val="1065"/>
                        </a:lnSpc>
                        <a:spcBef>
                          <a:spcPts val="110"/>
                        </a:spcBef>
                      </a:pPr>
                      <a:r>
                        <a:rPr sz="900" spc="-114" dirty="0">
                          <a:solidFill>
                            <a:srgbClr val="313131"/>
                          </a:solidFill>
                          <a:latin typeface="Arial Black"/>
                          <a:cs typeface="Arial Black"/>
                        </a:rPr>
                        <a:t>cluster_3</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13131"/>
                          </a:solidFill>
                          <a:latin typeface="Arial Black"/>
                          <a:cs typeface="Arial Black"/>
                        </a:rPr>
                        <a:t>31</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13131"/>
                          </a:solidFill>
                          <a:latin typeface="Arial Black"/>
                          <a:cs typeface="Arial Black"/>
                        </a:rPr>
                        <a:t>$398.896</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13131"/>
                          </a:solidFill>
                          <a:latin typeface="Arial Black"/>
                          <a:cs typeface="Arial Black"/>
                        </a:rPr>
                        <a:t>$67.994.971</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5"/>
                  </a:ext>
                </a:extLst>
              </a:tr>
              <a:tr h="161925">
                <a:tc>
                  <a:txBody>
                    <a:bodyPr/>
                    <a:lstStyle/>
                    <a:p>
                      <a:pPr marL="31750">
                        <a:lnSpc>
                          <a:spcPts val="1065"/>
                        </a:lnSpc>
                        <a:spcBef>
                          <a:spcPts val="110"/>
                        </a:spcBef>
                      </a:pPr>
                      <a:r>
                        <a:rPr sz="900" spc="-114" dirty="0">
                          <a:solidFill>
                            <a:srgbClr val="333333"/>
                          </a:solidFill>
                          <a:latin typeface="Arial Black"/>
                          <a:cs typeface="Arial Black"/>
                        </a:rPr>
                        <a:t>cluster_7</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33333"/>
                          </a:solidFill>
                          <a:latin typeface="Arial Black"/>
                          <a:cs typeface="Arial Black"/>
                        </a:rPr>
                        <a:t>10</a:t>
                      </a:r>
                      <a:endParaRPr sz="900">
                        <a:latin typeface="Arial Black"/>
                        <a:cs typeface="Arial Black"/>
                      </a:endParaRPr>
                    </a:p>
                  </a:txBody>
                  <a:tcPr marL="0" marR="0" marT="13970" marB="0">
                    <a:solidFill>
                      <a:srgbClr val="E6E6E6"/>
                    </a:solidFill>
                  </a:tcPr>
                </a:tc>
                <a:tc>
                  <a:txBody>
                    <a:bodyPr/>
                    <a:lstStyle/>
                    <a:p>
                      <a:pPr marR="169545" algn="r">
                        <a:lnSpc>
                          <a:spcPts val="1065"/>
                        </a:lnSpc>
                        <a:spcBef>
                          <a:spcPts val="110"/>
                        </a:spcBef>
                      </a:pPr>
                      <a:r>
                        <a:rPr sz="900" dirty="0">
                          <a:solidFill>
                            <a:srgbClr val="333333"/>
                          </a:solidFill>
                          <a:latin typeface="Arial Black"/>
                          <a:cs typeface="Arial Black"/>
                        </a:rPr>
                        <a:t>$29.881.797</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33333"/>
                          </a:solidFill>
                          <a:latin typeface="Arial Black"/>
                          <a:cs typeface="Arial Black"/>
                        </a:rPr>
                        <a:t>$54.073.360</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6"/>
                  </a:ext>
                </a:extLst>
              </a:tr>
              <a:tr h="161925">
                <a:tc>
                  <a:txBody>
                    <a:bodyPr/>
                    <a:lstStyle/>
                    <a:p>
                      <a:pPr marL="31750">
                        <a:lnSpc>
                          <a:spcPts val="1065"/>
                        </a:lnSpc>
                        <a:spcBef>
                          <a:spcPts val="110"/>
                        </a:spcBef>
                      </a:pPr>
                      <a:r>
                        <a:rPr sz="900" spc="-114" dirty="0">
                          <a:solidFill>
                            <a:srgbClr val="313131"/>
                          </a:solidFill>
                          <a:latin typeface="Arial Black"/>
                          <a:cs typeface="Arial Black"/>
                        </a:rPr>
                        <a:t>cluster_8</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13131"/>
                          </a:solidFill>
                          <a:latin typeface="Arial Black"/>
                          <a:cs typeface="Arial Black"/>
                        </a:rPr>
                        <a:t>14</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13131"/>
                          </a:solidFill>
                          <a:latin typeface="Arial Black"/>
                          <a:cs typeface="Arial Black"/>
                        </a:rPr>
                        <a:t>$142.534</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13131"/>
                          </a:solidFill>
                          <a:latin typeface="Arial Black"/>
                          <a:cs typeface="Arial Black"/>
                        </a:rPr>
                        <a:t>$50.189.616</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7"/>
                  </a:ext>
                </a:extLst>
              </a:tr>
              <a:tr h="161925">
                <a:tc>
                  <a:txBody>
                    <a:bodyPr/>
                    <a:lstStyle/>
                    <a:p>
                      <a:pPr marL="31750">
                        <a:lnSpc>
                          <a:spcPts val="1065"/>
                        </a:lnSpc>
                        <a:spcBef>
                          <a:spcPts val="110"/>
                        </a:spcBef>
                      </a:pPr>
                      <a:r>
                        <a:rPr sz="900" spc="-114" dirty="0">
                          <a:solidFill>
                            <a:srgbClr val="333333"/>
                          </a:solidFill>
                          <a:latin typeface="Arial Black"/>
                          <a:cs typeface="Arial Black"/>
                        </a:rPr>
                        <a:t>cluster_5</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spc="-120" dirty="0">
                          <a:solidFill>
                            <a:srgbClr val="333333"/>
                          </a:solidFill>
                          <a:latin typeface="Arial Black"/>
                          <a:cs typeface="Arial Black"/>
                        </a:rPr>
                        <a:t>13</a:t>
                      </a:r>
                      <a:endParaRPr sz="900">
                        <a:latin typeface="Arial Black"/>
                        <a:cs typeface="Arial Black"/>
                      </a:endParaRPr>
                    </a:p>
                  </a:txBody>
                  <a:tcPr marL="0" marR="0" marT="13970" marB="0">
                    <a:solidFill>
                      <a:srgbClr val="E6E6E6"/>
                    </a:solidFill>
                  </a:tcPr>
                </a:tc>
                <a:tc>
                  <a:txBody>
                    <a:bodyPr/>
                    <a:lstStyle/>
                    <a:p>
                      <a:pPr marL="335280">
                        <a:lnSpc>
                          <a:spcPts val="1065"/>
                        </a:lnSpc>
                        <a:spcBef>
                          <a:spcPts val="110"/>
                        </a:spcBef>
                      </a:pPr>
                      <a:r>
                        <a:rPr sz="900" spc="-114" dirty="0">
                          <a:solidFill>
                            <a:srgbClr val="333333"/>
                          </a:solidFill>
                          <a:latin typeface="Arial Black"/>
                          <a:cs typeface="Arial Black"/>
                        </a:rPr>
                        <a:t>$111.883</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33333"/>
                          </a:solidFill>
                          <a:latin typeface="Arial Black"/>
                          <a:cs typeface="Arial Black"/>
                        </a:rPr>
                        <a:t>$46.533.583</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8"/>
                  </a:ext>
                </a:extLst>
              </a:tr>
              <a:tr h="161925">
                <a:tc>
                  <a:txBody>
                    <a:bodyPr/>
                    <a:lstStyle/>
                    <a:p>
                      <a:pPr marL="31750">
                        <a:lnSpc>
                          <a:spcPts val="1065"/>
                        </a:lnSpc>
                        <a:spcBef>
                          <a:spcPts val="110"/>
                        </a:spcBef>
                      </a:pPr>
                      <a:r>
                        <a:rPr sz="900" spc="-114" dirty="0">
                          <a:solidFill>
                            <a:srgbClr val="313131"/>
                          </a:solidFill>
                          <a:latin typeface="Arial Black"/>
                          <a:cs typeface="Arial Black"/>
                        </a:rPr>
                        <a:t>cluster_1</a:t>
                      </a:r>
                      <a:endParaRPr sz="900">
                        <a:latin typeface="Arial Black"/>
                        <a:cs typeface="Arial Black"/>
                      </a:endParaRPr>
                    </a:p>
                  </a:txBody>
                  <a:tcPr marL="0" marR="0" marT="13970" marB="0">
                    <a:solidFill>
                      <a:srgbClr val="E6E6E6"/>
                    </a:solidFill>
                  </a:tcPr>
                </a:tc>
                <a:tc>
                  <a:txBody>
                    <a:bodyPr/>
                    <a:lstStyle/>
                    <a:p>
                      <a:pPr marR="1270" algn="ctr">
                        <a:lnSpc>
                          <a:spcPts val="1065"/>
                        </a:lnSpc>
                        <a:spcBef>
                          <a:spcPts val="110"/>
                        </a:spcBef>
                      </a:pPr>
                      <a:r>
                        <a:rPr sz="900" dirty="0">
                          <a:solidFill>
                            <a:srgbClr val="313131"/>
                          </a:solidFill>
                          <a:latin typeface="Arial Black"/>
                          <a:cs typeface="Arial Black"/>
                        </a:rPr>
                        <a:t>4</a:t>
                      </a:r>
                      <a:endParaRPr sz="900">
                        <a:latin typeface="Arial Black"/>
                        <a:cs typeface="Arial Black"/>
                      </a:endParaRPr>
                    </a:p>
                  </a:txBody>
                  <a:tcPr marL="0" marR="0" marT="13970" marB="0">
                    <a:solidFill>
                      <a:srgbClr val="E6E6E6"/>
                    </a:solidFill>
                  </a:tcPr>
                </a:tc>
                <a:tc>
                  <a:txBody>
                    <a:bodyPr/>
                    <a:lstStyle/>
                    <a:p>
                      <a:pPr marL="366395">
                        <a:lnSpc>
                          <a:spcPts val="1065"/>
                        </a:lnSpc>
                        <a:spcBef>
                          <a:spcPts val="110"/>
                        </a:spcBef>
                      </a:pPr>
                      <a:r>
                        <a:rPr sz="900" spc="-114" dirty="0">
                          <a:solidFill>
                            <a:srgbClr val="313131"/>
                          </a:solidFill>
                          <a:latin typeface="Arial Black"/>
                          <a:cs typeface="Arial Black"/>
                        </a:rPr>
                        <a:t>$97.973</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L="31115" algn="ctr">
                        <a:lnSpc>
                          <a:spcPts val="1065"/>
                        </a:lnSpc>
                        <a:spcBef>
                          <a:spcPts val="110"/>
                        </a:spcBef>
                      </a:pPr>
                      <a:r>
                        <a:rPr sz="900" spc="-114" dirty="0">
                          <a:solidFill>
                            <a:srgbClr val="313131"/>
                          </a:solidFill>
                          <a:latin typeface="Arial Black"/>
                          <a:cs typeface="Arial Black"/>
                        </a:rPr>
                        <a:t>$33.583.094</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9"/>
                  </a:ext>
                </a:extLst>
              </a:tr>
              <a:tr h="157162">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marR="1270" algn="ctr">
                        <a:lnSpc>
                          <a:spcPts val="1025"/>
                        </a:lnSpc>
                        <a:spcBef>
                          <a:spcPts val="110"/>
                        </a:spcBef>
                      </a:pPr>
                      <a:r>
                        <a:rPr sz="900" spc="-120" dirty="0">
                          <a:solidFill>
                            <a:srgbClr val="333333"/>
                          </a:solidFill>
                          <a:latin typeface="Arial Black"/>
                          <a:cs typeface="Arial Black"/>
                        </a:rPr>
                        <a:t>50</a:t>
                      </a:r>
                      <a:endParaRPr sz="900">
                        <a:latin typeface="Arial Black"/>
                        <a:cs typeface="Arial Black"/>
                      </a:endParaRPr>
                    </a:p>
                  </a:txBody>
                  <a:tcPr marL="0" marR="0" marT="1397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tc>
                  <a:txBody>
                    <a:bodyPr/>
                    <a:lstStyle/>
                    <a:p>
                      <a:pPr>
                        <a:lnSpc>
                          <a:spcPct val="100000"/>
                        </a:lnSpc>
                      </a:pPr>
                      <a:endParaRPr sz="900">
                        <a:latin typeface="Times New Roman"/>
                        <a:cs typeface="Times New Roman"/>
                      </a:endParaRPr>
                    </a:p>
                  </a:txBody>
                  <a:tcPr marL="0" marR="0" marT="0" marB="0">
                    <a:solidFill>
                      <a:srgbClr val="E6E6E6"/>
                    </a:solidFill>
                  </a:tcPr>
                </a:tc>
                <a:extLst>
                  <a:ext uri="{0D108BD9-81ED-4DB2-BD59-A6C34878D82A}">
                    <a16:rowId xmlns:a16="http://schemas.microsoft.com/office/drawing/2014/main" val="10010"/>
                  </a:ext>
                </a:extLst>
              </a:tr>
              <a:tr h="152213">
                <a:tc>
                  <a:txBody>
                    <a:bodyPr/>
                    <a:lstStyle/>
                    <a:p>
                      <a:pPr marL="119380">
                        <a:lnSpc>
                          <a:spcPts val="1025"/>
                        </a:lnSpc>
                        <a:spcBef>
                          <a:spcPts val="70"/>
                        </a:spcBef>
                      </a:pPr>
                      <a:r>
                        <a:rPr sz="900" b="1" spc="-15" dirty="0">
                          <a:solidFill>
                            <a:srgbClr val="0D0925"/>
                          </a:solidFill>
                          <a:latin typeface="Arial"/>
                          <a:cs typeface="Arial"/>
                        </a:rPr>
                        <a:t>Total</a:t>
                      </a:r>
                      <a:endParaRPr sz="900">
                        <a:latin typeface="Arial"/>
                        <a:cs typeface="Arial"/>
                      </a:endParaRPr>
                    </a:p>
                  </a:txBody>
                  <a:tcPr marL="0" marR="0" marT="8890" marB="0">
                    <a:solidFill>
                      <a:srgbClr val="E6E6E6"/>
                    </a:solidFill>
                  </a:tcPr>
                </a:tc>
                <a:tc>
                  <a:txBody>
                    <a:bodyPr/>
                    <a:lstStyle/>
                    <a:p>
                      <a:pPr marR="1905" algn="ctr">
                        <a:lnSpc>
                          <a:spcPts val="1025"/>
                        </a:lnSpc>
                        <a:spcBef>
                          <a:spcPts val="70"/>
                        </a:spcBef>
                      </a:pPr>
                      <a:r>
                        <a:rPr sz="900" b="1" spc="15" dirty="0">
                          <a:solidFill>
                            <a:srgbClr val="0D0925"/>
                          </a:solidFill>
                          <a:latin typeface="Arial"/>
                          <a:cs typeface="Arial"/>
                        </a:rPr>
                        <a:t>699</a:t>
                      </a:r>
                      <a:endParaRPr sz="900">
                        <a:latin typeface="Arial"/>
                        <a:cs typeface="Arial"/>
                      </a:endParaRPr>
                    </a:p>
                  </a:txBody>
                  <a:tcPr marL="0" marR="0" marT="8890" marB="0">
                    <a:solidFill>
                      <a:srgbClr val="E6E6E6"/>
                    </a:solidFill>
                  </a:tcPr>
                </a:tc>
                <a:tc>
                  <a:txBody>
                    <a:bodyPr/>
                    <a:lstStyle/>
                    <a:p>
                      <a:pPr marR="144780" algn="r">
                        <a:lnSpc>
                          <a:spcPts val="1025"/>
                        </a:lnSpc>
                        <a:spcBef>
                          <a:spcPts val="70"/>
                        </a:spcBef>
                      </a:pPr>
                      <a:r>
                        <a:rPr sz="900" b="1" dirty="0">
                          <a:solidFill>
                            <a:srgbClr val="0D0925"/>
                          </a:solidFill>
                          <a:latin typeface="Arial"/>
                          <a:cs typeface="Arial"/>
                        </a:rPr>
                        <a:t>$48.766.524</a:t>
                      </a:r>
                      <a:endParaRPr sz="900">
                        <a:latin typeface="Arial"/>
                        <a:cs typeface="Arial"/>
                      </a:endParaRPr>
                    </a:p>
                  </a:txBody>
                  <a:tcPr marL="0" marR="0" marT="8890" marB="0">
                    <a:solidFill>
                      <a:srgbClr val="E6E6E6"/>
                    </a:solidFill>
                  </a:tcPr>
                </a:tc>
                <a:tc>
                  <a:txBody>
                    <a:bodyPr/>
                    <a:lstStyle/>
                    <a:p>
                      <a:pPr>
                        <a:lnSpc>
                          <a:spcPct val="100000"/>
                        </a:lnSpc>
                      </a:pPr>
                      <a:endParaRPr sz="800">
                        <a:latin typeface="Times New Roman"/>
                        <a:cs typeface="Times New Roman"/>
                      </a:endParaRPr>
                    </a:p>
                  </a:txBody>
                  <a:tcPr marL="0" marR="0" marT="0" marB="0">
                    <a:solidFill>
                      <a:srgbClr val="E6E6E6"/>
                    </a:solidFill>
                  </a:tcPr>
                </a:tc>
                <a:tc>
                  <a:txBody>
                    <a:bodyPr/>
                    <a:lstStyle/>
                    <a:p>
                      <a:pPr marL="30480" algn="ctr">
                        <a:lnSpc>
                          <a:spcPts val="1025"/>
                        </a:lnSpc>
                        <a:spcBef>
                          <a:spcPts val="70"/>
                        </a:spcBef>
                      </a:pPr>
                      <a:r>
                        <a:rPr sz="900" b="1" spc="10" dirty="0">
                          <a:solidFill>
                            <a:srgbClr val="0D0925"/>
                          </a:solidFill>
                          <a:latin typeface="Arial"/>
                          <a:cs typeface="Arial"/>
                        </a:rPr>
                        <a:t>$1.992.700.503</a:t>
                      </a:r>
                      <a:endParaRPr sz="900">
                        <a:latin typeface="Arial"/>
                        <a:cs typeface="Arial"/>
                      </a:endParaRPr>
                    </a:p>
                  </a:txBody>
                  <a:tcPr marL="0" marR="0" marT="8890" marB="0">
                    <a:solidFill>
                      <a:srgbClr val="E6E6E6"/>
                    </a:solidFill>
                  </a:tcPr>
                </a:tc>
                <a:extLst>
                  <a:ext uri="{0D108BD9-81ED-4DB2-BD59-A6C34878D82A}">
                    <a16:rowId xmlns:a16="http://schemas.microsoft.com/office/drawing/2014/main" val="10011"/>
                  </a:ext>
                </a:extLst>
              </a:tr>
            </a:tbl>
          </a:graphicData>
        </a:graphic>
      </p:graphicFrame>
      <p:sp>
        <p:nvSpPr>
          <p:cNvPr id="40" name="object 40"/>
          <p:cNvSpPr/>
          <p:nvPr/>
        </p:nvSpPr>
        <p:spPr>
          <a:xfrm>
            <a:off x="5410200" y="4895850"/>
            <a:ext cx="7391400" cy="4381500"/>
          </a:xfrm>
          <a:prstGeom prst="rect">
            <a:avLst/>
          </a:prstGeom>
          <a:blipFill>
            <a:blip r:embed="rId3" cstate="print"/>
            <a:stretch>
              <a:fillRect/>
            </a:stretch>
          </a:blipFill>
        </p:spPr>
        <p:txBody>
          <a:bodyPr wrap="square" lIns="0" tIns="0" rIns="0" bIns="0" rtlCol="0"/>
          <a:lstStyle/>
          <a:p>
            <a:endParaRPr/>
          </a:p>
        </p:txBody>
      </p:sp>
      <p:sp>
        <p:nvSpPr>
          <p:cNvPr id="41" name="object 41"/>
          <p:cNvSpPr txBox="1"/>
          <p:nvPr/>
        </p:nvSpPr>
        <p:spPr>
          <a:xfrm>
            <a:off x="10685566" y="7681235"/>
            <a:ext cx="74739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450</a:t>
            </a:r>
            <a:r>
              <a:rPr sz="1000" spc="-125" dirty="0">
                <a:solidFill>
                  <a:srgbClr val="333333"/>
                </a:solidFill>
                <a:latin typeface="Arial Black"/>
                <a:cs typeface="Arial Black"/>
              </a:rPr>
              <a:t> (64,38%)</a:t>
            </a:r>
            <a:endParaRPr sz="1000">
              <a:latin typeface="Arial Black"/>
              <a:cs typeface="Arial Black"/>
            </a:endParaRPr>
          </a:p>
        </p:txBody>
      </p:sp>
      <p:sp>
        <p:nvSpPr>
          <p:cNvPr id="42" name="object 42"/>
          <p:cNvSpPr txBox="1"/>
          <p:nvPr/>
        </p:nvSpPr>
        <p:spPr>
          <a:xfrm>
            <a:off x="6993947" y="7661850"/>
            <a:ext cx="54229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51</a:t>
            </a:r>
            <a:r>
              <a:rPr sz="1000" spc="-120" dirty="0">
                <a:solidFill>
                  <a:srgbClr val="333333"/>
                </a:solidFill>
                <a:latin typeface="Arial Black"/>
                <a:cs typeface="Arial Black"/>
              </a:rPr>
              <a:t> </a:t>
            </a:r>
            <a:r>
              <a:rPr sz="1000" spc="-125" dirty="0">
                <a:solidFill>
                  <a:srgbClr val="333333"/>
                </a:solidFill>
                <a:latin typeface="Arial Black"/>
                <a:cs typeface="Arial Black"/>
              </a:rPr>
              <a:t>(7,3%)</a:t>
            </a:r>
            <a:endParaRPr sz="1000">
              <a:latin typeface="Arial Black"/>
              <a:cs typeface="Arial Black"/>
            </a:endParaRPr>
          </a:p>
        </p:txBody>
      </p:sp>
      <p:sp>
        <p:nvSpPr>
          <p:cNvPr id="43" name="object 43"/>
          <p:cNvSpPr txBox="1"/>
          <p:nvPr/>
        </p:nvSpPr>
        <p:spPr>
          <a:xfrm>
            <a:off x="6775463" y="6961633"/>
            <a:ext cx="61087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50</a:t>
            </a:r>
            <a:r>
              <a:rPr sz="1000" spc="-120" dirty="0">
                <a:solidFill>
                  <a:srgbClr val="333333"/>
                </a:solidFill>
                <a:latin typeface="Arial Black"/>
                <a:cs typeface="Arial Black"/>
              </a:rPr>
              <a:t> </a:t>
            </a:r>
            <a:r>
              <a:rPr sz="1000" spc="-125" dirty="0">
                <a:solidFill>
                  <a:srgbClr val="333333"/>
                </a:solidFill>
                <a:latin typeface="Arial Black"/>
                <a:cs typeface="Arial Black"/>
              </a:rPr>
              <a:t>(7,15%)</a:t>
            </a:r>
            <a:endParaRPr sz="1000">
              <a:latin typeface="Arial Black"/>
              <a:cs typeface="Arial Black"/>
            </a:endParaRPr>
          </a:p>
        </p:txBody>
      </p:sp>
      <p:sp>
        <p:nvSpPr>
          <p:cNvPr id="44" name="object 44"/>
          <p:cNvSpPr txBox="1"/>
          <p:nvPr/>
        </p:nvSpPr>
        <p:spPr>
          <a:xfrm>
            <a:off x="6902169" y="6363676"/>
            <a:ext cx="61087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36</a:t>
            </a:r>
            <a:r>
              <a:rPr sz="1000" spc="-120" dirty="0">
                <a:solidFill>
                  <a:srgbClr val="333333"/>
                </a:solidFill>
                <a:latin typeface="Arial Black"/>
                <a:cs typeface="Arial Black"/>
              </a:rPr>
              <a:t> </a:t>
            </a:r>
            <a:r>
              <a:rPr sz="1000" spc="-125" dirty="0">
                <a:solidFill>
                  <a:srgbClr val="333333"/>
                </a:solidFill>
                <a:latin typeface="Arial Black"/>
                <a:cs typeface="Arial Black"/>
              </a:rPr>
              <a:t>(5,15%)</a:t>
            </a:r>
            <a:endParaRPr sz="1000">
              <a:latin typeface="Arial Black"/>
              <a:cs typeface="Arial Black"/>
            </a:endParaRPr>
          </a:p>
        </p:txBody>
      </p:sp>
      <p:sp>
        <p:nvSpPr>
          <p:cNvPr id="45" name="object 45"/>
          <p:cNvSpPr txBox="1"/>
          <p:nvPr/>
        </p:nvSpPr>
        <p:spPr>
          <a:xfrm>
            <a:off x="7127192" y="4953063"/>
            <a:ext cx="3200400" cy="1182370"/>
          </a:xfrm>
          <a:prstGeom prst="rect">
            <a:avLst/>
          </a:prstGeom>
        </p:spPr>
        <p:txBody>
          <a:bodyPr vert="horz" wrap="square" lIns="0" tIns="12700" rIns="0" bIns="0" rtlCol="0">
            <a:spAutoFit/>
          </a:bodyPr>
          <a:lstStyle/>
          <a:p>
            <a:pPr marL="814069">
              <a:lnSpc>
                <a:spcPct val="100000"/>
              </a:lnSpc>
              <a:spcBef>
                <a:spcPts val="100"/>
              </a:spcBef>
            </a:pPr>
            <a:r>
              <a:rPr sz="1400" b="1" spc="-15" dirty="0">
                <a:latin typeface="Arial"/>
                <a:cs typeface="Arial"/>
              </a:rPr>
              <a:t>Representatividade </a:t>
            </a:r>
            <a:r>
              <a:rPr sz="1400" b="1" spc="60" dirty="0">
                <a:latin typeface="Arial"/>
                <a:cs typeface="Arial"/>
              </a:rPr>
              <a:t>|</a:t>
            </a:r>
            <a:r>
              <a:rPr sz="1400" b="1" spc="-45" dirty="0">
                <a:latin typeface="Arial"/>
                <a:cs typeface="Arial"/>
              </a:rPr>
              <a:t> </a:t>
            </a:r>
            <a:r>
              <a:rPr sz="1400" b="1" spc="-35" dirty="0">
                <a:latin typeface="Arial"/>
                <a:cs typeface="Arial"/>
              </a:rPr>
              <a:t>Cluster</a:t>
            </a:r>
            <a:endParaRPr sz="1400">
              <a:latin typeface="Arial"/>
              <a:cs typeface="Arial"/>
            </a:endParaRPr>
          </a:p>
          <a:p>
            <a:pPr marR="1484630" algn="r">
              <a:lnSpc>
                <a:spcPct val="100000"/>
              </a:lnSpc>
              <a:spcBef>
                <a:spcPts val="1205"/>
              </a:spcBef>
            </a:pPr>
            <a:r>
              <a:rPr sz="1000" spc="-130" dirty="0">
                <a:solidFill>
                  <a:srgbClr val="333333"/>
                </a:solidFill>
                <a:latin typeface="Arial Black"/>
                <a:cs typeface="Arial Black"/>
              </a:rPr>
              <a:t>10</a:t>
            </a:r>
            <a:endParaRPr sz="1000">
              <a:latin typeface="Arial Black"/>
              <a:cs typeface="Arial Black"/>
            </a:endParaRPr>
          </a:p>
          <a:p>
            <a:pPr marR="1485265" algn="r">
              <a:lnSpc>
                <a:spcPct val="100000"/>
              </a:lnSpc>
              <a:spcBef>
                <a:spcPts val="75"/>
              </a:spcBef>
            </a:pPr>
            <a:r>
              <a:rPr sz="1500" spc="-195" baseline="-11111" dirty="0">
                <a:solidFill>
                  <a:srgbClr val="333333"/>
                </a:solidFill>
                <a:latin typeface="Arial Black"/>
                <a:cs typeface="Arial Black"/>
              </a:rPr>
              <a:t>14 </a:t>
            </a:r>
            <a:r>
              <a:rPr sz="1500" spc="-187" baseline="-11111" dirty="0">
                <a:solidFill>
                  <a:srgbClr val="333333"/>
                </a:solidFill>
                <a:latin typeface="Arial Black"/>
                <a:cs typeface="Arial Black"/>
              </a:rPr>
              <a:t>(2%)</a:t>
            </a:r>
            <a:r>
              <a:rPr sz="1500" spc="97" baseline="-11111" dirty="0">
                <a:solidFill>
                  <a:srgbClr val="333333"/>
                </a:solidFill>
                <a:latin typeface="Arial Black"/>
                <a:cs typeface="Arial Black"/>
              </a:rPr>
              <a:t> </a:t>
            </a:r>
            <a:r>
              <a:rPr sz="1000" spc="-125" dirty="0">
                <a:solidFill>
                  <a:srgbClr val="333333"/>
                </a:solidFill>
                <a:latin typeface="Arial Black"/>
                <a:cs typeface="Arial Black"/>
              </a:rPr>
              <a:t>(1,43%)</a:t>
            </a:r>
            <a:endParaRPr sz="1000">
              <a:latin typeface="Arial Black"/>
              <a:cs typeface="Arial Black"/>
            </a:endParaRPr>
          </a:p>
          <a:p>
            <a:pPr marL="349885">
              <a:lnSpc>
                <a:spcPct val="100000"/>
              </a:lnSpc>
              <a:spcBef>
                <a:spcPts val="325"/>
              </a:spcBef>
            </a:pPr>
            <a:r>
              <a:rPr sz="1000" spc="-130" dirty="0">
                <a:solidFill>
                  <a:srgbClr val="333333"/>
                </a:solidFill>
                <a:latin typeface="Arial Black"/>
                <a:cs typeface="Arial Black"/>
              </a:rPr>
              <a:t>28</a:t>
            </a:r>
            <a:r>
              <a:rPr sz="1000" spc="-65" dirty="0">
                <a:solidFill>
                  <a:srgbClr val="333333"/>
                </a:solidFill>
                <a:latin typeface="Arial Black"/>
                <a:cs typeface="Arial Black"/>
              </a:rPr>
              <a:t> </a:t>
            </a:r>
            <a:r>
              <a:rPr sz="1000" spc="-125" dirty="0">
                <a:solidFill>
                  <a:srgbClr val="333333"/>
                </a:solidFill>
                <a:latin typeface="Arial Black"/>
                <a:cs typeface="Arial Black"/>
              </a:rPr>
              <a:t>(4,01%)</a:t>
            </a:r>
            <a:endParaRPr sz="1000">
              <a:latin typeface="Arial Black"/>
              <a:cs typeface="Arial Black"/>
            </a:endParaRPr>
          </a:p>
          <a:p>
            <a:pPr marL="38100">
              <a:lnSpc>
                <a:spcPct val="100000"/>
              </a:lnSpc>
              <a:spcBef>
                <a:spcPts val="1019"/>
              </a:spcBef>
            </a:pPr>
            <a:r>
              <a:rPr sz="1000" spc="-130" dirty="0">
                <a:solidFill>
                  <a:srgbClr val="333333"/>
                </a:solidFill>
                <a:latin typeface="Arial Black"/>
                <a:cs typeface="Arial Black"/>
              </a:rPr>
              <a:t>31</a:t>
            </a:r>
            <a:r>
              <a:rPr sz="1000" spc="-65" dirty="0">
                <a:solidFill>
                  <a:srgbClr val="333333"/>
                </a:solidFill>
                <a:latin typeface="Arial Black"/>
                <a:cs typeface="Arial Black"/>
              </a:rPr>
              <a:t> </a:t>
            </a:r>
            <a:r>
              <a:rPr sz="1000" spc="-125" dirty="0">
                <a:solidFill>
                  <a:srgbClr val="333333"/>
                </a:solidFill>
                <a:latin typeface="Arial Black"/>
                <a:cs typeface="Arial Black"/>
              </a:rPr>
              <a:t>(4,43%)</a:t>
            </a:r>
            <a:endParaRPr sz="1000">
              <a:latin typeface="Arial Black"/>
              <a:cs typeface="Arial Black"/>
            </a:endParaRPr>
          </a:p>
        </p:txBody>
      </p:sp>
      <p:sp>
        <p:nvSpPr>
          <p:cNvPr id="46" name="object 46"/>
          <p:cNvSpPr txBox="1"/>
          <p:nvPr/>
        </p:nvSpPr>
        <p:spPr>
          <a:xfrm>
            <a:off x="5825231"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_0</a:t>
            </a:r>
            <a:endParaRPr sz="1000">
              <a:latin typeface="Arial Black"/>
              <a:cs typeface="Arial Black"/>
            </a:endParaRPr>
          </a:p>
        </p:txBody>
      </p:sp>
      <p:sp>
        <p:nvSpPr>
          <p:cNvPr id="47" name="object 47"/>
          <p:cNvSpPr txBox="1"/>
          <p:nvPr/>
        </p:nvSpPr>
        <p:spPr>
          <a:xfrm>
            <a:off x="6488407"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_9</a:t>
            </a:r>
            <a:endParaRPr sz="1000">
              <a:latin typeface="Arial Black"/>
              <a:cs typeface="Arial Black"/>
            </a:endParaRPr>
          </a:p>
        </p:txBody>
      </p:sp>
      <p:sp>
        <p:nvSpPr>
          <p:cNvPr id="48" name="object 48"/>
          <p:cNvSpPr txBox="1"/>
          <p:nvPr/>
        </p:nvSpPr>
        <p:spPr>
          <a:xfrm>
            <a:off x="7324826"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_4</a:t>
            </a:r>
            <a:endParaRPr sz="1000">
              <a:latin typeface="Arial Black"/>
              <a:cs typeface="Arial Black"/>
            </a:endParaRPr>
          </a:p>
        </p:txBody>
      </p:sp>
      <p:sp>
        <p:nvSpPr>
          <p:cNvPr id="49" name="object 49"/>
          <p:cNvSpPr txBox="1"/>
          <p:nvPr/>
        </p:nvSpPr>
        <p:spPr>
          <a:xfrm>
            <a:off x="7988004"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_3</a:t>
            </a:r>
            <a:endParaRPr sz="1000">
              <a:latin typeface="Arial Black"/>
              <a:cs typeface="Arial Black"/>
            </a:endParaRPr>
          </a:p>
        </p:txBody>
      </p:sp>
      <p:sp>
        <p:nvSpPr>
          <p:cNvPr id="50" name="object 50"/>
          <p:cNvSpPr txBox="1"/>
          <p:nvPr/>
        </p:nvSpPr>
        <p:spPr>
          <a:xfrm>
            <a:off x="8651182"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_6</a:t>
            </a:r>
            <a:endParaRPr sz="1000">
              <a:latin typeface="Arial Black"/>
              <a:cs typeface="Arial Black"/>
            </a:endParaRPr>
          </a:p>
        </p:txBody>
      </p:sp>
      <p:sp>
        <p:nvSpPr>
          <p:cNvPr id="51" name="object 51"/>
          <p:cNvSpPr txBox="1"/>
          <p:nvPr/>
        </p:nvSpPr>
        <p:spPr>
          <a:xfrm>
            <a:off x="9314360"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_8</a:t>
            </a:r>
            <a:endParaRPr sz="1000">
              <a:latin typeface="Arial Black"/>
              <a:cs typeface="Arial Black"/>
            </a:endParaRPr>
          </a:p>
        </p:txBody>
      </p:sp>
      <p:sp>
        <p:nvSpPr>
          <p:cNvPr id="52" name="object 52"/>
          <p:cNvSpPr txBox="1"/>
          <p:nvPr/>
        </p:nvSpPr>
        <p:spPr>
          <a:xfrm>
            <a:off x="9977539"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_5</a:t>
            </a:r>
            <a:endParaRPr sz="1000">
              <a:latin typeface="Arial Black"/>
              <a:cs typeface="Arial Black"/>
            </a:endParaRPr>
          </a:p>
        </p:txBody>
      </p:sp>
      <p:sp>
        <p:nvSpPr>
          <p:cNvPr id="53" name="object 53"/>
          <p:cNvSpPr txBox="1"/>
          <p:nvPr/>
        </p:nvSpPr>
        <p:spPr>
          <a:xfrm>
            <a:off x="10640717"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_2</a:t>
            </a:r>
            <a:endParaRPr sz="1000">
              <a:latin typeface="Arial Black"/>
              <a:cs typeface="Arial Black"/>
            </a:endParaRPr>
          </a:p>
        </p:txBody>
      </p:sp>
      <p:sp>
        <p:nvSpPr>
          <p:cNvPr id="54" name="object 54"/>
          <p:cNvSpPr txBox="1"/>
          <p:nvPr/>
        </p:nvSpPr>
        <p:spPr>
          <a:xfrm>
            <a:off x="11303895"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_7</a:t>
            </a:r>
            <a:endParaRPr sz="1000">
              <a:latin typeface="Arial Black"/>
              <a:cs typeface="Arial Black"/>
            </a:endParaRPr>
          </a:p>
        </p:txBody>
      </p:sp>
      <p:sp>
        <p:nvSpPr>
          <p:cNvPr id="55" name="object 55"/>
          <p:cNvSpPr txBox="1"/>
          <p:nvPr/>
        </p:nvSpPr>
        <p:spPr>
          <a:xfrm>
            <a:off x="11967073" y="8966231"/>
            <a:ext cx="515620" cy="177800"/>
          </a:xfrm>
          <a:prstGeom prst="rect">
            <a:avLst/>
          </a:prstGeom>
        </p:spPr>
        <p:txBody>
          <a:bodyPr vert="horz" wrap="square" lIns="0" tIns="12700" rIns="0" bIns="0" rtlCol="0">
            <a:spAutoFit/>
          </a:bodyPr>
          <a:lstStyle/>
          <a:p>
            <a:pPr marL="12700">
              <a:lnSpc>
                <a:spcPct val="100000"/>
              </a:lnSpc>
              <a:spcBef>
                <a:spcPts val="100"/>
              </a:spcBef>
            </a:pPr>
            <a:r>
              <a:rPr sz="1000" spc="-210" dirty="0">
                <a:solidFill>
                  <a:srgbClr val="333333"/>
                </a:solidFill>
                <a:latin typeface="Arial Black"/>
                <a:cs typeface="Arial Black"/>
              </a:rPr>
              <a:t>c</a:t>
            </a:r>
            <a:r>
              <a:rPr sz="1000" spc="-95" dirty="0">
                <a:solidFill>
                  <a:srgbClr val="333333"/>
                </a:solidFill>
                <a:latin typeface="Arial Black"/>
                <a:cs typeface="Arial Black"/>
              </a:rPr>
              <a:t>l</a:t>
            </a:r>
            <a:r>
              <a:rPr sz="1000" spc="-105" dirty="0">
                <a:solidFill>
                  <a:srgbClr val="333333"/>
                </a:solidFill>
                <a:latin typeface="Arial Black"/>
                <a:cs typeface="Arial Black"/>
              </a:rPr>
              <a:t>u</a:t>
            </a:r>
            <a:r>
              <a:rPr sz="1000" spc="-190" dirty="0">
                <a:solidFill>
                  <a:srgbClr val="333333"/>
                </a:solidFill>
                <a:latin typeface="Arial Black"/>
                <a:cs typeface="Arial Black"/>
              </a:rPr>
              <a:t>s</a:t>
            </a:r>
            <a:r>
              <a:rPr sz="1000" spc="-105" dirty="0">
                <a:solidFill>
                  <a:srgbClr val="333333"/>
                </a:solidFill>
                <a:latin typeface="Arial Black"/>
                <a:cs typeface="Arial Black"/>
              </a:rPr>
              <a:t>t</a:t>
            </a:r>
            <a:r>
              <a:rPr sz="1000" spc="-145" dirty="0">
                <a:solidFill>
                  <a:srgbClr val="333333"/>
                </a:solidFill>
                <a:latin typeface="Arial Black"/>
                <a:cs typeface="Arial Black"/>
              </a:rPr>
              <a:t>e</a:t>
            </a:r>
            <a:r>
              <a:rPr sz="1000" spc="-100" dirty="0">
                <a:solidFill>
                  <a:srgbClr val="333333"/>
                </a:solidFill>
                <a:latin typeface="Arial Black"/>
                <a:cs typeface="Arial Black"/>
              </a:rPr>
              <a:t>r</a:t>
            </a:r>
            <a:r>
              <a:rPr sz="1000" spc="-110" dirty="0">
                <a:solidFill>
                  <a:srgbClr val="333333"/>
                </a:solidFill>
                <a:latin typeface="Arial Black"/>
                <a:cs typeface="Arial Black"/>
              </a:rPr>
              <a:t>_1</a:t>
            </a:r>
            <a:endParaRPr sz="1000">
              <a:latin typeface="Arial Black"/>
              <a:cs typeface="Arial Black"/>
            </a:endParaRPr>
          </a:p>
        </p:txBody>
      </p:sp>
      <p:grpSp>
        <p:nvGrpSpPr>
          <p:cNvPr id="56" name="object 56"/>
          <p:cNvGrpSpPr/>
          <p:nvPr/>
        </p:nvGrpSpPr>
        <p:grpSpPr>
          <a:xfrm>
            <a:off x="419100" y="7648590"/>
            <a:ext cx="4886325" cy="1628775"/>
            <a:chOff x="419100" y="7648590"/>
            <a:chExt cx="4886325" cy="1628775"/>
          </a:xfrm>
        </p:grpSpPr>
        <p:sp>
          <p:nvSpPr>
            <p:cNvPr id="57" name="object 57"/>
            <p:cNvSpPr/>
            <p:nvPr/>
          </p:nvSpPr>
          <p:spPr>
            <a:xfrm>
              <a:off x="423862" y="7653353"/>
              <a:ext cx="4876800" cy="1619250"/>
            </a:xfrm>
            <a:custGeom>
              <a:avLst/>
              <a:gdLst/>
              <a:ahLst/>
              <a:cxnLst/>
              <a:rect l="l" t="t" r="r" b="b"/>
              <a:pathLst>
                <a:path w="4876800" h="1619250">
                  <a:moveTo>
                    <a:pt x="4738687" y="1619250"/>
                  </a:moveTo>
                  <a:lnTo>
                    <a:pt x="138112" y="1619250"/>
                  </a:lnTo>
                  <a:lnTo>
                    <a:pt x="131327" y="1619083"/>
                  </a:lnTo>
                  <a:lnTo>
                    <a:pt x="91591" y="1611181"/>
                  </a:lnTo>
                  <a:lnTo>
                    <a:pt x="55831" y="1592063"/>
                  </a:lnTo>
                  <a:lnTo>
                    <a:pt x="27183" y="1563417"/>
                  </a:lnTo>
                  <a:lnTo>
                    <a:pt x="8069" y="1527658"/>
                  </a:lnTo>
                  <a:lnTo>
                    <a:pt x="165" y="1487922"/>
                  </a:lnTo>
                  <a:lnTo>
                    <a:pt x="0" y="1481137"/>
                  </a:lnTo>
                  <a:lnTo>
                    <a:pt x="0" y="138112"/>
                  </a:lnTo>
                  <a:lnTo>
                    <a:pt x="5945" y="98020"/>
                  </a:lnTo>
                  <a:lnTo>
                    <a:pt x="23276" y="61381"/>
                  </a:lnTo>
                  <a:lnTo>
                    <a:pt x="50493" y="31348"/>
                  </a:lnTo>
                  <a:lnTo>
                    <a:pt x="85259" y="10513"/>
                  </a:lnTo>
                  <a:lnTo>
                    <a:pt x="124574" y="663"/>
                  </a:lnTo>
                  <a:lnTo>
                    <a:pt x="138112" y="0"/>
                  </a:lnTo>
                  <a:lnTo>
                    <a:pt x="4738687" y="0"/>
                  </a:lnTo>
                  <a:lnTo>
                    <a:pt x="4778780" y="5945"/>
                  </a:lnTo>
                  <a:lnTo>
                    <a:pt x="4815420" y="23276"/>
                  </a:lnTo>
                  <a:lnTo>
                    <a:pt x="4845448" y="50493"/>
                  </a:lnTo>
                  <a:lnTo>
                    <a:pt x="4866284" y="85259"/>
                  </a:lnTo>
                  <a:lnTo>
                    <a:pt x="4876135" y="124574"/>
                  </a:lnTo>
                  <a:lnTo>
                    <a:pt x="4876800" y="138112"/>
                  </a:lnTo>
                  <a:lnTo>
                    <a:pt x="4876800" y="1481137"/>
                  </a:lnTo>
                  <a:lnTo>
                    <a:pt x="4870856" y="1521230"/>
                  </a:lnTo>
                  <a:lnTo>
                    <a:pt x="4853520" y="1557870"/>
                  </a:lnTo>
                  <a:lnTo>
                    <a:pt x="4826305" y="1587898"/>
                  </a:lnTo>
                  <a:lnTo>
                    <a:pt x="4791541" y="1608734"/>
                  </a:lnTo>
                  <a:lnTo>
                    <a:pt x="4752224" y="1618585"/>
                  </a:lnTo>
                  <a:lnTo>
                    <a:pt x="4738687" y="1619250"/>
                  </a:lnTo>
                  <a:close/>
                </a:path>
              </a:pathLst>
            </a:custGeom>
            <a:solidFill>
              <a:srgbClr val="E6E6E6"/>
            </a:solidFill>
          </p:spPr>
          <p:txBody>
            <a:bodyPr wrap="square" lIns="0" tIns="0" rIns="0" bIns="0" rtlCol="0"/>
            <a:lstStyle/>
            <a:p>
              <a:endParaRPr/>
            </a:p>
          </p:txBody>
        </p:sp>
        <p:sp>
          <p:nvSpPr>
            <p:cNvPr id="58" name="object 58"/>
            <p:cNvSpPr/>
            <p:nvPr/>
          </p:nvSpPr>
          <p:spPr>
            <a:xfrm>
              <a:off x="423862" y="7653353"/>
              <a:ext cx="4876800" cy="1619250"/>
            </a:xfrm>
            <a:custGeom>
              <a:avLst/>
              <a:gdLst/>
              <a:ahLst/>
              <a:cxnLst/>
              <a:rect l="l" t="t" r="r" b="b"/>
              <a:pathLst>
                <a:path w="4876800" h="1619250">
                  <a:moveTo>
                    <a:pt x="0" y="1481137"/>
                  </a:moveTo>
                  <a:lnTo>
                    <a:pt x="0" y="138112"/>
                  </a:lnTo>
                  <a:lnTo>
                    <a:pt x="165" y="131327"/>
                  </a:lnTo>
                  <a:lnTo>
                    <a:pt x="8069" y="91591"/>
                  </a:lnTo>
                  <a:lnTo>
                    <a:pt x="27183" y="55831"/>
                  </a:lnTo>
                  <a:lnTo>
                    <a:pt x="55831" y="27183"/>
                  </a:lnTo>
                  <a:lnTo>
                    <a:pt x="91591" y="8069"/>
                  </a:lnTo>
                  <a:lnTo>
                    <a:pt x="131327" y="165"/>
                  </a:lnTo>
                  <a:lnTo>
                    <a:pt x="138112" y="0"/>
                  </a:lnTo>
                  <a:lnTo>
                    <a:pt x="4738687" y="0"/>
                  </a:lnTo>
                  <a:lnTo>
                    <a:pt x="4778780" y="5945"/>
                  </a:lnTo>
                  <a:lnTo>
                    <a:pt x="4815420" y="23276"/>
                  </a:lnTo>
                  <a:lnTo>
                    <a:pt x="4845448" y="50493"/>
                  </a:lnTo>
                  <a:lnTo>
                    <a:pt x="4866284" y="85259"/>
                  </a:lnTo>
                  <a:lnTo>
                    <a:pt x="4876135" y="124574"/>
                  </a:lnTo>
                  <a:lnTo>
                    <a:pt x="4876800" y="138112"/>
                  </a:lnTo>
                  <a:lnTo>
                    <a:pt x="4876800" y="1481137"/>
                  </a:lnTo>
                  <a:lnTo>
                    <a:pt x="4870856" y="1521230"/>
                  </a:lnTo>
                  <a:lnTo>
                    <a:pt x="4853520" y="1557870"/>
                  </a:lnTo>
                  <a:lnTo>
                    <a:pt x="4826305" y="1587898"/>
                  </a:lnTo>
                  <a:lnTo>
                    <a:pt x="4791541" y="1608734"/>
                  </a:lnTo>
                  <a:lnTo>
                    <a:pt x="4752224" y="1618585"/>
                  </a:lnTo>
                  <a:lnTo>
                    <a:pt x="4738687" y="1619250"/>
                  </a:lnTo>
                  <a:lnTo>
                    <a:pt x="138112" y="1619250"/>
                  </a:lnTo>
                  <a:lnTo>
                    <a:pt x="98020" y="1613306"/>
                  </a:lnTo>
                  <a:lnTo>
                    <a:pt x="61381" y="1595970"/>
                  </a:lnTo>
                  <a:lnTo>
                    <a:pt x="31348" y="1568755"/>
                  </a:lnTo>
                  <a:lnTo>
                    <a:pt x="10513" y="1533991"/>
                  </a:lnTo>
                  <a:lnTo>
                    <a:pt x="663" y="1494674"/>
                  </a:lnTo>
                  <a:lnTo>
                    <a:pt x="0" y="1481137"/>
                  </a:lnTo>
                  <a:close/>
                </a:path>
              </a:pathLst>
            </a:custGeom>
            <a:ln w="9525">
              <a:solidFill>
                <a:srgbClr val="E6E6E6"/>
              </a:solidFill>
            </a:ln>
          </p:spPr>
          <p:txBody>
            <a:bodyPr wrap="square" lIns="0" tIns="0" rIns="0" bIns="0" rtlCol="0"/>
            <a:lstStyle/>
            <a:p>
              <a:endParaRPr/>
            </a:p>
          </p:txBody>
        </p:sp>
        <p:sp>
          <p:nvSpPr>
            <p:cNvPr id="59" name="object 59"/>
            <p:cNvSpPr/>
            <p:nvPr/>
          </p:nvSpPr>
          <p:spPr>
            <a:xfrm>
              <a:off x="428625" y="7658125"/>
              <a:ext cx="4867275" cy="333375"/>
            </a:xfrm>
            <a:custGeom>
              <a:avLst/>
              <a:gdLst/>
              <a:ahLst/>
              <a:cxnLst/>
              <a:rect l="l" t="t" r="r" b="b"/>
              <a:pathLst>
                <a:path w="4867275" h="333375">
                  <a:moveTo>
                    <a:pt x="4867275" y="133324"/>
                  </a:moveTo>
                  <a:lnTo>
                    <a:pt x="4861560" y="94691"/>
                  </a:lnTo>
                  <a:lnTo>
                    <a:pt x="4844821" y="59232"/>
                  </a:lnTo>
                  <a:lnTo>
                    <a:pt x="4818469" y="30187"/>
                  </a:lnTo>
                  <a:lnTo>
                    <a:pt x="4784941" y="10134"/>
                  </a:lnTo>
                  <a:lnTo>
                    <a:pt x="4747057" y="609"/>
                  </a:lnTo>
                  <a:lnTo>
                    <a:pt x="4734242" y="0"/>
                  </a:lnTo>
                  <a:lnTo>
                    <a:pt x="133019" y="0"/>
                  </a:lnTo>
                  <a:lnTo>
                    <a:pt x="94691" y="5689"/>
                  </a:lnTo>
                  <a:lnTo>
                    <a:pt x="59245" y="22428"/>
                  </a:lnTo>
                  <a:lnTo>
                    <a:pt x="30213" y="48780"/>
                  </a:lnTo>
                  <a:lnTo>
                    <a:pt x="10147" y="82308"/>
                  </a:lnTo>
                  <a:lnTo>
                    <a:pt x="622" y="120192"/>
                  </a:lnTo>
                  <a:lnTo>
                    <a:pt x="0" y="133324"/>
                  </a:lnTo>
                  <a:lnTo>
                    <a:pt x="0" y="333375"/>
                  </a:lnTo>
                  <a:lnTo>
                    <a:pt x="95250" y="333375"/>
                  </a:lnTo>
                  <a:lnTo>
                    <a:pt x="4772025" y="333375"/>
                  </a:lnTo>
                  <a:lnTo>
                    <a:pt x="4867275" y="333375"/>
                  </a:lnTo>
                  <a:lnTo>
                    <a:pt x="4867275" y="133324"/>
                  </a:lnTo>
                  <a:close/>
                </a:path>
              </a:pathLst>
            </a:custGeom>
            <a:solidFill>
              <a:srgbClr val="E6E6E6"/>
            </a:solidFill>
          </p:spPr>
          <p:txBody>
            <a:bodyPr wrap="square" lIns="0" tIns="0" rIns="0" bIns="0" rtlCol="0"/>
            <a:lstStyle/>
            <a:p>
              <a:endParaRPr/>
            </a:p>
          </p:txBody>
        </p:sp>
        <p:sp>
          <p:nvSpPr>
            <p:cNvPr id="60" name="object 60"/>
            <p:cNvSpPr/>
            <p:nvPr/>
          </p:nvSpPr>
          <p:spPr>
            <a:xfrm>
              <a:off x="1807216" y="7757470"/>
              <a:ext cx="2145087" cy="183290"/>
            </a:xfrm>
            <a:prstGeom prst="rect">
              <a:avLst/>
            </a:prstGeom>
            <a:blipFill>
              <a:blip r:embed="rId4" cstate="print"/>
              <a:stretch>
                <a:fillRect/>
              </a:stretch>
            </a:blipFill>
          </p:spPr>
          <p:txBody>
            <a:bodyPr wrap="square" lIns="0" tIns="0" rIns="0" bIns="0" rtlCol="0"/>
            <a:lstStyle/>
            <a:p>
              <a:endParaRPr/>
            </a:p>
          </p:txBody>
        </p:sp>
      </p:grpSp>
      <p:sp>
        <p:nvSpPr>
          <p:cNvPr id="61" name="object 61"/>
          <p:cNvSpPr txBox="1"/>
          <p:nvPr/>
        </p:nvSpPr>
        <p:spPr>
          <a:xfrm>
            <a:off x="1783057" y="7705804"/>
            <a:ext cx="217741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Detalhamento </a:t>
            </a:r>
            <a:r>
              <a:rPr sz="1400" b="1" spc="60" dirty="0">
                <a:latin typeface="Arial"/>
                <a:cs typeface="Arial"/>
              </a:rPr>
              <a:t>|</a:t>
            </a:r>
            <a:r>
              <a:rPr sz="1400" b="1" spc="-40" dirty="0">
                <a:latin typeface="Arial"/>
                <a:cs typeface="Arial"/>
              </a:rPr>
              <a:t> </a:t>
            </a:r>
            <a:r>
              <a:rPr sz="1400" b="1" spc="-15" dirty="0">
                <a:latin typeface="Arial"/>
                <a:cs typeface="Arial"/>
              </a:rPr>
              <a:t>Hierarchy</a:t>
            </a:r>
            <a:endParaRPr sz="1400">
              <a:latin typeface="Arial"/>
              <a:cs typeface="Arial"/>
            </a:endParaRPr>
          </a:p>
        </p:txBody>
      </p:sp>
      <p:sp>
        <p:nvSpPr>
          <p:cNvPr id="62" name="object 62"/>
          <p:cNvSpPr/>
          <p:nvPr/>
        </p:nvSpPr>
        <p:spPr>
          <a:xfrm>
            <a:off x="523875" y="7991500"/>
            <a:ext cx="1466850" cy="904875"/>
          </a:xfrm>
          <a:custGeom>
            <a:avLst/>
            <a:gdLst/>
            <a:ahLst/>
            <a:cxnLst/>
            <a:rect l="l" t="t" r="r" b="b"/>
            <a:pathLst>
              <a:path w="1466850" h="904875">
                <a:moveTo>
                  <a:pt x="1466850" y="0"/>
                </a:moveTo>
                <a:lnTo>
                  <a:pt x="638175" y="0"/>
                </a:lnTo>
                <a:lnTo>
                  <a:pt x="628650" y="0"/>
                </a:lnTo>
                <a:lnTo>
                  <a:pt x="0" y="0"/>
                </a:lnTo>
                <a:lnTo>
                  <a:pt x="0" y="219075"/>
                </a:lnTo>
                <a:lnTo>
                  <a:pt x="0" y="904875"/>
                </a:lnTo>
                <a:lnTo>
                  <a:pt x="638175" y="904875"/>
                </a:lnTo>
                <a:lnTo>
                  <a:pt x="638175" y="895350"/>
                </a:lnTo>
                <a:lnTo>
                  <a:pt x="638175" y="733425"/>
                </a:lnTo>
                <a:lnTo>
                  <a:pt x="1466850" y="733425"/>
                </a:lnTo>
                <a:lnTo>
                  <a:pt x="1466850" y="219075"/>
                </a:lnTo>
                <a:lnTo>
                  <a:pt x="1466850" y="0"/>
                </a:lnTo>
                <a:close/>
              </a:path>
            </a:pathLst>
          </a:custGeom>
          <a:solidFill>
            <a:srgbClr val="E6E6E6"/>
          </a:solidFill>
        </p:spPr>
        <p:txBody>
          <a:bodyPr wrap="square" lIns="0" tIns="0" rIns="0" bIns="0" rtlCol="0"/>
          <a:lstStyle/>
          <a:p>
            <a:endParaRPr/>
          </a:p>
        </p:txBody>
      </p:sp>
      <p:sp>
        <p:nvSpPr>
          <p:cNvPr id="63" name="object 63"/>
          <p:cNvSpPr txBox="1"/>
          <p:nvPr/>
        </p:nvSpPr>
        <p:spPr>
          <a:xfrm>
            <a:off x="533400" y="7917403"/>
            <a:ext cx="602615" cy="979169"/>
          </a:xfrm>
          <a:prstGeom prst="rect">
            <a:avLst/>
          </a:prstGeom>
        </p:spPr>
        <p:txBody>
          <a:bodyPr vert="horz" wrap="square" lIns="0" tIns="83185" rIns="0" bIns="0" rtlCol="0">
            <a:spAutoFit/>
          </a:bodyPr>
          <a:lstStyle/>
          <a:p>
            <a:pPr marL="45085">
              <a:lnSpc>
                <a:spcPct val="100000"/>
              </a:lnSpc>
              <a:spcBef>
                <a:spcPts val="655"/>
              </a:spcBef>
            </a:pPr>
            <a:r>
              <a:rPr sz="900" b="1" spc="-10" dirty="0">
                <a:latin typeface="Arial"/>
                <a:cs typeface="Arial"/>
              </a:rPr>
              <a:t>Hierarchy</a:t>
            </a:r>
            <a:endParaRPr sz="900">
              <a:latin typeface="Arial"/>
              <a:cs typeface="Arial"/>
            </a:endParaRPr>
          </a:p>
          <a:p>
            <a:pPr marL="38100">
              <a:lnSpc>
                <a:spcPct val="100000"/>
              </a:lnSpc>
              <a:spcBef>
                <a:spcPts val="620"/>
              </a:spcBef>
            </a:pPr>
            <a:r>
              <a:rPr sz="1500" spc="997" baseline="-11111" dirty="0">
                <a:solidFill>
                  <a:srgbClr val="333333"/>
                </a:solidFill>
                <a:latin typeface="Noto Sans Symbols"/>
                <a:cs typeface="Noto Sans Symbols"/>
              </a:rPr>
              <a:t></a:t>
            </a:r>
            <a:r>
              <a:rPr sz="1500" spc="450" baseline="-11111" dirty="0">
                <a:solidFill>
                  <a:srgbClr val="333333"/>
                </a:solidFill>
                <a:latin typeface="Noto Sans Symbols"/>
                <a:cs typeface="Noto Sans Symbols"/>
              </a:rPr>
              <a:t> </a:t>
            </a:r>
            <a:r>
              <a:rPr sz="1000" spc="-130" dirty="0">
                <a:solidFill>
                  <a:srgbClr val="333333"/>
                </a:solidFill>
                <a:latin typeface="Arial Black"/>
                <a:cs typeface="Arial Black"/>
              </a:rPr>
              <a:t>H00</a:t>
            </a:r>
            <a:endParaRPr sz="1000">
              <a:latin typeface="Arial Black"/>
              <a:cs typeface="Arial Black"/>
            </a:endParaRPr>
          </a:p>
          <a:p>
            <a:pPr marL="38100">
              <a:lnSpc>
                <a:spcPct val="100000"/>
              </a:lnSpc>
              <a:spcBef>
                <a:spcPts val="150"/>
              </a:spcBef>
            </a:pPr>
            <a:r>
              <a:rPr sz="1500" spc="997" baseline="-11111" dirty="0">
                <a:solidFill>
                  <a:srgbClr val="313131"/>
                </a:solidFill>
                <a:latin typeface="Noto Sans Symbols"/>
                <a:cs typeface="Noto Sans Symbols"/>
              </a:rPr>
              <a:t></a:t>
            </a:r>
            <a:r>
              <a:rPr sz="1500" spc="450" baseline="-11111" dirty="0">
                <a:solidFill>
                  <a:srgbClr val="313131"/>
                </a:solidFill>
                <a:latin typeface="Noto Sans Symbols"/>
                <a:cs typeface="Noto Sans Symbols"/>
              </a:rPr>
              <a:t> </a:t>
            </a:r>
            <a:r>
              <a:rPr sz="1000" spc="-130" dirty="0">
                <a:solidFill>
                  <a:srgbClr val="313131"/>
                </a:solidFill>
                <a:latin typeface="Arial Black"/>
                <a:cs typeface="Arial Black"/>
              </a:rPr>
              <a:t>H01</a:t>
            </a:r>
            <a:endParaRPr sz="1000">
              <a:latin typeface="Arial Black"/>
              <a:cs typeface="Arial Black"/>
            </a:endParaRPr>
          </a:p>
          <a:p>
            <a:pPr marL="38100">
              <a:lnSpc>
                <a:spcPct val="100000"/>
              </a:lnSpc>
              <a:spcBef>
                <a:spcPts val="150"/>
              </a:spcBef>
            </a:pPr>
            <a:r>
              <a:rPr sz="1500" spc="997" baseline="-11111" dirty="0">
                <a:solidFill>
                  <a:srgbClr val="333333"/>
                </a:solidFill>
                <a:latin typeface="Noto Sans Symbols"/>
                <a:cs typeface="Noto Sans Symbols"/>
              </a:rPr>
              <a:t></a:t>
            </a:r>
            <a:r>
              <a:rPr sz="1500" spc="450" baseline="-11111" dirty="0">
                <a:solidFill>
                  <a:srgbClr val="333333"/>
                </a:solidFill>
                <a:latin typeface="Noto Sans Symbols"/>
                <a:cs typeface="Noto Sans Symbols"/>
              </a:rPr>
              <a:t> </a:t>
            </a:r>
            <a:r>
              <a:rPr sz="1000" spc="-130" dirty="0">
                <a:solidFill>
                  <a:srgbClr val="333333"/>
                </a:solidFill>
                <a:latin typeface="Arial Black"/>
                <a:cs typeface="Arial Black"/>
              </a:rPr>
              <a:t>H02</a:t>
            </a:r>
            <a:endParaRPr sz="1000">
              <a:latin typeface="Arial Black"/>
              <a:cs typeface="Arial Black"/>
            </a:endParaRPr>
          </a:p>
          <a:p>
            <a:pPr marL="38100">
              <a:lnSpc>
                <a:spcPct val="100000"/>
              </a:lnSpc>
              <a:spcBef>
                <a:spcPts val="150"/>
              </a:spcBef>
            </a:pPr>
            <a:r>
              <a:rPr sz="1500" spc="997" baseline="-11111" dirty="0">
                <a:solidFill>
                  <a:srgbClr val="313131"/>
                </a:solidFill>
                <a:latin typeface="Noto Sans Symbols"/>
                <a:cs typeface="Noto Sans Symbols"/>
              </a:rPr>
              <a:t></a:t>
            </a:r>
            <a:r>
              <a:rPr sz="1500" spc="450" baseline="-11111" dirty="0">
                <a:solidFill>
                  <a:srgbClr val="313131"/>
                </a:solidFill>
                <a:latin typeface="Noto Sans Symbols"/>
                <a:cs typeface="Noto Sans Symbols"/>
              </a:rPr>
              <a:t> </a:t>
            </a:r>
            <a:r>
              <a:rPr sz="1000" spc="-130" dirty="0">
                <a:solidFill>
                  <a:srgbClr val="313131"/>
                </a:solidFill>
                <a:latin typeface="Arial Black"/>
                <a:cs typeface="Arial Black"/>
              </a:rPr>
              <a:t>H03</a:t>
            </a:r>
            <a:endParaRPr sz="1000">
              <a:latin typeface="Arial Black"/>
              <a:cs typeface="Arial Black"/>
            </a:endParaRPr>
          </a:p>
        </p:txBody>
      </p:sp>
      <p:sp>
        <p:nvSpPr>
          <p:cNvPr id="64" name="object 64"/>
          <p:cNvSpPr/>
          <p:nvPr/>
        </p:nvSpPr>
        <p:spPr>
          <a:xfrm>
            <a:off x="1162050" y="8724925"/>
            <a:ext cx="828675" cy="171450"/>
          </a:xfrm>
          <a:custGeom>
            <a:avLst/>
            <a:gdLst/>
            <a:ahLst/>
            <a:cxnLst/>
            <a:rect l="l" t="t" r="r" b="b"/>
            <a:pathLst>
              <a:path w="828675" h="171450">
                <a:moveTo>
                  <a:pt x="828675" y="0"/>
                </a:moveTo>
                <a:lnTo>
                  <a:pt x="0" y="0"/>
                </a:lnTo>
                <a:lnTo>
                  <a:pt x="0" y="161925"/>
                </a:lnTo>
                <a:lnTo>
                  <a:pt x="0" y="171424"/>
                </a:lnTo>
                <a:lnTo>
                  <a:pt x="828675" y="171450"/>
                </a:lnTo>
                <a:lnTo>
                  <a:pt x="828675" y="161925"/>
                </a:lnTo>
                <a:lnTo>
                  <a:pt x="828675" y="0"/>
                </a:lnTo>
                <a:close/>
              </a:path>
            </a:pathLst>
          </a:custGeom>
          <a:solidFill>
            <a:srgbClr val="E6E6E6"/>
          </a:solidFill>
        </p:spPr>
        <p:txBody>
          <a:bodyPr wrap="square" lIns="0" tIns="0" rIns="0" bIns="0" rtlCol="0"/>
          <a:lstStyle/>
          <a:p>
            <a:endParaRPr/>
          </a:p>
        </p:txBody>
      </p:sp>
      <p:sp>
        <p:nvSpPr>
          <p:cNvPr id="65" name="object 65"/>
          <p:cNvSpPr txBox="1"/>
          <p:nvPr/>
        </p:nvSpPr>
        <p:spPr>
          <a:xfrm>
            <a:off x="1202481" y="7988315"/>
            <a:ext cx="753745" cy="89598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Qtd</a:t>
            </a:r>
            <a:r>
              <a:rPr sz="900" b="1" spc="-85" dirty="0">
                <a:latin typeface="Arial"/>
                <a:cs typeface="Arial"/>
              </a:rPr>
              <a:t> </a:t>
            </a:r>
            <a:r>
              <a:rPr sz="900" b="1" spc="-15" dirty="0">
                <a:latin typeface="Arial"/>
                <a:cs typeface="Arial"/>
              </a:rPr>
              <a:t>Produtos</a:t>
            </a:r>
            <a:endParaRPr sz="900">
              <a:latin typeface="Arial"/>
              <a:cs typeface="Arial"/>
            </a:endParaRPr>
          </a:p>
          <a:p>
            <a:pPr marR="5080" algn="r">
              <a:lnSpc>
                <a:spcPct val="100000"/>
              </a:lnSpc>
              <a:spcBef>
                <a:spcPts val="645"/>
              </a:spcBef>
            </a:pPr>
            <a:r>
              <a:rPr sz="900" spc="-120" dirty="0">
                <a:solidFill>
                  <a:srgbClr val="333333"/>
                </a:solidFill>
                <a:latin typeface="Arial Black"/>
                <a:cs typeface="Arial Black"/>
              </a:rPr>
              <a:t>215</a:t>
            </a:r>
            <a:endParaRPr sz="900">
              <a:latin typeface="Arial Black"/>
              <a:cs typeface="Arial Black"/>
            </a:endParaRPr>
          </a:p>
          <a:p>
            <a:pPr marR="5080" algn="r">
              <a:lnSpc>
                <a:spcPct val="100000"/>
              </a:lnSpc>
              <a:spcBef>
                <a:spcPts val="270"/>
              </a:spcBef>
            </a:pPr>
            <a:r>
              <a:rPr sz="900" spc="-120" dirty="0">
                <a:solidFill>
                  <a:srgbClr val="313131"/>
                </a:solidFill>
                <a:latin typeface="Arial Black"/>
                <a:cs typeface="Arial Black"/>
              </a:rPr>
              <a:t>181</a:t>
            </a:r>
            <a:endParaRPr sz="900">
              <a:latin typeface="Arial Black"/>
              <a:cs typeface="Arial Black"/>
            </a:endParaRPr>
          </a:p>
          <a:p>
            <a:pPr marR="5080" algn="r">
              <a:lnSpc>
                <a:spcPct val="100000"/>
              </a:lnSpc>
              <a:spcBef>
                <a:spcPts val="270"/>
              </a:spcBef>
            </a:pPr>
            <a:r>
              <a:rPr sz="900" spc="-120" dirty="0">
                <a:solidFill>
                  <a:srgbClr val="333333"/>
                </a:solidFill>
                <a:latin typeface="Arial Black"/>
                <a:cs typeface="Arial Black"/>
              </a:rPr>
              <a:t>11</a:t>
            </a:r>
            <a:endParaRPr sz="900">
              <a:latin typeface="Arial Black"/>
              <a:cs typeface="Arial Black"/>
            </a:endParaRPr>
          </a:p>
          <a:p>
            <a:pPr marR="5080" algn="r">
              <a:lnSpc>
                <a:spcPct val="100000"/>
              </a:lnSpc>
              <a:spcBef>
                <a:spcPts val="270"/>
              </a:spcBef>
            </a:pPr>
            <a:r>
              <a:rPr sz="900" spc="-120" dirty="0">
                <a:solidFill>
                  <a:srgbClr val="313131"/>
                </a:solidFill>
                <a:latin typeface="Arial Black"/>
                <a:cs typeface="Arial Black"/>
              </a:rPr>
              <a:t>292</a:t>
            </a:r>
            <a:endParaRPr sz="900">
              <a:latin typeface="Arial Black"/>
              <a:cs typeface="Arial Black"/>
            </a:endParaRPr>
          </a:p>
        </p:txBody>
      </p:sp>
      <p:sp>
        <p:nvSpPr>
          <p:cNvPr id="66" name="object 66"/>
          <p:cNvSpPr txBox="1"/>
          <p:nvPr/>
        </p:nvSpPr>
        <p:spPr>
          <a:xfrm>
            <a:off x="523875" y="8896365"/>
            <a:ext cx="1466850" cy="161925"/>
          </a:xfrm>
          <a:prstGeom prst="rect">
            <a:avLst/>
          </a:prstGeom>
          <a:solidFill>
            <a:srgbClr val="F1F1F1"/>
          </a:solidFill>
        </p:spPr>
        <p:txBody>
          <a:bodyPr vert="horz" wrap="square" lIns="0" tIns="6350" rIns="0" bIns="0" rtlCol="0">
            <a:spAutoFit/>
          </a:bodyPr>
          <a:lstStyle/>
          <a:p>
            <a:pPr marL="257175">
              <a:lnSpc>
                <a:spcPct val="100000"/>
              </a:lnSpc>
              <a:spcBef>
                <a:spcPts val="50"/>
              </a:spcBef>
              <a:tabLst>
                <a:tab pos="1221740" algn="l"/>
              </a:tabLst>
            </a:pPr>
            <a:r>
              <a:rPr sz="1000" b="1" spc="-15" dirty="0">
                <a:solidFill>
                  <a:srgbClr val="0D0925"/>
                </a:solidFill>
                <a:latin typeface="Arial"/>
                <a:cs typeface="Arial"/>
              </a:rPr>
              <a:t>Total	</a:t>
            </a:r>
            <a:r>
              <a:rPr sz="1350" b="1" spc="22" baseline="3086" dirty="0">
                <a:solidFill>
                  <a:srgbClr val="0D0925"/>
                </a:solidFill>
                <a:latin typeface="Arial"/>
                <a:cs typeface="Arial"/>
              </a:rPr>
              <a:t>699</a:t>
            </a:r>
            <a:endParaRPr sz="1350" baseline="3086">
              <a:latin typeface="Arial"/>
              <a:cs typeface="Arial"/>
            </a:endParaRPr>
          </a:p>
        </p:txBody>
      </p:sp>
      <p:graphicFrame>
        <p:nvGraphicFramePr>
          <p:cNvPr id="67" name="object 67"/>
          <p:cNvGraphicFramePr>
            <a:graphicFrameLocks noGrp="1"/>
          </p:cNvGraphicFramePr>
          <p:nvPr/>
        </p:nvGraphicFramePr>
        <p:xfrm>
          <a:off x="397668" y="1206013"/>
          <a:ext cx="1552574" cy="2151549"/>
        </p:xfrm>
        <a:graphic>
          <a:graphicData uri="http://schemas.openxmlformats.org/drawingml/2006/table">
            <a:tbl>
              <a:tblPr firstRow="1" bandRow="1">
                <a:tableStyleId>{2D5ABB26-0587-4C30-8999-92F81FD0307C}</a:tableStyleId>
              </a:tblPr>
              <a:tblGrid>
                <a:gridCol w="988694">
                  <a:extLst>
                    <a:ext uri="{9D8B030D-6E8A-4147-A177-3AD203B41FA5}">
                      <a16:colId xmlns:a16="http://schemas.microsoft.com/office/drawing/2014/main" val="20000"/>
                    </a:ext>
                  </a:extLst>
                </a:gridCol>
                <a:gridCol w="563880">
                  <a:extLst>
                    <a:ext uri="{9D8B030D-6E8A-4147-A177-3AD203B41FA5}">
                      <a16:colId xmlns:a16="http://schemas.microsoft.com/office/drawing/2014/main" val="20001"/>
                    </a:ext>
                  </a:extLst>
                </a:gridCol>
              </a:tblGrid>
              <a:tr h="237024">
                <a:tc>
                  <a:txBody>
                    <a:bodyPr/>
                    <a:lstStyle/>
                    <a:p>
                      <a:pPr marL="16510">
                        <a:lnSpc>
                          <a:spcPct val="100000"/>
                        </a:lnSpc>
                        <a:spcBef>
                          <a:spcPts val="75"/>
                        </a:spcBef>
                      </a:pPr>
                      <a:r>
                        <a:rPr sz="1000" b="1" spc="-10" dirty="0">
                          <a:solidFill>
                            <a:srgbClr val="121329"/>
                          </a:solidFill>
                          <a:latin typeface="Arial"/>
                          <a:cs typeface="Arial"/>
                        </a:rPr>
                        <a:t>Ano</a:t>
                      </a:r>
                      <a:endParaRPr sz="1000">
                        <a:latin typeface="Arial"/>
                        <a:cs typeface="Arial"/>
                      </a:endParaRPr>
                    </a:p>
                  </a:txBody>
                  <a:tcPr marL="0" marR="0" marT="9525" marB="0">
                    <a:lnB w="9525">
                      <a:solidFill>
                        <a:srgbClr val="E9E9E9"/>
                      </a:solidFill>
                      <a:prstDash val="solid"/>
                    </a:lnB>
                  </a:tcPr>
                </a:tc>
                <a:tc>
                  <a:txBody>
                    <a:bodyPr/>
                    <a:lstStyle/>
                    <a:p>
                      <a:pPr marR="22860" algn="r">
                        <a:lnSpc>
                          <a:spcPct val="100000"/>
                        </a:lnSpc>
                        <a:spcBef>
                          <a:spcPts val="175"/>
                        </a:spcBef>
                      </a:pPr>
                      <a:r>
                        <a:rPr sz="750" dirty="0">
                          <a:solidFill>
                            <a:srgbClr val="605D5C"/>
                          </a:solidFill>
                          <a:latin typeface="Noto Sans Symbols"/>
                          <a:cs typeface="Noto Sans Symbols"/>
                        </a:rPr>
                        <a:t></a:t>
                      </a:r>
                      <a:endParaRPr sz="750">
                        <a:latin typeface="Noto Sans Symbols"/>
                        <a:cs typeface="Noto Sans Symbols"/>
                      </a:endParaRPr>
                    </a:p>
                  </a:txBody>
                  <a:tcPr marL="0" marR="0" marT="22225" marB="0">
                    <a:lnB w="9525">
                      <a:solidFill>
                        <a:srgbClr val="E9E9E9"/>
                      </a:solidFill>
                      <a:prstDash val="solid"/>
                    </a:lnB>
                  </a:tcPr>
                </a:tc>
                <a:extLst>
                  <a:ext uri="{0D108BD9-81ED-4DB2-BD59-A6C34878D82A}">
                    <a16:rowId xmlns:a16="http://schemas.microsoft.com/office/drawing/2014/main" val="10000"/>
                  </a:ext>
                </a:extLst>
              </a:tr>
              <a:tr h="247650">
                <a:tc>
                  <a:txBody>
                    <a:bodyPr/>
                    <a:lstStyle/>
                    <a:p>
                      <a:pPr marL="52069">
                        <a:lnSpc>
                          <a:spcPct val="100000"/>
                        </a:lnSpc>
                        <a:spcBef>
                          <a:spcPts val="459"/>
                        </a:spcBef>
                      </a:pPr>
                      <a:r>
                        <a:rPr sz="1000" spc="-145" dirty="0">
                          <a:latin typeface="Arial Black"/>
                          <a:cs typeface="Arial Black"/>
                        </a:rPr>
                        <a:t>Todos</a:t>
                      </a:r>
                      <a:endParaRPr sz="1000">
                        <a:latin typeface="Arial Black"/>
                        <a:cs typeface="Arial Black"/>
                      </a:endParaRPr>
                    </a:p>
                  </a:txBody>
                  <a:tcPr marL="0" marR="0" marT="58419" marB="0">
                    <a:lnL w="9525">
                      <a:solidFill>
                        <a:srgbClr val="E9E9E9"/>
                      </a:solidFill>
                      <a:prstDash val="solid"/>
                    </a:lnL>
                    <a:lnT w="9525">
                      <a:solidFill>
                        <a:srgbClr val="E9E9E9"/>
                      </a:solidFill>
                      <a:prstDash val="solid"/>
                    </a:lnT>
                    <a:lnB w="9525">
                      <a:solidFill>
                        <a:srgbClr val="E9E9E9"/>
                      </a:solidFill>
                      <a:prstDash val="solid"/>
                    </a:lnB>
                  </a:tcPr>
                </a:tc>
                <a:tc>
                  <a:txBody>
                    <a:bodyPr/>
                    <a:lstStyle/>
                    <a:p>
                      <a:pPr marR="44450" algn="r">
                        <a:lnSpc>
                          <a:spcPct val="100000"/>
                        </a:lnSpc>
                        <a:spcBef>
                          <a:spcPts val="535"/>
                        </a:spcBef>
                      </a:pPr>
                      <a:r>
                        <a:rPr sz="1000" dirty="0">
                          <a:latin typeface="Noto Serif Hmong Nyiakeng"/>
                          <a:cs typeface="Noto Serif Hmong Nyiakeng"/>
                        </a:rPr>
                        <a:t></a:t>
                      </a:r>
                      <a:endParaRPr sz="1000">
                        <a:latin typeface="Noto Serif Hmong Nyiakeng"/>
                        <a:cs typeface="Noto Serif Hmong Nyiakeng"/>
                      </a:endParaRPr>
                    </a:p>
                  </a:txBody>
                  <a:tcPr marL="0" marR="0" marT="67945" marB="0">
                    <a:lnR w="9525">
                      <a:solidFill>
                        <a:srgbClr val="E9E9E9"/>
                      </a:solidFill>
                      <a:prstDash val="solid"/>
                    </a:lnR>
                    <a:lnT w="9525">
                      <a:solidFill>
                        <a:srgbClr val="E9E9E9"/>
                      </a:solidFill>
                      <a:prstDash val="solid"/>
                    </a:lnT>
                    <a:lnB w="9525">
                      <a:solidFill>
                        <a:srgbClr val="E9E9E9"/>
                      </a:solidFill>
                      <a:prstDash val="solid"/>
                    </a:lnB>
                  </a:tcPr>
                </a:tc>
                <a:extLst>
                  <a:ext uri="{0D108BD9-81ED-4DB2-BD59-A6C34878D82A}">
                    <a16:rowId xmlns:a16="http://schemas.microsoft.com/office/drawing/2014/main" val="10001"/>
                  </a:ext>
                </a:extLst>
              </a:tr>
              <a:tr h="590550">
                <a:tc>
                  <a:txBody>
                    <a:bodyPr/>
                    <a:lstStyle/>
                    <a:p>
                      <a:pPr>
                        <a:lnSpc>
                          <a:spcPct val="100000"/>
                        </a:lnSpc>
                      </a:pPr>
                      <a:endParaRPr sz="1300">
                        <a:latin typeface="Times New Roman"/>
                        <a:cs typeface="Times New Roman"/>
                      </a:endParaRPr>
                    </a:p>
                    <a:p>
                      <a:pPr>
                        <a:lnSpc>
                          <a:spcPct val="100000"/>
                        </a:lnSpc>
                        <a:spcBef>
                          <a:spcPts val="45"/>
                        </a:spcBef>
                      </a:pPr>
                      <a:endParaRPr sz="1150">
                        <a:latin typeface="Times New Roman"/>
                        <a:cs typeface="Times New Roman"/>
                      </a:endParaRPr>
                    </a:p>
                    <a:p>
                      <a:pPr marL="16510">
                        <a:lnSpc>
                          <a:spcPct val="100000"/>
                        </a:lnSpc>
                      </a:pPr>
                      <a:r>
                        <a:rPr sz="1000" b="1" spc="-5" dirty="0">
                          <a:solidFill>
                            <a:srgbClr val="121329"/>
                          </a:solidFill>
                          <a:latin typeface="Arial"/>
                          <a:cs typeface="Arial"/>
                        </a:rPr>
                        <a:t>Mês</a:t>
                      </a:r>
                      <a:endParaRPr sz="1000">
                        <a:latin typeface="Arial"/>
                        <a:cs typeface="Arial"/>
                      </a:endParaRPr>
                    </a:p>
                  </a:txBody>
                  <a:tcPr marL="0" marR="0" marT="0" marB="0">
                    <a:lnT w="9525">
                      <a:solidFill>
                        <a:srgbClr val="E9E9E9"/>
                      </a:solidFill>
                      <a:prstDash val="solid"/>
                    </a:lnT>
                    <a:lnB w="9525">
                      <a:solidFill>
                        <a:srgbClr val="E9E9E9"/>
                      </a:solidFill>
                      <a:prstDash val="solid"/>
                    </a:lnB>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marR="22860" algn="r">
                        <a:lnSpc>
                          <a:spcPct val="100000"/>
                        </a:lnSpc>
                        <a:spcBef>
                          <a:spcPts val="545"/>
                        </a:spcBef>
                      </a:pPr>
                      <a:r>
                        <a:rPr sz="750" dirty="0">
                          <a:solidFill>
                            <a:srgbClr val="605D5C"/>
                          </a:solidFill>
                          <a:latin typeface="Noto Sans Symbols"/>
                          <a:cs typeface="Noto Sans Symbols"/>
                        </a:rPr>
                        <a:t></a:t>
                      </a:r>
                      <a:endParaRPr sz="750">
                        <a:latin typeface="Noto Sans Symbols"/>
                        <a:cs typeface="Noto Sans Symbols"/>
                      </a:endParaRPr>
                    </a:p>
                  </a:txBody>
                  <a:tcPr marL="0" marR="0" marT="0" marB="0">
                    <a:lnT w="9525">
                      <a:solidFill>
                        <a:srgbClr val="E9E9E9"/>
                      </a:solidFill>
                      <a:prstDash val="solid"/>
                    </a:lnT>
                    <a:lnB w="9525">
                      <a:solidFill>
                        <a:srgbClr val="E9E9E9"/>
                      </a:solidFill>
                      <a:prstDash val="solid"/>
                    </a:lnB>
                  </a:tcPr>
                </a:tc>
                <a:extLst>
                  <a:ext uri="{0D108BD9-81ED-4DB2-BD59-A6C34878D82A}">
                    <a16:rowId xmlns:a16="http://schemas.microsoft.com/office/drawing/2014/main" val="10002"/>
                  </a:ext>
                </a:extLst>
              </a:tr>
              <a:tr h="247650">
                <a:tc>
                  <a:txBody>
                    <a:bodyPr/>
                    <a:lstStyle/>
                    <a:p>
                      <a:pPr marL="52069">
                        <a:lnSpc>
                          <a:spcPct val="100000"/>
                        </a:lnSpc>
                        <a:spcBef>
                          <a:spcPts val="459"/>
                        </a:spcBef>
                      </a:pPr>
                      <a:r>
                        <a:rPr sz="1000" spc="-145" dirty="0">
                          <a:latin typeface="Arial Black"/>
                          <a:cs typeface="Arial Black"/>
                        </a:rPr>
                        <a:t>Todos</a:t>
                      </a:r>
                      <a:endParaRPr sz="1000">
                        <a:latin typeface="Arial Black"/>
                        <a:cs typeface="Arial Black"/>
                      </a:endParaRPr>
                    </a:p>
                  </a:txBody>
                  <a:tcPr marL="0" marR="0" marT="58419" marB="0">
                    <a:lnL w="9525">
                      <a:solidFill>
                        <a:srgbClr val="E9E9E9"/>
                      </a:solidFill>
                      <a:prstDash val="solid"/>
                    </a:lnL>
                    <a:lnT w="9525">
                      <a:solidFill>
                        <a:srgbClr val="E9E9E9"/>
                      </a:solidFill>
                      <a:prstDash val="solid"/>
                    </a:lnT>
                    <a:lnB w="9525">
                      <a:solidFill>
                        <a:srgbClr val="E9E9E9"/>
                      </a:solidFill>
                      <a:prstDash val="solid"/>
                    </a:lnB>
                  </a:tcPr>
                </a:tc>
                <a:tc>
                  <a:txBody>
                    <a:bodyPr/>
                    <a:lstStyle/>
                    <a:p>
                      <a:pPr marR="44450" algn="r">
                        <a:lnSpc>
                          <a:spcPct val="100000"/>
                        </a:lnSpc>
                        <a:spcBef>
                          <a:spcPts val="535"/>
                        </a:spcBef>
                      </a:pPr>
                      <a:r>
                        <a:rPr sz="1000" dirty="0">
                          <a:latin typeface="Noto Serif Hmong Nyiakeng"/>
                          <a:cs typeface="Noto Serif Hmong Nyiakeng"/>
                        </a:rPr>
                        <a:t></a:t>
                      </a:r>
                      <a:endParaRPr sz="1000">
                        <a:latin typeface="Noto Serif Hmong Nyiakeng"/>
                        <a:cs typeface="Noto Serif Hmong Nyiakeng"/>
                      </a:endParaRPr>
                    </a:p>
                  </a:txBody>
                  <a:tcPr marL="0" marR="0" marT="67945" marB="0">
                    <a:lnR w="9525">
                      <a:solidFill>
                        <a:srgbClr val="E9E9E9"/>
                      </a:solidFill>
                      <a:prstDash val="solid"/>
                    </a:lnR>
                    <a:lnT w="9525">
                      <a:solidFill>
                        <a:srgbClr val="E9E9E9"/>
                      </a:solidFill>
                      <a:prstDash val="solid"/>
                    </a:lnT>
                    <a:lnB w="9525">
                      <a:solidFill>
                        <a:srgbClr val="E9E9E9"/>
                      </a:solidFill>
                      <a:prstDash val="solid"/>
                    </a:lnB>
                  </a:tcPr>
                </a:tc>
                <a:extLst>
                  <a:ext uri="{0D108BD9-81ED-4DB2-BD59-A6C34878D82A}">
                    <a16:rowId xmlns:a16="http://schemas.microsoft.com/office/drawing/2014/main" val="10003"/>
                  </a:ext>
                </a:extLst>
              </a:tr>
              <a:tr h="581025">
                <a:tc>
                  <a:txBody>
                    <a:bodyPr/>
                    <a:lstStyle/>
                    <a:p>
                      <a:pPr>
                        <a:lnSpc>
                          <a:spcPct val="100000"/>
                        </a:lnSpc>
                      </a:pPr>
                      <a:endParaRPr sz="1300">
                        <a:latin typeface="Times New Roman"/>
                        <a:cs typeface="Times New Roman"/>
                      </a:endParaRPr>
                    </a:p>
                    <a:p>
                      <a:pPr>
                        <a:lnSpc>
                          <a:spcPct val="100000"/>
                        </a:lnSpc>
                        <a:spcBef>
                          <a:spcPts val="25"/>
                        </a:spcBef>
                      </a:pPr>
                      <a:endParaRPr sz="1100">
                        <a:latin typeface="Times New Roman"/>
                        <a:cs typeface="Times New Roman"/>
                      </a:endParaRPr>
                    </a:p>
                    <a:p>
                      <a:pPr marL="26034">
                        <a:lnSpc>
                          <a:spcPct val="100000"/>
                        </a:lnSpc>
                      </a:pPr>
                      <a:r>
                        <a:rPr sz="1000" b="1" spc="-20" dirty="0">
                          <a:solidFill>
                            <a:srgbClr val="121329"/>
                          </a:solidFill>
                          <a:latin typeface="Arial"/>
                          <a:cs typeface="Arial"/>
                        </a:rPr>
                        <a:t>Store</a:t>
                      </a:r>
                      <a:r>
                        <a:rPr sz="1000" b="1" spc="-15" dirty="0">
                          <a:solidFill>
                            <a:srgbClr val="121329"/>
                          </a:solidFill>
                          <a:latin typeface="Arial"/>
                          <a:cs typeface="Arial"/>
                        </a:rPr>
                        <a:t> </a:t>
                      </a:r>
                      <a:r>
                        <a:rPr sz="1000" b="1" spc="-35" dirty="0">
                          <a:solidFill>
                            <a:srgbClr val="121329"/>
                          </a:solidFill>
                          <a:latin typeface="Arial"/>
                          <a:cs typeface="Arial"/>
                        </a:rPr>
                        <a:t>Size</a:t>
                      </a:r>
                      <a:endParaRPr sz="1000">
                        <a:latin typeface="Arial"/>
                        <a:cs typeface="Arial"/>
                      </a:endParaRPr>
                    </a:p>
                  </a:txBody>
                  <a:tcPr marL="0" marR="0" marT="0" marB="0">
                    <a:lnT w="9525">
                      <a:solidFill>
                        <a:srgbClr val="E9E9E9"/>
                      </a:solidFill>
                      <a:prstDash val="solid"/>
                    </a:lnT>
                    <a:lnB w="9525">
                      <a:solidFill>
                        <a:srgbClr val="E9E9E9"/>
                      </a:solidFill>
                      <a:prstDash val="solid"/>
                    </a:lnB>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marR="13335" algn="r">
                        <a:lnSpc>
                          <a:spcPct val="100000"/>
                        </a:lnSpc>
                        <a:spcBef>
                          <a:spcPts val="470"/>
                        </a:spcBef>
                      </a:pPr>
                      <a:r>
                        <a:rPr sz="750" dirty="0">
                          <a:solidFill>
                            <a:srgbClr val="605D5C"/>
                          </a:solidFill>
                          <a:latin typeface="Noto Sans Symbols"/>
                          <a:cs typeface="Noto Sans Symbols"/>
                        </a:rPr>
                        <a:t></a:t>
                      </a:r>
                      <a:endParaRPr sz="750">
                        <a:latin typeface="Noto Sans Symbols"/>
                        <a:cs typeface="Noto Sans Symbols"/>
                      </a:endParaRPr>
                    </a:p>
                  </a:txBody>
                  <a:tcPr marL="0" marR="0" marT="0" marB="0">
                    <a:lnT w="9525">
                      <a:solidFill>
                        <a:srgbClr val="E9E9E9"/>
                      </a:solidFill>
                      <a:prstDash val="solid"/>
                    </a:lnT>
                    <a:lnB w="9525">
                      <a:solidFill>
                        <a:srgbClr val="E9E9E9"/>
                      </a:solidFill>
                      <a:prstDash val="solid"/>
                    </a:lnB>
                  </a:tcPr>
                </a:tc>
                <a:extLst>
                  <a:ext uri="{0D108BD9-81ED-4DB2-BD59-A6C34878D82A}">
                    <a16:rowId xmlns:a16="http://schemas.microsoft.com/office/drawing/2014/main" val="10004"/>
                  </a:ext>
                </a:extLst>
              </a:tr>
              <a:tr h="247650">
                <a:tc>
                  <a:txBody>
                    <a:bodyPr/>
                    <a:lstStyle/>
                    <a:p>
                      <a:pPr marL="52069">
                        <a:lnSpc>
                          <a:spcPct val="100000"/>
                        </a:lnSpc>
                        <a:spcBef>
                          <a:spcPts val="459"/>
                        </a:spcBef>
                      </a:pPr>
                      <a:r>
                        <a:rPr sz="1000" spc="-145" dirty="0">
                          <a:latin typeface="Arial Black"/>
                          <a:cs typeface="Arial Black"/>
                        </a:rPr>
                        <a:t>Todos</a:t>
                      </a:r>
                      <a:endParaRPr sz="1000">
                        <a:latin typeface="Arial Black"/>
                        <a:cs typeface="Arial Black"/>
                      </a:endParaRPr>
                    </a:p>
                  </a:txBody>
                  <a:tcPr marL="0" marR="0" marT="58419" marB="0">
                    <a:lnL w="9525">
                      <a:solidFill>
                        <a:srgbClr val="E9E9E9"/>
                      </a:solidFill>
                      <a:prstDash val="solid"/>
                    </a:lnL>
                    <a:lnT w="9525">
                      <a:solidFill>
                        <a:srgbClr val="E9E9E9"/>
                      </a:solidFill>
                      <a:prstDash val="solid"/>
                    </a:lnT>
                    <a:lnB w="9525">
                      <a:solidFill>
                        <a:srgbClr val="E9E9E9"/>
                      </a:solidFill>
                      <a:prstDash val="solid"/>
                    </a:lnB>
                  </a:tcPr>
                </a:tc>
                <a:tc>
                  <a:txBody>
                    <a:bodyPr/>
                    <a:lstStyle/>
                    <a:p>
                      <a:pPr marR="44450" algn="r">
                        <a:lnSpc>
                          <a:spcPct val="100000"/>
                        </a:lnSpc>
                        <a:spcBef>
                          <a:spcPts val="535"/>
                        </a:spcBef>
                      </a:pPr>
                      <a:r>
                        <a:rPr sz="1000" dirty="0">
                          <a:latin typeface="Noto Serif Hmong Nyiakeng"/>
                          <a:cs typeface="Noto Serif Hmong Nyiakeng"/>
                        </a:rPr>
                        <a:t></a:t>
                      </a:r>
                      <a:endParaRPr sz="1000">
                        <a:latin typeface="Noto Serif Hmong Nyiakeng"/>
                        <a:cs typeface="Noto Serif Hmong Nyiakeng"/>
                      </a:endParaRPr>
                    </a:p>
                  </a:txBody>
                  <a:tcPr marL="0" marR="0" marT="67945" marB="0">
                    <a:lnR w="9525">
                      <a:solidFill>
                        <a:srgbClr val="E9E9E9"/>
                      </a:solidFill>
                      <a:prstDash val="solid"/>
                    </a:lnR>
                    <a:lnT w="9525">
                      <a:solidFill>
                        <a:srgbClr val="E9E9E9"/>
                      </a:solidFill>
                      <a:prstDash val="solid"/>
                    </a:lnT>
                    <a:lnB w="9525">
                      <a:solidFill>
                        <a:srgbClr val="E9E9E9"/>
                      </a:solidFill>
                      <a:prstDash val="solid"/>
                    </a:lnB>
                  </a:tcPr>
                </a:tc>
                <a:extLst>
                  <a:ext uri="{0D108BD9-81ED-4DB2-BD59-A6C34878D82A}">
                    <a16:rowId xmlns:a16="http://schemas.microsoft.com/office/drawing/2014/main" val="10005"/>
                  </a:ext>
                </a:extLst>
              </a:tr>
            </a:tbl>
          </a:graphicData>
        </a:graphic>
      </p:graphicFrame>
      <p:sp>
        <p:nvSpPr>
          <p:cNvPr id="68" name="object 68"/>
          <p:cNvSpPr/>
          <p:nvPr/>
        </p:nvSpPr>
        <p:spPr>
          <a:xfrm>
            <a:off x="2171700" y="1114425"/>
            <a:ext cx="1762125" cy="933450"/>
          </a:xfrm>
          <a:prstGeom prst="rect">
            <a:avLst/>
          </a:prstGeom>
          <a:blipFill>
            <a:blip r:embed="rId5" cstate="print"/>
            <a:stretch>
              <a:fillRect/>
            </a:stretch>
          </a:blipFill>
        </p:spPr>
        <p:txBody>
          <a:bodyPr wrap="square" lIns="0" tIns="0" rIns="0" bIns="0" rtlCol="0"/>
          <a:lstStyle/>
          <a:p>
            <a:endParaRPr/>
          </a:p>
        </p:txBody>
      </p:sp>
      <p:sp>
        <p:nvSpPr>
          <p:cNvPr id="69" name="object 69"/>
          <p:cNvSpPr txBox="1"/>
          <p:nvPr/>
        </p:nvSpPr>
        <p:spPr>
          <a:xfrm>
            <a:off x="2644931" y="1163517"/>
            <a:ext cx="835025" cy="775335"/>
          </a:xfrm>
          <a:prstGeom prst="rect">
            <a:avLst/>
          </a:prstGeom>
        </p:spPr>
        <p:txBody>
          <a:bodyPr vert="horz" wrap="square" lIns="0" tIns="117475" rIns="0" bIns="0" rtlCol="0">
            <a:spAutoFit/>
          </a:bodyPr>
          <a:lstStyle/>
          <a:p>
            <a:pPr marL="88265">
              <a:lnSpc>
                <a:spcPct val="100000"/>
              </a:lnSpc>
              <a:spcBef>
                <a:spcPts val="925"/>
              </a:spcBef>
            </a:pPr>
            <a:r>
              <a:rPr sz="3000" b="1" spc="55" dirty="0">
                <a:latin typeface="Arial"/>
                <a:cs typeface="Arial"/>
              </a:rPr>
              <a:t>699</a:t>
            </a:r>
            <a:endParaRPr sz="3000">
              <a:latin typeface="Arial"/>
              <a:cs typeface="Arial"/>
            </a:endParaRPr>
          </a:p>
          <a:p>
            <a:pPr marL="12700">
              <a:lnSpc>
                <a:spcPct val="100000"/>
              </a:lnSpc>
              <a:spcBef>
                <a:spcPts val="275"/>
              </a:spcBef>
            </a:pPr>
            <a:r>
              <a:rPr sz="1000" spc="-150" dirty="0">
                <a:solidFill>
                  <a:srgbClr val="333333"/>
                </a:solidFill>
                <a:latin typeface="Arial Black"/>
                <a:cs typeface="Arial Black"/>
              </a:rPr>
              <a:t>Total</a:t>
            </a:r>
            <a:r>
              <a:rPr sz="1000" spc="-114" dirty="0">
                <a:solidFill>
                  <a:srgbClr val="333333"/>
                </a:solidFill>
                <a:latin typeface="Arial Black"/>
                <a:cs typeface="Arial Black"/>
              </a:rPr>
              <a:t> Produtos</a:t>
            </a:r>
            <a:endParaRPr sz="1000">
              <a:latin typeface="Arial Black"/>
              <a:cs typeface="Arial Black"/>
            </a:endParaRPr>
          </a:p>
        </p:txBody>
      </p:sp>
      <p:sp>
        <p:nvSpPr>
          <p:cNvPr id="70" name="object 70"/>
          <p:cNvSpPr/>
          <p:nvPr/>
        </p:nvSpPr>
        <p:spPr>
          <a:xfrm>
            <a:off x="4763538" y="522486"/>
            <a:ext cx="3618185" cy="366679"/>
          </a:xfrm>
          <a:prstGeom prst="rect">
            <a:avLst/>
          </a:prstGeom>
          <a:blipFill>
            <a:blip r:embed="rId6" cstate="print"/>
            <a:stretch>
              <a:fillRect/>
            </a:stretch>
          </a:blipFill>
        </p:spPr>
        <p:txBody>
          <a:bodyPr wrap="square" lIns="0" tIns="0" rIns="0" bIns="0" rtlCol="0"/>
          <a:lstStyle/>
          <a:p>
            <a:endParaRPr/>
          </a:p>
        </p:txBody>
      </p:sp>
      <p:sp>
        <p:nvSpPr>
          <p:cNvPr id="71" name="object 71"/>
          <p:cNvSpPr txBox="1">
            <a:spLocks noGrp="1"/>
          </p:cNvSpPr>
          <p:nvPr>
            <p:ph type="title"/>
          </p:nvPr>
        </p:nvSpPr>
        <p:spPr>
          <a:xfrm>
            <a:off x="4727921" y="431831"/>
            <a:ext cx="3669665" cy="452120"/>
          </a:xfrm>
          <a:prstGeom prst="rect">
            <a:avLst/>
          </a:prstGeom>
        </p:spPr>
        <p:txBody>
          <a:bodyPr vert="horz" wrap="square" lIns="0" tIns="12700" rIns="0" bIns="0" rtlCol="0">
            <a:spAutoFit/>
          </a:bodyPr>
          <a:lstStyle/>
          <a:p>
            <a:pPr marL="12700">
              <a:lnSpc>
                <a:spcPct val="100000"/>
              </a:lnSpc>
              <a:spcBef>
                <a:spcPts val="100"/>
              </a:spcBef>
            </a:pPr>
            <a:r>
              <a:rPr spc="-45" dirty="0"/>
              <a:t>Dashboard </a:t>
            </a:r>
            <a:r>
              <a:rPr spc="125" dirty="0"/>
              <a:t>|</a:t>
            </a:r>
            <a:r>
              <a:rPr spc="-35" dirty="0"/>
              <a:t> </a:t>
            </a:r>
            <a:r>
              <a:rPr spc="-40" dirty="0"/>
              <a:t>Produtos</a:t>
            </a:r>
          </a:p>
        </p:txBody>
      </p:sp>
      <p:sp>
        <p:nvSpPr>
          <p:cNvPr id="72" name="object 72"/>
          <p:cNvSpPr/>
          <p:nvPr/>
        </p:nvSpPr>
        <p:spPr>
          <a:xfrm>
            <a:off x="352425" y="323850"/>
            <a:ext cx="1028699" cy="733424"/>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2143125" y="1114425"/>
              <a:ext cx="1752600" cy="933450"/>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2398464" y="1163517"/>
            <a:ext cx="1261110" cy="775335"/>
          </a:xfrm>
          <a:prstGeom prst="rect">
            <a:avLst/>
          </a:prstGeom>
        </p:spPr>
        <p:txBody>
          <a:bodyPr vert="horz" wrap="square" lIns="0" tIns="117475" rIns="0" bIns="0" rtlCol="0">
            <a:spAutoFit/>
          </a:bodyPr>
          <a:lstStyle/>
          <a:p>
            <a:pPr algn="ctr">
              <a:lnSpc>
                <a:spcPct val="100000"/>
              </a:lnSpc>
              <a:spcBef>
                <a:spcPts val="925"/>
              </a:spcBef>
            </a:pPr>
            <a:r>
              <a:rPr sz="3000" b="1" spc="55" dirty="0">
                <a:latin typeface="Arial"/>
                <a:cs typeface="Arial"/>
              </a:rPr>
              <a:t>283</a:t>
            </a:r>
            <a:r>
              <a:rPr sz="3000" b="1" spc="-95" dirty="0">
                <a:latin typeface="Arial"/>
                <a:cs typeface="Arial"/>
              </a:rPr>
              <a:t> </a:t>
            </a:r>
            <a:r>
              <a:rPr sz="3000" b="1" spc="195" dirty="0">
                <a:latin typeface="Arial"/>
                <a:cs typeface="Arial"/>
              </a:rPr>
              <a:t>Mi</a:t>
            </a:r>
            <a:endParaRPr sz="3000">
              <a:latin typeface="Arial"/>
              <a:cs typeface="Arial"/>
            </a:endParaRPr>
          </a:p>
          <a:p>
            <a:pPr algn="ctr">
              <a:lnSpc>
                <a:spcPct val="100000"/>
              </a:lnSpc>
              <a:spcBef>
                <a:spcPts val="275"/>
              </a:spcBef>
            </a:pPr>
            <a:r>
              <a:rPr sz="1000" spc="-145" dirty="0">
                <a:solidFill>
                  <a:srgbClr val="333333"/>
                </a:solidFill>
                <a:latin typeface="Arial Black"/>
                <a:cs typeface="Arial Black"/>
              </a:rPr>
              <a:t>Soma </a:t>
            </a:r>
            <a:r>
              <a:rPr sz="1000" spc="-114" dirty="0">
                <a:solidFill>
                  <a:srgbClr val="333333"/>
                </a:solidFill>
                <a:latin typeface="Arial Black"/>
                <a:cs typeface="Arial Black"/>
              </a:rPr>
              <a:t>de</a:t>
            </a:r>
            <a:r>
              <a:rPr sz="1000" spc="-185" dirty="0">
                <a:solidFill>
                  <a:srgbClr val="333333"/>
                </a:solidFill>
                <a:latin typeface="Arial Black"/>
                <a:cs typeface="Arial Black"/>
              </a:rPr>
              <a:t> </a:t>
            </a:r>
            <a:r>
              <a:rPr sz="1000" spc="-150" dirty="0">
                <a:solidFill>
                  <a:srgbClr val="333333"/>
                </a:solidFill>
                <a:latin typeface="Arial Black"/>
                <a:cs typeface="Arial Black"/>
              </a:rPr>
              <a:t>stock</a:t>
            </a:r>
            <a:endParaRPr sz="1000">
              <a:latin typeface="Arial Black"/>
              <a:cs typeface="Arial Black"/>
            </a:endParaRPr>
          </a:p>
        </p:txBody>
      </p:sp>
      <p:grpSp>
        <p:nvGrpSpPr>
          <p:cNvPr id="7" name="object 7"/>
          <p:cNvGrpSpPr/>
          <p:nvPr/>
        </p:nvGrpSpPr>
        <p:grpSpPr>
          <a:xfrm>
            <a:off x="2143125" y="2152650"/>
            <a:ext cx="10753725" cy="3152775"/>
            <a:chOff x="2143125" y="2152650"/>
            <a:chExt cx="10753725" cy="3152775"/>
          </a:xfrm>
        </p:grpSpPr>
        <p:sp>
          <p:nvSpPr>
            <p:cNvPr id="8" name="object 8"/>
            <p:cNvSpPr/>
            <p:nvPr/>
          </p:nvSpPr>
          <p:spPr>
            <a:xfrm>
              <a:off x="2147887" y="2157412"/>
              <a:ext cx="10744200" cy="3143250"/>
            </a:xfrm>
            <a:custGeom>
              <a:avLst/>
              <a:gdLst/>
              <a:ahLst/>
              <a:cxnLst/>
              <a:rect l="l" t="t" r="r" b="b"/>
              <a:pathLst>
                <a:path w="10744200" h="3143250">
                  <a:moveTo>
                    <a:pt x="10606087" y="3143250"/>
                  </a:moveTo>
                  <a:lnTo>
                    <a:pt x="138112" y="3143250"/>
                  </a:lnTo>
                  <a:lnTo>
                    <a:pt x="131327" y="3143083"/>
                  </a:lnTo>
                  <a:lnTo>
                    <a:pt x="91591" y="3135181"/>
                  </a:lnTo>
                  <a:lnTo>
                    <a:pt x="55831" y="3116063"/>
                  </a:lnTo>
                  <a:lnTo>
                    <a:pt x="27183" y="3087417"/>
                  </a:lnTo>
                  <a:lnTo>
                    <a:pt x="8069" y="3051658"/>
                  </a:lnTo>
                  <a:lnTo>
                    <a:pt x="165" y="3011922"/>
                  </a:lnTo>
                  <a:lnTo>
                    <a:pt x="0" y="3005137"/>
                  </a:lnTo>
                  <a:lnTo>
                    <a:pt x="0" y="138112"/>
                  </a:lnTo>
                  <a:lnTo>
                    <a:pt x="5945" y="98020"/>
                  </a:lnTo>
                  <a:lnTo>
                    <a:pt x="23276" y="61381"/>
                  </a:lnTo>
                  <a:lnTo>
                    <a:pt x="50493" y="31348"/>
                  </a:lnTo>
                  <a:lnTo>
                    <a:pt x="85259" y="10513"/>
                  </a:lnTo>
                  <a:lnTo>
                    <a:pt x="124574" y="663"/>
                  </a:lnTo>
                  <a:lnTo>
                    <a:pt x="138112" y="0"/>
                  </a:lnTo>
                  <a:lnTo>
                    <a:pt x="10606087" y="0"/>
                  </a:lnTo>
                  <a:lnTo>
                    <a:pt x="10646175" y="5945"/>
                  </a:lnTo>
                  <a:lnTo>
                    <a:pt x="10682859" y="23276"/>
                  </a:lnTo>
                  <a:lnTo>
                    <a:pt x="10712874" y="50493"/>
                  </a:lnTo>
                  <a:lnTo>
                    <a:pt x="10733722" y="85259"/>
                  </a:lnTo>
                  <a:lnTo>
                    <a:pt x="10743545" y="124574"/>
                  </a:lnTo>
                  <a:lnTo>
                    <a:pt x="10744200" y="138112"/>
                  </a:lnTo>
                  <a:lnTo>
                    <a:pt x="10744200" y="3005137"/>
                  </a:lnTo>
                  <a:lnTo>
                    <a:pt x="10738270" y="3045230"/>
                  </a:lnTo>
                  <a:lnTo>
                    <a:pt x="10720959" y="3081870"/>
                  </a:lnTo>
                  <a:lnTo>
                    <a:pt x="10693717" y="3111898"/>
                  </a:lnTo>
                  <a:lnTo>
                    <a:pt x="10658951" y="3132734"/>
                  </a:lnTo>
                  <a:lnTo>
                    <a:pt x="10619601" y="3142585"/>
                  </a:lnTo>
                  <a:lnTo>
                    <a:pt x="10606087" y="3143250"/>
                  </a:lnTo>
                  <a:close/>
                </a:path>
              </a:pathLst>
            </a:custGeom>
            <a:solidFill>
              <a:srgbClr val="E6E6E6"/>
            </a:solidFill>
          </p:spPr>
          <p:txBody>
            <a:bodyPr wrap="square" lIns="0" tIns="0" rIns="0" bIns="0" rtlCol="0"/>
            <a:lstStyle/>
            <a:p>
              <a:endParaRPr/>
            </a:p>
          </p:txBody>
        </p:sp>
        <p:sp>
          <p:nvSpPr>
            <p:cNvPr id="9" name="object 9"/>
            <p:cNvSpPr/>
            <p:nvPr/>
          </p:nvSpPr>
          <p:spPr>
            <a:xfrm>
              <a:off x="2147887" y="2157412"/>
              <a:ext cx="10744200" cy="3143250"/>
            </a:xfrm>
            <a:custGeom>
              <a:avLst/>
              <a:gdLst/>
              <a:ahLst/>
              <a:cxnLst/>
              <a:rect l="l" t="t" r="r" b="b"/>
              <a:pathLst>
                <a:path w="10744200" h="3143250">
                  <a:moveTo>
                    <a:pt x="0" y="3005137"/>
                  </a:moveTo>
                  <a:lnTo>
                    <a:pt x="0" y="138112"/>
                  </a:lnTo>
                  <a:lnTo>
                    <a:pt x="165" y="131327"/>
                  </a:lnTo>
                  <a:lnTo>
                    <a:pt x="8069" y="91591"/>
                  </a:lnTo>
                  <a:lnTo>
                    <a:pt x="27183" y="55831"/>
                  </a:lnTo>
                  <a:lnTo>
                    <a:pt x="55831" y="27183"/>
                  </a:lnTo>
                  <a:lnTo>
                    <a:pt x="91591" y="8069"/>
                  </a:lnTo>
                  <a:lnTo>
                    <a:pt x="131327" y="165"/>
                  </a:lnTo>
                  <a:lnTo>
                    <a:pt x="138112" y="0"/>
                  </a:lnTo>
                  <a:lnTo>
                    <a:pt x="10606087" y="0"/>
                  </a:lnTo>
                  <a:lnTo>
                    <a:pt x="10646175" y="5945"/>
                  </a:lnTo>
                  <a:lnTo>
                    <a:pt x="10682859" y="23276"/>
                  </a:lnTo>
                  <a:lnTo>
                    <a:pt x="10712874" y="50493"/>
                  </a:lnTo>
                  <a:lnTo>
                    <a:pt x="10733722" y="85259"/>
                  </a:lnTo>
                  <a:lnTo>
                    <a:pt x="10743545" y="124574"/>
                  </a:lnTo>
                  <a:lnTo>
                    <a:pt x="10744200" y="138112"/>
                  </a:lnTo>
                  <a:lnTo>
                    <a:pt x="10744200" y="3005137"/>
                  </a:lnTo>
                  <a:lnTo>
                    <a:pt x="10738270" y="3045230"/>
                  </a:lnTo>
                  <a:lnTo>
                    <a:pt x="10720959" y="3081870"/>
                  </a:lnTo>
                  <a:lnTo>
                    <a:pt x="10693717" y="3111898"/>
                  </a:lnTo>
                  <a:lnTo>
                    <a:pt x="10658951" y="3132734"/>
                  </a:lnTo>
                  <a:lnTo>
                    <a:pt x="10619601" y="3142585"/>
                  </a:lnTo>
                  <a:lnTo>
                    <a:pt x="10606087" y="3143250"/>
                  </a:lnTo>
                  <a:lnTo>
                    <a:pt x="138112" y="3143250"/>
                  </a:lnTo>
                  <a:lnTo>
                    <a:pt x="98020" y="3137306"/>
                  </a:lnTo>
                  <a:lnTo>
                    <a:pt x="61381" y="3119970"/>
                  </a:lnTo>
                  <a:lnTo>
                    <a:pt x="31348" y="3092755"/>
                  </a:lnTo>
                  <a:lnTo>
                    <a:pt x="10513" y="3057991"/>
                  </a:lnTo>
                  <a:lnTo>
                    <a:pt x="663" y="3018674"/>
                  </a:lnTo>
                  <a:lnTo>
                    <a:pt x="0" y="3005137"/>
                  </a:lnTo>
                  <a:close/>
                </a:path>
              </a:pathLst>
            </a:custGeom>
            <a:ln w="9524">
              <a:solidFill>
                <a:srgbClr val="FFFFFF"/>
              </a:solidFill>
            </a:ln>
          </p:spPr>
          <p:txBody>
            <a:bodyPr wrap="square" lIns="0" tIns="0" rIns="0" bIns="0" rtlCol="0"/>
            <a:lstStyle/>
            <a:p>
              <a:endParaRPr/>
            </a:p>
          </p:txBody>
        </p:sp>
        <p:sp>
          <p:nvSpPr>
            <p:cNvPr id="10" name="object 10"/>
            <p:cNvSpPr/>
            <p:nvPr/>
          </p:nvSpPr>
          <p:spPr>
            <a:xfrm>
              <a:off x="5465264" y="2265956"/>
              <a:ext cx="4123054" cy="179070"/>
            </a:xfrm>
            <a:custGeom>
              <a:avLst/>
              <a:gdLst/>
              <a:ahLst/>
              <a:cxnLst/>
              <a:rect l="l" t="t" r="r" b="b"/>
              <a:pathLst>
                <a:path w="4123054" h="179069">
                  <a:moveTo>
                    <a:pt x="53416" y="110443"/>
                  </a:moveTo>
                  <a:lnTo>
                    <a:pt x="43748" y="110443"/>
                  </a:lnTo>
                  <a:lnTo>
                    <a:pt x="48501" y="109173"/>
                  </a:lnTo>
                  <a:lnTo>
                    <a:pt x="50415" y="109173"/>
                  </a:lnTo>
                  <a:lnTo>
                    <a:pt x="53301" y="106633"/>
                  </a:lnTo>
                  <a:lnTo>
                    <a:pt x="54311" y="106633"/>
                  </a:lnTo>
                  <a:lnTo>
                    <a:pt x="55578" y="104093"/>
                  </a:lnTo>
                  <a:lnTo>
                    <a:pt x="55892" y="102823"/>
                  </a:lnTo>
                  <a:lnTo>
                    <a:pt x="55892" y="99013"/>
                  </a:lnTo>
                  <a:lnTo>
                    <a:pt x="55368" y="97743"/>
                  </a:lnTo>
                  <a:lnTo>
                    <a:pt x="53139" y="95203"/>
                  </a:lnTo>
                  <a:lnTo>
                    <a:pt x="51482" y="92663"/>
                  </a:lnTo>
                  <a:lnTo>
                    <a:pt x="47072" y="90123"/>
                  </a:lnTo>
                  <a:lnTo>
                    <a:pt x="44357" y="88853"/>
                  </a:lnTo>
                  <a:lnTo>
                    <a:pt x="37938" y="86313"/>
                  </a:lnTo>
                  <a:lnTo>
                    <a:pt x="34413" y="83773"/>
                  </a:lnTo>
                  <a:lnTo>
                    <a:pt x="30622" y="82503"/>
                  </a:lnTo>
                  <a:lnTo>
                    <a:pt x="23482" y="79963"/>
                  </a:lnTo>
                  <a:lnTo>
                    <a:pt x="17295" y="76153"/>
                  </a:lnTo>
                  <a:lnTo>
                    <a:pt x="12060" y="71073"/>
                  </a:lnTo>
                  <a:lnTo>
                    <a:pt x="7781" y="67263"/>
                  </a:lnTo>
                  <a:lnTo>
                    <a:pt x="2600" y="60913"/>
                  </a:lnTo>
                  <a:lnTo>
                    <a:pt x="0" y="53293"/>
                  </a:lnTo>
                  <a:lnTo>
                    <a:pt x="107" y="36398"/>
                  </a:lnTo>
                  <a:lnTo>
                    <a:pt x="26022" y="7573"/>
                  </a:lnTo>
                  <a:lnTo>
                    <a:pt x="38357" y="5033"/>
                  </a:lnTo>
                  <a:lnTo>
                    <a:pt x="64150" y="5033"/>
                  </a:lnTo>
                  <a:lnTo>
                    <a:pt x="74495" y="6303"/>
                  </a:lnTo>
                  <a:lnTo>
                    <a:pt x="79295" y="7573"/>
                  </a:lnTo>
                  <a:lnTo>
                    <a:pt x="38795" y="7573"/>
                  </a:lnTo>
                  <a:lnTo>
                    <a:pt x="26993" y="10113"/>
                  </a:lnTo>
                  <a:lnTo>
                    <a:pt x="2781" y="38053"/>
                  </a:lnTo>
                  <a:lnTo>
                    <a:pt x="2781" y="52023"/>
                  </a:lnTo>
                  <a:lnTo>
                    <a:pt x="5162" y="59643"/>
                  </a:lnTo>
                  <a:lnTo>
                    <a:pt x="9934" y="64723"/>
                  </a:lnTo>
                  <a:lnTo>
                    <a:pt x="13977" y="69803"/>
                  </a:lnTo>
                  <a:lnTo>
                    <a:pt x="18949" y="73613"/>
                  </a:lnTo>
                  <a:lnTo>
                    <a:pt x="24850" y="77423"/>
                  </a:lnTo>
                  <a:lnTo>
                    <a:pt x="31680" y="79963"/>
                  </a:lnTo>
                  <a:lnTo>
                    <a:pt x="35499" y="81233"/>
                  </a:lnTo>
                  <a:lnTo>
                    <a:pt x="39052" y="83773"/>
                  </a:lnTo>
                  <a:lnTo>
                    <a:pt x="45653" y="86313"/>
                  </a:lnTo>
                  <a:lnTo>
                    <a:pt x="48501" y="87583"/>
                  </a:lnTo>
                  <a:lnTo>
                    <a:pt x="53301" y="91393"/>
                  </a:lnTo>
                  <a:lnTo>
                    <a:pt x="55197" y="92663"/>
                  </a:lnTo>
                  <a:lnTo>
                    <a:pt x="57969" y="96473"/>
                  </a:lnTo>
                  <a:lnTo>
                    <a:pt x="58664" y="99013"/>
                  </a:lnTo>
                  <a:lnTo>
                    <a:pt x="58664" y="102823"/>
                  </a:lnTo>
                  <a:lnTo>
                    <a:pt x="58235" y="104093"/>
                  </a:lnTo>
                  <a:lnTo>
                    <a:pt x="56502" y="107903"/>
                  </a:lnTo>
                  <a:lnTo>
                    <a:pt x="55178" y="109173"/>
                  </a:lnTo>
                  <a:lnTo>
                    <a:pt x="53416" y="110443"/>
                  </a:lnTo>
                  <a:close/>
                </a:path>
                <a:path w="4123054" h="179069">
                  <a:moveTo>
                    <a:pt x="52882" y="114253"/>
                  </a:moveTo>
                  <a:lnTo>
                    <a:pt x="41109" y="114253"/>
                  </a:lnTo>
                  <a:lnTo>
                    <a:pt x="44186" y="112983"/>
                  </a:lnTo>
                  <a:lnTo>
                    <a:pt x="49453" y="111713"/>
                  </a:lnTo>
                  <a:lnTo>
                    <a:pt x="51654" y="111713"/>
                  </a:lnTo>
                  <a:lnTo>
                    <a:pt x="55178" y="109173"/>
                  </a:lnTo>
                  <a:lnTo>
                    <a:pt x="56502" y="107903"/>
                  </a:lnTo>
                  <a:lnTo>
                    <a:pt x="58235" y="104093"/>
                  </a:lnTo>
                  <a:lnTo>
                    <a:pt x="58664" y="102823"/>
                  </a:lnTo>
                  <a:lnTo>
                    <a:pt x="58664" y="99013"/>
                  </a:lnTo>
                  <a:lnTo>
                    <a:pt x="57969" y="96473"/>
                  </a:lnTo>
                  <a:lnTo>
                    <a:pt x="55197" y="92663"/>
                  </a:lnTo>
                  <a:lnTo>
                    <a:pt x="53301" y="91393"/>
                  </a:lnTo>
                  <a:lnTo>
                    <a:pt x="48501" y="87583"/>
                  </a:lnTo>
                  <a:lnTo>
                    <a:pt x="45653" y="86313"/>
                  </a:lnTo>
                  <a:lnTo>
                    <a:pt x="39052" y="83773"/>
                  </a:lnTo>
                  <a:lnTo>
                    <a:pt x="35499" y="81233"/>
                  </a:lnTo>
                  <a:lnTo>
                    <a:pt x="9934" y="64723"/>
                  </a:lnTo>
                  <a:lnTo>
                    <a:pt x="5162" y="59643"/>
                  </a:lnTo>
                  <a:lnTo>
                    <a:pt x="2781" y="52023"/>
                  </a:lnTo>
                  <a:lnTo>
                    <a:pt x="2781" y="38053"/>
                  </a:lnTo>
                  <a:lnTo>
                    <a:pt x="38795" y="7573"/>
                  </a:lnTo>
                  <a:lnTo>
                    <a:pt x="63855" y="7573"/>
                  </a:lnTo>
                  <a:lnTo>
                    <a:pt x="73866" y="8843"/>
                  </a:lnTo>
                  <a:lnTo>
                    <a:pt x="78486" y="10113"/>
                  </a:lnTo>
                  <a:lnTo>
                    <a:pt x="39233" y="10113"/>
                  </a:lnTo>
                  <a:lnTo>
                    <a:pt x="27965" y="13923"/>
                  </a:lnTo>
                  <a:lnTo>
                    <a:pt x="5553" y="38053"/>
                  </a:lnTo>
                  <a:lnTo>
                    <a:pt x="5553" y="52023"/>
                  </a:lnTo>
                  <a:lnTo>
                    <a:pt x="36585" y="78693"/>
                  </a:lnTo>
                  <a:lnTo>
                    <a:pt x="40176" y="81233"/>
                  </a:lnTo>
                  <a:lnTo>
                    <a:pt x="46939" y="83773"/>
                  </a:lnTo>
                  <a:lnTo>
                    <a:pt x="49920" y="85043"/>
                  </a:lnTo>
                  <a:lnTo>
                    <a:pt x="55121" y="88853"/>
                  </a:lnTo>
                  <a:lnTo>
                    <a:pt x="57254" y="91393"/>
                  </a:lnTo>
                  <a:lnTo>
                    <a:pt x="60569" y="95203"/>
                  </a:lnTo>
                  <a:lnTo>
                    <a:pt x="61445" y="97743"/>
                  </a:lnTo>
                  <a:lnTo>
                    <a:pt x="61445" y="104093"/>
                  </a:lnTo>
                  <a:lnTo>
                    <a:pt x="60893" y="105363"/>
                  </a:lnTo>
                  <a:lnTo>
                    <a:pt x="58683" y="109173"/>
                  </a:lnTo>
                  <a:lnTo>
                    <a:pt x="57064" y="111713"/>
                  </a:lnTo>
                  <a:lnTo>
                    <a:pt x="52882" y="114253"/>
                  </a:lnTo>
                  <a:close/>
                </a:path>
                <a:path w="4123054" h="179069">
                  <a:moveTo>
                    <a:pt x="85486" y="38053"/>
                  </a:moveTo>
                  <a:lnTo>
                    <a:pt x="82705" y="38053"/>
                  </a:lnTo>
                  <a:lnTo>
                    <a:pt x="84286" y="35513"/>
                  </a:lnTo>
                  <a:lnTo>
                    <a:pt x="82705" y="34608"/>
                  </a:lnTo>
                  <a:lnTo>
                    <a:pt x="82705" y="11383"/>
                  </a:lnTo>
                  <a:lnTo>
                    <a:pt x="78486" y="10113"/>
                  </a:lnTo>
                  <a:lnTo>
                    <a:pt x="73866" y="8843"/>
                  </a:lnTo>
                  <a:lnTo>
                    <a:pt x="63855" y="7573"/>
                  </a:lnTo>
                  <a:lnTo>
                    <a:pt x="79295" y="7573"/>
                  </a:lnTo>
                  <a:lnTo>
                    <a:pt x="85486" y="10113"/>
                  </a:lnTo>
                  <a:lnTo>
                    <a:pt x="85486" y="38053"/>
                  </a:lnTo>
                  <a:close/>
                </a:path>
                <a:path w="4123054" h="179069">
                  <a:moveTo>
                    <a:pt x="80765" y="116793"/>
                  </a:moveTo>
                  <a:lnTo>
                    <a:pt x="44624" y="116793"/>
                  </a:lnTo>
                  <a:lnTo>
                    <a:pt x="50406" y="114253"/>
                  </a:lnTo>
                  <a:lnTo>
                    <a:pt x="52882" y="114253"/>
                  </a:lnTo>
                  <a:lnTo>
                    <a:pt x="57064" y="111713"/>
                  </a:lnTo>
                  <a:lnTo>
                    <a:pt x="58683" y="109173"/>
                  </a:lnTo>
                  <a:lnTo>
                    <a:pt x="60893" y="105363"/>
                  </a:lnTo>
                  <a:lnTo>
                    <a:pt x="61445" y="104093"/>
                  </a:lnTo>
                  <a:lnTo>
                    <a:pt x="61445" y="97743"/>
                  </a:lnTo>
                  <a:lnTo>
                    <a:pt x="60569" y="95203"/>
                  </a:lnTo>
                  <a:lnTo>
                    <a:pt x="57254" y="91393"/>
                  </a:lnTo>
                  <a:lnTo>
                    <a:pt x="55121" y="88853"/>
                  </a:lnTo>
                  <a:lnTo>
                    <a:pt x="49920" y="85043"/>
                  </a:lnTo>
                  <a:lnTo>
                    <a:pt x="46939" y="83773"/>
                  </a:lnTo>
                  <a:lnTo>
                    <a:pt x="40176" y="81233"/>
                  </a:lnTo>
                  <a:lnTo>
                    <a:pt x="36585" y="78693"/>
                  </a:lnTo>
                  <a:lnTo>
                    <a:pt x="5553" y="52023"/>
                  </a:lnTo>
                  <a:lnTo>
                    <a:pt x="5553" y="38053"/>
                  </a:lnTo>
                  <a:lnTo>
                    <a:pt x="27965" y="13923"/>
                  </a:lnTo>
                  <a:lnTo>
                    <a:pt x="39233" y="10113"/>
                  </a:lnTo>
                  <a:lnTo>
                    <a:pt x="63569" y="10113"/>
                  </a:lnTo>
                  <a:lnTo>
                    <a:pt x="73247" y="11383"/>
                  </a:lnTo>
                  <a:lnTo>
                    <a:pt x="77676" y="12653"/>
                  </a:lnTo>
                  <a:lnTo>
                    <a:pt x="79933" y="13362"/>
                  </a:lnTo>
                  <a:lnTo>
                    <a:pt x="79933" y="26623"/>
                  </a:lnTo>
                  <a:lnTo>
                    <a:pt x="46701" y="26623"/>
                  </a:lnTo>
                  <a:lnTo>
                    <a:pt x="40995" y="27893"/>
                  </a:lnTo>
                  <a:lnTo>
                    <a:pt x="29508" y="39323"/>
                  </a:lnTo>
                  <a:lnTo>
                    <a:pt x="29508" y="44403"/>
                  </a:lnTo>
                  <a:lnTo>
                    <a:pt x="30213" y="46943"/>
                  </a:lnTo>
                  <a:lnTo>
                    <a:pt x="34690" y="53293"/>
                  </a:lnTo>
                  <a:lnTo>
                    <a:pt x="39138" y="55833"/>
                  </a:lnTo>
                  <a:lnTo>
                    <a:pt x="41738" y="57103"/>
                  </a:lnTo>
                  <a:lnTo>
                    <a:pt x="47720" y="60913"/>
                  </a:lnTo>
                  <a:lnTo>
                    <a:pt x="51044" y="62183"/>
                  </a:lnTo>
                  <a:lnTo>
                    <a:pt x="59597" y="65993"/>
                  </a:lnTo>
                  <a:lnTo>
                    <a:pt x="63941" y="67263"/>
                  </a:lnTo>
                  <a:lnTo>
                    <a:pt x="85401" y="93933"/>
                  </a:lnTo>
                  <a:lnTo>
                    <a:pt x="85401" y="105363"/>
                  </a:lnTo>
                  <a:lnTo>
                    <a:pt x="84201" y="110443"/>
                  </a:lnTo>
                  <a:lnTo>
                    <a:pt x="80765" y="116793"/>
                  </a:lnTo>
                  <a:close/>
                </a:path>
                <a:path w="4123054" h="179069">
                  <a:moveTo>
                    <a:pt x="79933" y="13362"/>
                  </a:moveTo>
                  <a:lnTo>
                    <a:pt x="77676" y="12653"/>
                  </a:lnTo>
                  <a:lnTo>
                    <a:pt x="73247" y="11383"/>
                  </a:lnTo>
                  <a:lnTo>
                    <a:pt x="63569" y="10113"/>
                  </a:lnTo>
                  <a:lnTo>
                    <a:pt x="78486" y="10113"/>
                  </a:lnTo>
                  <a:lnTo>
                    <a:pt x="82705" y="11383"/>
                  </a:lnTo>
                  <a:lnTo>
                    <a:pt x="79933" y="11383"/>
                  </a:lnTo>
                  <a:lnTo>
                    <a:pt x="79933" y="13362"/>
                  </a:lnTo>
                  <a:close/>
                </a:path>
                <a:path w="4123054" h="179069">
                  <a:moveTo>
                    <a:pt x="81714" y="13923"/>
                  </a:moveTo>
                  <a:lnTo>
                    <a:pt x="79933" y="13362"/>
                  </a:lnTo>
                  <a:lnTo>
                    <a:pt x="79933" y="11383"/>
                  </a:lnTo>
                  <a:lnTo>
                    <a:pt x="82705" y="11383"/>
                  </a:lnTo>
                  <a:lnTo>
                    <a:pt x="81714" y="13923"/>
                  </a:lnTo>
                  <a:close/>
                </a:path>
                <a:path w="4123054" h="179069">
                  <a:moveTo>
                    <a:pt x="82705" y="13923"/>
                  </a:moveTo>
                  <a:lnTo>
                    <a:pt x="81714" y="13923"/>
                  </a:lnTo>
                  <a:lnTo>
                    <a:pt x="82705" y="11383"/>
                  </a:lnTo>
                  <a:lnTo>
                    <a:pt x="82705" y="13923"/>
                  </a:lnTo>
                  <a:close/>
                </a:path>
                <a:path w="4123054" h="179069">
                  <a:moveTo>
                    <a:pt x="82705" y="34608"/>
                  </a:moveTo>
                  <a:lnTo>
                    <a:pt x="82067" y="34243"/>
                  </a:lnTo>
                  <a:lnTo>
                    <a:pt x="79933" y="33123"/>
                  </a:lnTo>
                  <a:lnTo>
                    <a:pt x="79933" y="13362"/>
                  </a:lnTo>
                  <a:lnTo>
                    <a:pt x="81714" y="13923"/>
                  </a:lnTo>
                  <a:lnTo>
                    <a:pt x="82705" y="13923"/>
                  </a:lnTo>
                  <a:lnTo>
                    <a:pt x="82705" y="34608"/>
                  </a:lnTo>
                  <a:close/>
                </a:path>
                <a:path w="4123054" h="179069">
                  <a:moveTo>
                    <a:pt x="63741" y="133303"/>
                  </a:moveTo>
                  <a:lnTo>
                    <a:pt x="45253" y="133303"/>
                  </a:lnTo>
                  <a:lnTo>
                    <a:pt x="51377" y="132033"/>
                  </a:lnTo>
                  <a:lnTo>
                    <a:pt x="62836" y="129493"/>
                  </a:lnTo>
                  <a:lnTo>
                    <a:pt x="85401" y="105363"/>
                  </a:lnTo>
                  <a:lnTo>
                    <a:pt x="85401" y="93933"/>
                  </a:lnTo>
                  <a:lnTo>
                    <a:pt x="59597" y="65993"/>
                  </a:lnTo>
                  <a:lnTo>
                    <a:pt x="51044" y="62183"/>
                  </a:lnTo>
                  <a:lnTo>
                    <a:pt x="47720" y="60913"/>
                  </a:lnTo>
                  <a:lnTo>
                    <a:pt x="41738" y="57103"/>
                  </a:lnTo>
                  <a:lnTo>
                    <a:pt x="39138" y="55833"/>
                  </a:lnTo>
                  <a:lnTo>
                    <a:pt x="34690" y="53293"/>
                  </a:lnTo>
                  <a:lnTo>
                    <a:pt x="30213" y="46943"/>
                  </a:lnTo>
                  <a:lnTo>
                    <a:pt x="29508" y="44403"/>
                  </a:lnTo>
                  <a:lnTo>
                    <a:pt x="29508" y="39323"/>
                  </a:lnTo>
                  <a:lnTo>
                    <a:pt x="46701" y="26623"/>
                  </a:lnTo>
                  <a:lnTo>
                    <a:pt x="58207" y="26623"/>
                  </a:lnTo>
                  <a:lnTo>
                    <a:pt x="63607" y="27893"/>
                  </a:lnTo>
                  <a:lnTo>
                    <a:pt x="66322" y="27893"/>
                  </a:lnTo>
                  <a:lnTo>
                    <a:pt x="71780" y="29163"/>
                  </a:lnTo>
                  <a:lnTo>
                    <a:pt x="47129" y="29163"/>
                  </a:lnTo>
                  <a:lnTo>
                    <a:pt x="41919" y="30433"/>
                  </a:lnTo>
                  <a:lnTo>
                    <a:pt x="32280" y="39323"/>
                  </a:lnTo>
                  <a:lnTo>
                    <a:pt x="32280" y="44403"/>
                  </a:lnTo>
                  <a:lnTo>
                    <a:pt x="43100" y="54563"/>
                  </a:lnTo>
                  <a:lnTo>
                    <a:pt x="48891" y="58373"/>
                  </a:lnTo>
                  <a:lnTo>
                    <a:pt x="52158" y="59643"/>
                  </a:lnTo>
                  <a:lnTo>
                    <a:pt x="55806" y="60913"/>
                  </a:lnTo>
                  <a:lnTo>
                    <a:pt x="60779" y="63453"/>
                  </a:lnTo>
                  <a:lnTo>
                    <a:pt x="88172" y="93933"/>
                  </a:lnTo>
                  <a:lnTo>
                    <a:pt x="88172" y="105363"/>
                  </a:lnTo>
                  <a:lnTo>
                    <a:pt x="86858" y="111713"/>
                  </a:lnTo>
                  <a:lnTo>
                    <a:pt x="81591" y="120603"/>
                  </a:lnTo>
                  <a:lnTo>
                    <a:pt x="78019" y="124413"/>
                  </a:lnTo>
                  <a:lnTo>
                    <a:pt x="68999" y="130763"/>
                  </a:lnTo>
                  <a:lnTo>
                    <a:pt x="63741" y="133303"/>
                  </a:lnTo>
                  <a:close/>
                </a:path>
                <a:path w="4123054" h="179069">
                  <a:moveTo>
                    <a:pt x="79933" y="33123"/>
                  </a:moveTo>
                  <a:lnTo>
                    <a:pt x="71780" y="29163"/>
                  </a:lnTo>
                  <a:lnTo>
                    <a:pt x="66322" y="27893"/>
                  </a:lnTo>
                  <a:lnTo>
                    <a:pt x="63607" y="27893"/>
                  </a:lnTo>
                  <a:lnTo>
                    <a:pt x="58207" y="26623"/>
                  </a:lnTo>
                  <a:lnTo>
                    <a:pt x="79933" y="26623"/>
                  </a:lnTo>
                  <a:lnTo>
                    <a:pt x="79933" y="33123"/>
                  </a:lnTo>
                  <a:close/>
                </a:path>
                <a:path w="4123054" h="179069">
                  <a:moveTo>
                    <a:pt x="64655" y="135843"/>
                  </a:moveTo>
                  <a:lnTo>
                    <a:pt x="51768" y="135843"/>
                  </a:lnTo>
                  <a:lnTo>
                    <a:pt x="63741" y="133303"/>
                  </a:lnTo>
                  <a:lnTo>
                    <a:pt x="68999" y="130763"/>
                  </a:lnTo>
                  <a:lnTo>
                    <a:pt x="78019" y="124413"/>
                  </a:lnTo>
                  <a:lnTo>
                    <a:pt x="81591" y="120603"/>
                  </a:lnTo>
                  <a:lnTo>
                    <a:pt x="86858" y="111713"/>
                  </a:lnTo>
                  <a:lnTo>
                    <a:pt x="88172" y="105363"/>
                  </a:lnTo>
                  <a:lnTo>
                    <a:pt x="88172" y="93933"/>
                  </a:lnTo>
                  <a:lnTo>
                    <a:pt x="60779" y="63453"/>
                  </a:lnTo>
                  <a:lnTo>
                    <a:pt x="55806" y="60913"/>
                  </a:lnTo>
                  <a:lnTo>
                    <a:pt x="52158" y="59643"/>
                  </a:lnTo>
                  <a:lnTo>
                    <a:pt x="48891" y="58373"/>
                  </a:lnTo>
                  <a:lnTo>
                    <a:pt x="43100" y="54563"/>
                  </a:lnTo>
                  <a:lnTo>
                    <a:pt x="40643" y="53293"/>
                  </a:lnTo>
                  <a:lnTo>
                    <a:pt x="36595" y="50753"/>
                  </a:lnTo>
                  <a:lnTo>
                    <a:pt x="35032" y="49483"/>
                  </a:lnTo>
                  <a:lnTo>
                    <a:pt x="32832" y="45673"/>
                  </a:lnTo>
                  <a:lnTo>
                    <a:pt x="32280" y="44403"/>
                  </a:lnTo>
                  <a:lnTo>
                    <a:pt x="32280" y="39323"/>
                  </a:lnTo>
                  <a:lnTo>
                    <a:pt x="47129" y="29163"/>
                  </a:lnTo>
                  <a:lnTo>
                    <a:pt x="57959" y="29163"/>
                  </a:lnTo>
                  <a:lnTo>
                    <a:pt x="63103" y="30433"/>
                  </a:lnTo>
                  <a:lnTo>
                    <a:pt x="65693" y="30433"/>
                  </a:lnTo>
                  <a:lnTo>
                    <a:pt x="70904" y="31703"/>
                  </a:lnTo>
                  <a:lnTo>
                    <a:pt x="47548" y="31703"/>
                  </a:lnTo>
                  <a:lnTo>
                    <a:pt x="42843" y="32973"/>
                  </a:lnTo>
                  <a:lnTo>
                    <a:pt x="40919" y="34243"/>
                  </a:lnTo>
                  <a:lnTo>
                    <a:pt x="37947" y="35513"/>
                  </a:lnTo>
                  <a:lnTo>
                    <a:pt x="36852" y="36783"/>
                  </a:lnTo>
                  <a:lnTo>
                    <a:pt x="35404" y="39323"/>
                  </a:lnTo>
                  <a:lnTo>
                    <a:pt x="35061" y="40593"/>
                  </a:lnTo>
                  <a:lnTo>
                    <a:pt x="35061" y="43133"/>
                  </a:lnTo>
                  <a:lnTo>
                    <a:pt x="44472" y="52023"/>
                  </a:lnTo>
                  <a:lnTo>
                    <a:pt x="50053" y="55833"/>
                  </a:lnTo>
                  <a:lnTo>
                    <a:pt x="53273" y="57103"/>
                  </a:lnTo>
                  <a:lnTo>
                    <a:pt x="61960" y="60913"/>
                  </a:lnTo>
                  <a:lnTo>
                    <a:pt x="66551" y="62183"/>
                  </a:lnTo>
                  <a:lnTo>
                    <a:pt x="90954" y="93933"/>
                  </a:lnTo>
                  <a:lnTo>
                    <a:pt x="90954" y="106633"/>
                  </a:lnTo>
                  <a:lnTo>
                    <a:pt x="89515" y="112983"/>
                  </a:lnTo>
                  <a:lnTo>
                    <a:pt x="83791" y="123143"/>
                  </a:lnTo>
                  <a:lnTo>
                    <a:pt x="79914" y="126953"/>
                  </a:lnTo>
                  <a:lnTo>
                    <a:pt x="70218" y="133303"/>
                  </a:lnTo>
                  <a:lnTo>
                    <a:pt x="64655" y="135843"/>
                  </a:lnTo>
                  <a:close/>
                </a:path>
                <a:path w="4123054" h="179069">
                  <a:moveTo>
                    <a:pt x="79933" y="36398"/>
                  </a:moveTo>
                  <a:lnTo>
                    <a:pt x="78352" y="35513"/>
                  </a:lnTo>
                  <a:lnTo>
                    <a:pt x="73437" y="32973"/>
                  </a:lnTo>
                  <a:lnTo>
                    <a:pt x="70904" y="31703"/>
                  </a:lnTo>
                  <a:lnTo>
                    <a:pt x="65693" y="30433"/>
                  </a:lnTo>
                  <a:lnTo>
                    <a:pt x="63103" y="30433"/>
                  </a:lnTo>
                  <a:lnTo>
                    <a:pt x="57959" y="29163"/>
                  </a:lnTo>
                  <a:lnTo>
                    <a:pt x="71780" y="29163"/>
                  </a:lnTo>
                  <a:lnTo>
                    <a:pt x="79933" y="33123"/>
                  </a:lnTo>
                  <a:lnTo>
                    <a:pt x="79933" y="36398"/>
                  </a:lnTo>
                  <a:close/>
                </a:path>
                <a:path w="4123054" h="179069">
                  <a:moveTo>
                    <a:pt x="85486" y="43133"/>
                  </a:moveTo>
                  <a:lnTo>
                    <a:pt x="77057" y="38053"/>
                  </a:lnTo>
                  <a:lnTo>
                    <a:pt x="72428" y="35513"/>
                  </a:lnTo>
                  <a:lnTo>
                    <a:pt x="70027" y="34243"/>
                  </a:lnTo>
                  <a:lnTo>
                    <a:pt x="65074" y="32973"/>
                  </a:lnTo>
                  <a:lnTo>
                    <a:pt x="62607" y="32973"/>
                  </a:lnTo>
                  <a:lnTo>
                    <a:pt x="57711" y="31703"/>
                  </a:lnTo>
                  <a:lnTo>
                    <a:pt x="70904" y="31703"/>
                  </a:lnTo>
                  <a:lnTo>
                    <a:pt x="73437" y="32973"/>
                  </a:lnTo>
                  <a:lnTo>
                    <a:pt x="78352" y="35513"/>
                  </a:lnTo>
                  <a:lnTo>
                    <a:pt x="79933" y="36398"/>
                  </a:lnTo>
                  <a:lnTo>
                    <a:pt x="79933" y="38053"/>
                  </a:lnTo>
                  <a:lnTo>
                    <a:pt x="85486" y="38053"/>
                  </a:lnTo>
                  <a:lnTo>
                    <a:pt x="85486" y="43133"/>
                  </a:lnTo>
                  <a:close/>
                </a:path>
                <a:path w="4123054" h="179069">
                  <a:moveTo>
                    <a:pt x="82705" y="38053"/>
                  </a:moveTo>
                  <a:lnTo>
                    <a:pt x="80619" y="36783"/>
                  </a:lnTo>
                  <a:lnTo>
                    <a:pt x="79933" y="36398"/>
                  </a:lnTo>
                  <a:lnTo>
                    <a:pt x="79933" y="33123"/>
                  </a:lnTo>
                  <a:lnTo>
                    <a:pt x="82067" y="34243"/>
                  </a:lnTo>
                  <a:lnTo>
                    <a:pt x="82705" y="34608"/>
                  </a:lnTo>
                  <a:lnTo>
                    <a:pt x="82705" y="38053"/>
                  </a:lnTo>
                  <a:close/>
                </a:path>
                <a:path w="4123054" h="179069">
                  <a:moveTo>
                    <a:pt x="82705" y="38053"/>
                  </a:moveTo>
                  <a:lnTo>
                    <a:pt x="82705" y="34608"/>
                  </a:lnTo>
                  <a:lnTo>
                    <a:pt x="84286" y="35513"/>
                  </a:lnTo>
                  <a:lnTo>
                    <a:pt x="82705" y="38053"/>
                  </a:lnTo>
                  <a:close/>
                </a:path>
                <a:path w="4123054" h="179069">
                  <a:moveTo>
                    <a:pt x="82705" y="38053"/>
                  </a:moveTo>
                  <a:lnTo>
                    <a:pt x="79933" y="38053"/>
                  </a:lnTo>
                  <a:lnTo>
                    <a:pt x="79933" y="36398"/>
                  </a:lnTo>
                  <a:lnTo>
                    <a:pt x="80619" y="36783"/>
                  </a:lnTo>
                  <a:lnTo>
                    <a:pt x="82705" y="38053"/>
                  </a:lnTo>
                  <a:close/>
                </a:path>
                <a:path w="4123054" h="179069">
                  <a:moveTo>
                    <a:pt x="52158" y="138383"/>
                  </a:moveTo>
                  <a:lnTo>
                    <a:pt x="25126" y="138383"/>
                  </a:lnTo>
                  <a:lnTo>
                    <a:pt x="12372" y="135843"/>
                  </a:lnTo>
                  <a:lnTo>
                    <a:pt x="6781" y="133303"/>
                  </a:lnTo>
                  <a:lnTo>
                    <a:pt x="523" y="130763"/>
                  </a:lnTo>
                  <a:lnTo>
                    <a:pt x="523" y="95203"/>
                  </a:lnTo>
                  <a:lnTo>
                    <a:pt x="8302" y="101553"/>
                  </a:lnTo>
                  <a:lnTo>
                    <a:pt x="3295" y="101553"/>
                  </a:lnTo>
                  <a:lnTo>
                    <a:pt x="1514" y="102823"/>
                  </a:lnTo>
                  <a:lnTo>
                    <a:pt x="3295" y="104534"/>
                  </a:lnTo>
                  <a:lnTo>
                    <a:pt x="3295" y="129493"/>
                  </a:lnTo>
                  <a:lnTo>
                    <a:pt x="7810" y="130763"/>
                  </a:lnTo>
                  <a:lnTo>
                    <a:pt x="13144" y="133303"/>
                  </a:lnTo>
                  <a:lnTo>
                    <a:pt x="25469" y="135843"/>
                  </a:lnTo>
                  <a:lnTo>
                    <a:pt x="64655" y="135843"/>
                  </a:lnTo>
                  <a:lnTo>
                    <a:pt x="52158" y="138383"/>
                  </a:lnTo>
                  <a:close/>
                </a:path>
                <a:path w="4123054" h="179069">
                  <a:moveTo>
                    <a:pt x="3295" y="104534"/>
                  </a:moveTo>
                  <a:lnTo>
                    <a:pt x="1514" y="102823"/>
                  </a:lnTo>
                  <a:lnTo>
                    <a:pt x="3295" y="101553"/>
                  </a:lnTo>
                  <a:lnTo>
                    <a:pt x="3295" y="104534"/>
                  </a:lnTo>
                  <a:close/>
                </a:path>
                <a:path w="4123054" h="179069">
                  <a:moveTo>
                    <a:pt x="6076" y="107207"/>
                  </a:moveTo>
                  <a:lnTo>
                    <a:pt x="3295" y="104534"/>
                  </a:lnTo>
                  <a:lnTo>
                    <a:pt x="3295" y="101553"/>
                  </a:lnTo>
                  <a:lnTo>
                    <a:pt x="6076" y="103656"/>
                  </a:lnTo>
                  <a:lnTo>
                    <a:pt x="6076" y="107207"/>
                  </a:lnTo>
                  <a:close/>
                </a:path>
                <a:path w="4123054" h="179069">
                  <a:moveTo>
                    <a:pt x="6076" y="103656"/>
                  </a:moveTo>
                  <a:lnTo>
                    <a:pt x="3295" y="101553"/>
                  </a:lnTo>
                  <a:lnTo>
                    <a:pt x="6076" y="101553"/>
                  </a:lnTo>
                  <a:lnTo>
                    <a:pt x="6076" y="103656"/>
                  </a:lnTo>
                  <a:close/>
                </a:path>
                <a:path w="4123054" h="179069">
                  <a:moveTo>
                    <a:pt x="41109" y="114253"/>
                  </a:moveTo>
                  <a:lnTo>
                    <a:pt x="31565" y="114253"/>
                  </a:lnTo>
                  <a:lnTo>
                    <a:pt x="25603" y="112983"/>
                  </a:lnTo>
                  <a:lnTo>
                    <a:pt x="13801" y="109173"/>
                  </a:lnTo>
                  <a:lnTo>
                    <a:pt x="8334" y="105363"/>
                  </a:lnTo>
                  <a:lnTo>
                    <a:pt x="6076" y="103656"/>
                  </a:lnTo>
                  <a:lnTo>
                    <a:pt x="6076" y="101553"/>
                  </a:lnTo>
                  <a:lnTo>
                    <a:pt x="8302" y="101553"/>
                  </a:lnTo>
                  <a:lnTo>
                    <a:pt x="9858" y="102823"/>
                  </a:lnTo>
                  <a:lnTo>
                    <a:pt x="15049" y="106633"/>
                  </a:lnTo>
                  <a:lnTo>
                    <a:pt x="26231" y="110443"/>
                  </a:lnTo>
                  <a:lnTo>
                    <a:pt x="53416" y="110443"/>
                  </a:lnTo>
                  <a:lnTo>
                    <a:pt x="51654" y="111713"/>
                  </a:lnTo>
                  <a:lnTo>
                    <a:pt x="49453" y="111713"/>
                  </a:lnTo>
                  <a:lnTo>
                    <a:pt x="44186" y="112983"/>
                  </a:lnTo>
                  <a:lnTo>
                    <a:pt x="41109" y="114253"/>
                  </a:lnTo>
                  <a:close/>
                </a:path>
                <a:path w="4123054" h="179069">
                  <a:moveTo>
                    <a:pt x="44624" y="116793"/>
                  </a:moveTo>
                  <a:lnTo>
                    <a:pt x="31242" y="116793"/>
                  </a:lnTo>
                  <a:lnTo>
                    <a:pt x="24965" y="115523"/>
                  </a:lnTo>
                  <a:lnTo>
                    <a:pt x="12553" y="110443"/>
                  </a:lnTo>
                  <a:lnTo>
                    <a:pt x="6800" y="107903"/>
                  </a:lnTo>
                  <a:lnTo>
                    <a:pt x="6076" y="107207"/>
                  </a:lnTo>
                  <a:lnTo>
                    <a:pt x="6076" y="103656"/>
                  </a:lnTo>
                  <a:lnTo>
                    <a:pt x="8334" y="105363"/>
                  </a:lnTo>
                  <a:lnTo>
                    <a:pt x="13801" y="109173"/>
                  </a:lnTo>
                  <a:lnTo>
                    <a:pt x="25603" y="112983"/>
                  </a:lnTo>
                  <a:lnTo>
                    <a:pt x="31565" y="114253"/>
                  </a:lnTo>
                  <a:lnTo>
                    <a:pt x="50406" y="114253"/>
                  </a:lnTo>
                  <a:lnTo>
                    <a:pt x="44624" y="116793"/>
                  </a:lnTo>
                  <a:close/>
                </a:path>
                <a:path w="4123054" h="179069">
                  <a:moveTo>
                    <a:pt x="3295" y="129493"/>
                  </a:moveTo>
                  <a:lnTo>
                    <a:pt x="3295" y="104534"/>
                  </a:lnTo>
                  <a:lnTo>
                    <a:pt x="6076" y="107207"/>
                  </a:lnTo>
                  <a:lnTo>
                    <a:pt x="6076" y="126953"/>
                  </a:lnTo>
                  <a:lnTo>
                    <a:pt x="4562" y="126953"/>
                  </a:lnTo>
                  <a:lnTo>
                    <a:pt x="3295" y="129493"/>
                  </a:lnTo>
                  <a:close/>
                </a:path>
                <a:path w="4123054" h="179069">
                  <a:moveTo>
                    <a:pt x="45253" y="133303"/>
                  </a:moveTo>
                  <a:lnTo>
                    <a:pt x="32137" y="133303"/>
                  </a:lnTo>
                  <a:lnTo>
                    <a:pt x="25812" y="132033"/>
                  </a:lnTo>
                  <a:lnTo>
                    <a:pt x="13925" y="130763"/>
                  </a:lnTo>
                  <a:lnTo>
                    <a:pt x="8839" y="128223"/>
                  </a:lnTo>
                  <a:lnTo>
                    <a:pt x="6076" y="127402"/>
                  </a:lnTo>
                  <a:lnTo>
                    <a:pt x="6076" y="107207"/>
                  </a:lnTo>
                  <a:lnTo>
                    <a:pt x="6800" y="107903"/>
                  </a:lnTo>
                  <a:lnTo>
                    <a:pt x="12553" y="110443"/>
                  </a:lnTo>
                  <a:lnTo>
                    <a:pt x="24965" y="115523"/>
                  </a:lnTo>
                  <a:lnTo>
                    <a:pt x="31242" y="116793"/>
                  </a:lnTo>
                  <a:lnTo>
                    <a:pt x="80765" y="116793"/>
                  </a:lnTo>
                  <a:lnTo>
                    <a:pt x="79390" y="119333"/>
                  </a:lnTo>
                  <a:lnTo>
                    <a:pt x="76123" y="123143"/>
                  </a:lnTo>
                  <a:lnTo>
                    <a:pt x="67770" y="128223"/>
                  </a:lnTo>
                  <a:lnTo>
                    <a:pt x="62836" y="129493"/>
                  </a:lnTo>
                  <a:lnTo>
                    <a:pt x="51377" y="132033"/>
                  </a:lnTo>
                  <a:lnTo>
                    <a:pt x="45253" y="133303"/>
                  </a:lnTo>
                  <a:close/>
                </a:path>
                <a:path w="4123054" h="179069">
                  <a:moveTo>
                    <a:pt x="51768" y="135843"/>
                  </a:moveTo>
                  <a:lnTo>
                    <a:pt x="25469" y="135843"/>
                  </a:lnTo>
                  <a:lnTo>
                    <a:pt x="13144" y="133303"/>
                  </a:lnTo>
                  <a:lnTo>
                    <a:pt x="7810" y="130763"/>
                  </a:lnTo>
                  <a:lnTo>
                    <a:pt x="3295" y="129493"/>
                  </a:lnTo>
                  <a:lnTo>
                    <a:pt x="4562" y="126953"/>
                  </a:lnTo>
                  <a:lnTo>
                    <a:pt x="6076" y="127402"/>
                  </a:lnTo>
                  <a:lnTo>
                    <a:pt x="6076" y="129493"/>
                  </a:lnTo>
                  <a:lnTo>
                    <a:pt x="11382" y="129493"/>
                  </a:lnTo>
                  <a:lnTo>
                    <a:pt x="13925" y="130763"/>
                  </a:lnTo>
                  <a:lnTo>
                    <a:pt x="25812" y="132033"/>
                  </a:lnTo>
                  <a:lnTo>
                    <a:pt x="32137" y="133303"/>
                  </a:lnTo>
                  <a:lnTo>
                    <a:pt x="63741" y="133303"/>
                  </a:lnTo>
                  <a:lnTo>
                    <a:pt x="51768" y="135843"/>
                  </a:lnTo>
                  <a:close/>
                </a:path>
                <a:path w="4123054" h="179069">
                  <a:moveTo>
                    <a:pt x="6076" y="127402"/>
                  </a:moveTo>
                  <a:lnTo>
                    <a:pt x="4562" y="126953"/>
                  </a:lnTo>
                  <a:lnTo>
                    <a:pt x="6076" y="126953"/>
                  </a:lnTo>
                  <a:lnTo>
                    <a:pt x="6076" y="127402"/>
                  </a:lnTo>
                  <a:close/>
                </a:path>
                <a:path w="4123054" h="179069">
                  <a:moveTo>
                    <a:pt x="11382" y="129493"/>
                  </a:moveTo>
                  <a:lnTo>
                    <a:pt x="6076" y="129493"/>
                  </a:lnTo>
                  <a:lnTo>
                    <a:pt x="6076" y="127402"/>
                  </a:lnTo>
                  <a:lnTo>
                    <a:pt x="8839" y="128223"/>
                  </a:lnTo>
                  <a:lnTo>
                    <a:pt x="11382" y="129493"/>
                  </a:lnTo>
                  <a:close/>
                </a:path>
                <a:path w="4123054" h="179069">
                  <a:moveTo>
                    <a:pt x="148313" y="139289"/>
                  </a:moveTo>
                  <a:lnTo>
                    <a:pt x="111442" y="126043"/>
                  </a:lnTo>
                  <a:lnTo>
                    <a:pt x="97897" y="90256"/>
                  </a:lnTo>
                  <a:lnTo>
                    <a:pt x="98754" y="79533"/>
                  </a:lnTo>
                  <a:lnTo>
                    <a:pt x="128344" y="43831"/>
                  </a:lnTo>
                  <a:lnTo>
                    <a:pt x="149532" y="40528"/>
                  </a:lnTo>
                  <a:lnTo>
                    <a:pt x="160552" y="41357"/>
                  </a:lnTo>
                  <a:lnTo>
                    <a:pt x="168219" y="43305"/>
                  </a:lnTo>
                  <a:lnTo>
                    <a:pt x="149532" y="43305"/>
                  </a:lnTo>
                  <a:lnTo>
                    <a:pt x="138874" y="44083"/>
                  </a:lnTo>
                  <a:lnTo>
                    <a:pt x="103968" y="70610"/>
                  </a:lnTo>
                  <a:lnTo>
                    <a:pt x="100669" y="90256"/>
                  </a:lnTo>
                  <a:lnTo>
                    <a:pt x="101464" y="100374"/>
                  </a:lnTo>
                  <a:lnTo>
                    <a:pt x="128474" y="133399"/>
                  </a:lnTo>
                  <a:lnTo>
                    <a:pt x="148313" y="136513"/>
                  </a:lnTo>
                  <a:lnTo>
                    <a:pt x="167064" y="136513"/>
                  </a:lnTo>
                  <a:lnTo>
                    <a:pt x="159551" y="138436"/>
                  </a:lnTo>
                  <a:lnTo>
                    <a:pt x="148313" y="139289"/>
                  </a:lnTo>
                  <a:close/>
                </a:path>
                <a:path w="4123054" h="179069">
                  <a:moveTo>
                    <a:pt x="148313" y="136513"/>
                  </a:moveTo>
                  <a:lnTo>
                    <a:pt x="107822" y="117276"/>
                  </a:lnTo>
                  <a:lnTo>
                    <a:pt x="100669" y="90256"/>
                  </a:lnTo>
                  <a:lnTo>
                    <a:pt x="101449" y="80409"/>
                  </a:lnTo>
                  <a:lnTo>
                    <a:pt x="129375" y="46418"/>
                  </a:lnTo>
                  <a:lnTo>
                    <a:pt x="149532" y="43305"/>
                  </a:lnTo>
                  <a:lnTo>
                    <a:pt x="160001" y="44083"/>
                  </a:lnTo>
                  <a:lnTo>
                    <a:pt x="167942" y="46082"/>
                  </a:lnTo>
                  <a:lnTo>
                    <a:pt x="149532" y="46082"/>
                  </a:lnTo>
                  <a:lnTo>
                    <a:pt x="139406" y="46813"/>
                  </a:lnTo>
                  <a:lnTo>
                    <a:pt x="106529" y="71713"/>
                  </a:lnTo>
                  <a:lnTo>
                    <a:pt x="103451" y="90256"/>
                  </a:lnTo>
                  <a:lnTo>
                    <a:pt x="104100" y="98621"/>
                  </a:lnTo>
                  <a:lnTo>
                    <a:pt x="129528" y="130820"/>
                  </a:lnTo>
                  <a:lnTo>
                    <a:pt x="148313" y="133735"/>
                  </a:lnTo>
                  <a:lnTo>
                    <a:pt x="166775" y="133735"/>
                  </a:lnTo>
                  <a:lnTo>
                    <a:pt x="158999" y="135710"/>
                  </a:lnTo>
                  <a:lnTo>
                    <a:pt x="148313" y="136513"/>
                  </a:lnTo>
                  <a:close/>
                </a:path>
                <a:path w="4123054" h="179069">
                  <a:moveTo>
                    <a:pt x="167064" y="136513"/>
                  </a:moveTo>
                  <a:lnTo>
                    <a:pt x="148313" y="136513"/>
                  </a:lnTo>
                  <a:lnTo>
                    <a:pt x="158999" y="135710"/>
                  </a:lnTo>
                  <a:lnTo>
                    <a:pt x="168482" y="133302"/>
                  </a:lnTo>
                  <a:lnTo>
                    <a:pt x="196021" y="99179"/>
                  </a:lnTo>
                  <a:lnTo>
                    <a:pt x="196834" y="88693"/>
                  </a:lnTo>
                  <a:lnTo>
                    <a:pt x="196046" y="78955"/>
                  </a:lnTo>
                  <a:lnTo>
                    <a:pt x="169277" y="46418"/>
                  </a:lnTo>
                  <a:lnTo>
                    <a:pt x="149532" y="43305"/>
                  </a:lnTo>
                  <a:lnTo>
                    <a:pt x="168219" y="43305"/>
                  </a:lnTo>
                  <a:lnTo>
                    <a:pt x="196254" y="69147"/>
                  </a:lnTo>
                  <a:lnTo>
                    <a:pt x="199605" y="88693"/>
                  </a:lnTo>
                  <a:lnTo>
                    <a:pt x="198723" y="99813"/>
                  </a:lnTo>
                  <a:lnTo>
                    <a:pt x="169546" y="135877"/>
                  </a:lnTo>
                  <a:lnTo>
                    <a:pt x="167064" y="136513"/>
                  </a:lnTo>
                  <a:close/>
                </a:path>
                <a:path w="4123054" h="179069">
                  <a:moveTo>
                    <a:pt x="148313" y="133735"/>
                  </a:moveTo>
                  <a:lnTo>
                    <a:pt x="110129" y="115722"/>
                  </a:lnTo>
                  <a:lnTo>
                    <a:pt x="103451" y="90256"/>
                  </a:lnTo>
                  <a:lnTo>
                    <a:pt x="104220" y="80409"/>
                  </a:lnTo>
                  <a:lnTo>
                    <a:pt x="130450" y="48995"/>
                  </a:lnTo>
                  <a:lnTo>
                    <a:pt x="149532" y="46082"/>
                  </a:lnTo>
                  <a:lnTo>
                    <a:pt x="159461" y="46813"/>
                  </a:lnTo>
                  <a:lnTo>
                    <a:pt x="168238" y="49006"/>
                  </a:lnTo>
                  <a:lnTo>
                    <a:pt x="175860" y="52661"/>
                  </a:lnTo>
                  <a:lnTo>
                    <a:pt x="182326" y="57778"/>
                  </a:lnTo>
                  <a:lnTo>
                    <a:pt x="185391" y="61530"/>
                  </a:lnTo>
                  <a:lnTo>
                    <a:pt x="141646" y="61530"/>
                  </a:lnTo>
                  <a:lnTo>
                    <a:pt x="135893" y="64103"/>
                  </a:lnTo>
                  <a:lnTo>
                    <a:pt x="127749" y="74212"/>
                  </a:lnTo>
                  <a:lnTo>
                    <a:pt x="125749" y="81098"/>
                  </a:lnTo>
                  <a:lnTo>
                    <a:pt x="125789" y="90256"/>
                  </a:lnTo>
                  <a:lnTo>
                    <a:pt x="127213" y="102325"/>
                  </a:lnTo>
                  <a:lnTo>
                    <a:pt x="131606" y="111193"/>
                  </a:lnTo>
                  <a:lnTo>
                    <a:pt x="138929" y="116514"/>
                  </a:lnTo>
                  <a:lnTo>
                    <a:pt x="149180" y="118288"/>
                  </a:lnTo>
                  <a:lnTo>
                    <a:pt x="184655" y="118288"/>
                  </a:lnTo>
                  <a:lnTo>
                    <a:pt x="181898" y="121695"/>
                  </a:lnTo>
                  <a:lnTo>
                    <a:pt x="175240" y="126962"/>
                  </a:lnTo>
                  <a:lnTo>
                    <a:pt x="167424" y="130725"/>
                  </a:lnTo>
                  <a:lnTo>
                    <a:pt x="158449" y="132983"/>
                  </a:lnTo>
                  <a:lnTo>
                    <a:pt x="148313" y="133735"/>
                  </a:lnTo>
                  <a:close/>
                </a:path>
                <a:path w="4123054" h="179069">
                  <a:moveTo>
                    <a:pt x="166775" y="133735"/>
                  </a:moveTo>
                  <a:lnTo>
                    <a:pt x="148313" y="133735"/>
                  </a:lnTo>
                  <a:lnTo>
                    <a:pt x="158449" y="132983"/>
                  </a:lnTo>
                  <a:lnTo>
                    <a:pt x="167424" y="130725"/>
                  </a:lnTo>
                  <a:lnTo>
                    <a:pt x="193293" y="98621"/>
                  </a:lnTo>
                  <a:lnTo>
                    <a:pt x="194052" y="88693"/>
                  </a:lnTo>
                  <a:lnTo>
                    <a:pt x="193342" y="79833"/>
                  </a:lnTo>
                  <a:lnTo>
                    <a:pt x="168215" y="48995"/>
                  </a:lnTo>
                  <a:lnTo>
                    <a:pt x="149532" y="46082"/>
                  </a:lnTo>
                  <a:lnTo>
                    <a:pt x="167942" y="46082"/>
                  </a:lnTo>
                  <a:lnTo>
                    <a:pt x="196046" y="78955"/>
                  </a:lnTo>
                  <a:lnTo>
                    <a:pt x="196834" y="88693"/>
                  </a:lnTo>
                  <a:lnTo>
                    <a:pt x="196021" y="99179"/>
                  </a:lnTo>
                  <a:lnTo>
                    <a:pt x="168482" y="133302"/>
                  </a:lnTo>
                  <a:lnTo>
                    <a:pt x="166775" y="133735"/>
                  </a:lnTo>
                  <a:close/>
                </a:path>
                <a:path w="4123054" h="179069">
                  <a:moveTo>
                    <a:pt x="149180" y="118288"/>
                  </a:moveTo>
                  <a:lnTo>
                    <a:pt x="125749" y="81098"/>
                  </a:lnTo>
                  <a:lnTo>
                    <a:pt x="127749" y="74212"/>
                  </a:lnTo>
                  <a:lnTo>
                    <a:pt x="135893" y="64103"/>
                  </a:lnTo>
                  <a:lnTo>
                    <a:pt x="141646" y="61530"/>
                  </a:lnTo>
                  <a:lnTo>
                    <a:pt x="149009" y="61530"/>
                  </a:lnTo>
                  <a:lnTo>
                    <a:pt x="158921" y="63260"/>
                  </a:lnTo>
                  <a:lnTo>
                    <a:pt x="160349" y="64308"/>
                  </a:lnTo>
                  <a:lnTo>
                    <a:pt x="142532" y="64308"/>
                  </a:lnTo>
                  <a:lnTo>
                    <a:pt x="137493" y="66534"/>
                  </a:lnTo>
                  <a:lnTo>
                    <a:pt x="130321" y="75444"/>
                  </a:lnTo>
                  <a:lnTo>
                    <a:pt x="128530" y="81751"/>
                  </a:lnTo>
                  <a:lnTo>
                    <a:pt x="128570" y="90256"/>
                  </a:lnTo>
                  <a:lnTo>
                    <a:pt x="129821" y="101110"/>
                  </a:lnTo>
                  <a:lnTo>
                    <a:pt x="133694" y="109110"/>
                  </a:lnTo>
                  <a:lnTo>
                    <a:pt x="140147" y="113910"/>
                  </a:lnTo>
                  <a:lnTo>
                    <a:pt x="149180" y="115510"/>
                  </a:lnTo>
                  <a:lnTo>
                    <a:pt x="160255" y="115510"/>
                  </a:lnTo>
                  <a:lnTo>
                    <a:pt x="159017" y="116471"/>
                  </a:lnTo>
                  <a:lnTo>
                    <a:pt x="149180" y="118288"/>
                  </a:lnTo>
                  <a:close/>
                </a:path>
                <a:path w="4123054" h="179069">
                  <a:moveTo>
                    <a:pt x="184655" y="118288"/>
                  </a:moveTo>
                  <a:lnTo>
                    <a:pt x="149180" y="118288"/>
                  </a:lnTo>
                  <a:lnTo>
                    <a:pt x="159017" y="116471"/>
                  </a:lnTo>
                  <a:lnTo>
                    <a:pt x="166042" y="111019"/>
                  </a:lnTo>
                  <a:lnTo>
                    <a:pt x="170255" y="101934"/>
                  </a:lnTo>
                  <a:lnTo>
                    <a:pt x="171544" y="90256"/>
                  </a:lnTo>
                  <a:lnTo>
                    <a:pt x="171598" y="88693"/>
                  </a:lnTo>
                  <a:lnTo>
                    <a:pt x="170244" y="77102"/>
                  </a:lnTo>
                  <a:lnTo>
                    <a:pt x="165999" y="68451"/>
                  </a:lnTo>
                  <a:lnTo>
                    <a:pt x="158921" y="63260"/>
                  </a:lnTo>
                  <a:lnTo>
                    <a:pt x="149009" y="61530"/>
                  </a:lnTo>
                  <a:lnTo>
                    <a:pt x="185391" y="61530"/>
                  </a:lnTo>
                  <a:lnTo>
                    <a:pt x="194052" y="88693"/>
                  </a:lnTo>
                  <a:lnTo>
                    <a:pt x="193293" y="98621"/>
                  </a:lnTo>
                  <a:lnTo>
                    <a:pt x="191015" y="107430"/>
                  </a:lnTo>
                  <a:lnTo>
                    <a:pt x="187217" y="115121"/>
                  </a:lnTo>
                  <a:lnTo>
                    <a:pt x="184655" y="118288"/>
                  </a:lnTo>
                  <a:close/>
                </a:path>
                <a:path w="4123054" h="179069">
                  <a:moveTo>
                    <a:pt x="149180" y="115510"/>
                  </a:moveTo>
                  <a:lnTo>
                    <a:pt x="128530" y="81751"/>
                  </a:lnTo>
                  <a:lnTo>
                    <a:pt x="130321" y="75444"/>
                  </a:lnTo>
                  <a:lnTo>
                    <a:pt x="137493" y="66534"/>
                  </a:lnTo>
                  <a:lnTo>
                    <a:pt x="142532" y="64308"/>
                  </a:lnTo>
                  <a:lnTo>
                    <a:pt x="149009" y="64308"/>
                  </a:lnTo>
                  <a:lnTo>
                    <a:pt x="157704" y="65864"/>
                  </a:lnTo>
                  <a:lnTo>
                    <a:pt x="159327" y="67084"/>
                  </a:lnTo>
                  <a:lnTo>
                    <a:pt x="143417" y="67084"/>
                  </a:lnTo>
                  <a:lnTo>
                    <a:pt x="139103" y="68966"/>
                  </a:lnTo>
                  <a:lnTo>
                    <a:pt x="132892" y="76678"/>
                  </a:lnTo>
                  <a:lnTo>
                    <a:pt x="131302" y="82404"/>
                  </a:lnTo>
                  <a:lnTo>
                    <a:pt x="131340" y="90256"/>
                  </a:lnTo>
                  <a:lnTo>
                    <a:pt x="132419" y="99895"/>
                  </a:lnTo>
                  <a:lnTo>
                    <a:pt x="135772" y="107027"/>
                  </a:lnTo>
                  <a:lnTo>
                    <a:pt x="141360" y="111307"/>
                  </a:lnTo>
                  <a:lnTo>
                    <a:pt x="149180" y="112734"/>
                  </a:lnTo>
                  <a:lnTo>
                    <a:pt x="159216" y="112734"/>
                  </a:lnTo>
                  <a:lnTo>
                    <a:pt x="157801" y="113867"/>
                  </a:lnTo>
                  <a:lnTo>
                    <a:pt x="149180" y="115510"/>
                  </a:lnTo>
                  <a:close/>
                </a:path>
                <a:path w="4123054" h="179069">
                  <a:moveTo>
                    <a:pt x="160255" y="115510"/>
                  </a:moveTo>
                  <a:lnTo>
                    <a:pt x="149180" y="115510"/>
                  </a:lnTo>
                  <a:lnTo>
                    <a:pt x="157801" y="113867"/>
                  </a:lnTo>
                  <a:lnTo>
                    <a:pt x="163959" y="108936"/>
                  </a:lnTo>
                  <a:lnTo>
                    <a:pt x="167655" y="100719"/>
                  </a:lnTo>
                  <a:lnTo>
                    <a:pt x="168776" y="90256"/>
                  </a:lnTo>
                  <a:lnTo>
                    <a:pt x="168828" y="88693"/>
                  </a:lnTo>
                  <a:lnTo>
                    <a:pt x="167644" y="78318"/>
                  </a:lnTo>
                  <a:lnTo>
                    <a:pt x="163916" y="70534"/>
                  </a:lnTo>
                  <a:lnTo>
                    <a:pt x="157704" y="65864"/>
                  </a:lnTo>
                  <a:lnTo>
                    <a:pt x="149009" y="64308"/>
                  </a:lnTo>
                  <a:lnTo>
                    <a:pt x="160349" y="64308"/>
                  </a:lnTo>
                  <a:lnTo>
                    <a:pt x="166007" y="68467"/>
                  </a:lnTo>
                  <a:lnTo>
                    <a:pt x="170244" y="77102"/>
                  </a:lnTo>
                  <a:lnTo>
                    <a:pt x="171598" y="88693"/>
                  </a:lnTo>
                  <a:lnTo>
                    <a:pt x="171544" y="90256"/>
                  </a:lnTo>
                  <a:lnTo>
                    <a:pt x="170255" y="101934"/>
                  </a:lnTo>
                  <a:lnTo>
                    <a:pt x="166042" y="111019"/>
                  </a:lnTo>
                  <a:lnTo>
                    <a:pt x="160255" y="115510"/>
                  </a:lnTo>
                  <a:close/>
                </a:path>
                <a:path w="4123054" h="179069">
                  <a:moveTo>
                    <a:pt x="159216" y="112734"/>
                  </a:moveTo>
                  <a:lnTo>
                    <a:pt x="149180" y="112734"/>
                  </a:lnTo>
                  <a:lnTo>
                    <a:pt x="156586" y="111264"/>
                  </a:lnTo>
                  <a:lnTo>
                    <a:pt x="161876" y="106854"/>
                  </a:lnTo>
                  <a:lnTo>
                    <a:pt x="165049" y="99504"/>
                  </a:lnTo>
                  <a:lnTo>
                    <a:pt x="165999" y="90256"/>
                  </a:lnTo>
                  <a:lnTo>
                    <a:pt x="166048" y="88693"/>
                  </a:lnTo>
                  <a:lnTo>
                    <a:pt x="165029" y="79512"/>
                  </a:lnTo>
                  <a:lnTo>
                    <a:pt x="161833" y="72617"/>
                  </a:lnTo>
                  <a:lnTo>
                    <a:pt x="156490" y="68467"/>
                  </a:lnTo>
                  <a:lnTo>
                    <a:pt x="149009" y="67084"/>
                  </a:lnTo>
                  <a:lnTo>
                    <a:pt x="159327" y="67084"/>
                  </a:lnTo>
                  <a:lnTo>
                    <a:pt x="163916" y="70534"/>
                  </a:lnTo>
                  <a:lnTo>
                    <a:pt x="167644" y="78318"/>
                  </a:lnTo>
                  <a:lnTo>
                    <a:pt x="168828" y="88693"/>
                  </a:lnTo>
                  <a:lnTo>
                    <a:pt x="168776" y="90256"/>
                  </a:lnTo>
                  <a:lnTo>
                    <a:pt x="167655" y="100719"/>
                  </a:lnTo>
                  <a:lnTo>
                    <a:pt x="163959" y="108936"/>
                  </a:lnTo>
                  <a:lnTo>
                    <a:pt x="159216" y="112734"/>
                  </a:lnTo>
                  <a:close/>
                </a:path>
                <a:path w="4123054" h="179069">
                  <a:moveTo>
                    <a:pt x="244821" y="55300"/>
                  </a:moveTo>
                  <a:lnTo>
                    <a:pt x="244821" y="51095"/>
                  </a:lnTo>
                  <a:lnTo>
                    <a:pt x="247392" y="48594"/>
                  </a:lnTo>
                  <a:lnTo>
                    <a:pt x="258479" y="42144"/>
                  </a:lnTo>
                  <a:lnTo>
                    <a:pt x="264547" y="40528"/>
                  </a:lnTo>
                  <a:lnTo>
                    <a:pt x="271119" y="40528"/>
                  </a:lnTo>
                  <a:lnTo>
                    <a:pt x="280643" y="41671"/>
                  </a:lnTo>
                  <a:lnTo>
                    <a:pt x="284409" y="43305"/>
                  </a:lnTo>
                  <a:lnTo>
                    <a:pt x="265042" y="43305"/>
                  </a:lnTo>
                  <a:lnTo>
                    <a:pt x="259441" y="44795"/>
                  </a:lnTo>
                  <a:lnTo>
                    <a:pt x="249202" y="50754"/>
                  </a:lnTo>
                  <a:lnTo>
                    <a:pt x="245328" y="54521"/>
                  </a:lnTo>
                  <a:lnTo>
                    <a:pt x="245204" y="54660"/>
                  </a:lnTo>
                  <a:lnTo>
                    <a:pt x="244821" y="55300"/>
                  </a:lnTo>
                  <a:close/>
                </a:path>
                <a:path w="4123054" h="179069">
                  <a:moveTo>
                    <a:pt x="298722" y="57544"/>
                  </a:moveTo>
                  <a:lnTo>
                    <a:pt x="326745" y="40528"/>
                  </a:lnTo>
                  <a:lnTo>
                    <a:pt x="340641" y="42937"/>
                  </a:lnTo>
                  <a:lnTo>
                    <a:pt x="341147" y="43305"/>
                  </a:lnTo>
                  <a:lnTo>
                    <a:pt x="326745" y="43305"/>
                  </a:lnTo>
                  <a:lnTo>
                    <a:pt x="317492" y="44341"/>
                  </a:lnTo>
                  <a:lnTo>
                    <a:pt x="309433" y="47449"/>
                  </a:lnTo>
                  <a:lnTo>
                    <a:pt x="302568" y="52629"/>
                  </a:lnTo>
                  <a:lnTo>
                    <a:pt x="298722" y="57544"/>
                  </a:lnTo>
                  <a:close/>
                </a:path>
                <a:path w="4123054" h="179069">
                  <a:moveTo>
                    <a:pt x="244821" y="137120"/>
                  </a:moveTo>
                  <a:lnTo>
                    <a:pt x="211845" y="137120"/>
                  </a:lnTo>
                  <a:lnTo>
                    <a:pt x="211845" y="42697"/>
                  </a:lnTo>
                  <a:lnTo>
                    <a:pt x="244821" y="42697"/>
                  </a:lnTo>
                  <a:lnTo>
                    <a:pt x="244821" y="45475"/>
                  </a:lnTo>
                  <a:lnTo>
                    <a:pt x="214617" y="45475"/>
                  </a:lnTo>
                  <a:lnTo>
                    <a:pt x="214617" y="134343"/>
                  </a:lnTo>
                  <a:lnTo>
                    <a:pt x="244821" y="134343"/>
                  </a:lnTo>
                  <a:lnTo>
                    <a:pt x="244821" y="137120"/>
                  </a:lnTo>
                  <a:close/>
                </a:path>
                <a:path w="4123054" h="179069">
                  <a:moveTo>
                    <a:pt x="245624" y="59360"/>
                  </a:moveTo>
                  <a:lnTo>
                    <a:pt x="244821" y="59360"/>
                  </a:lnTo>
                  <a:lnTo>
                    <a:pt x="244821" y="55300"/>
                  </a:lnTo>
                  <a:lnTo>
                    <a:pt x="245204" y="54660"/>
                  </a:lnTo>
                  <a:lnTo>
                    <a:pt x="249202" y="50754"/>
                  </a:lnTo>
                  <a:lnTo>
                    <a:pt x="259441" y="44795"/>
                  </a:lnTo>
                  <a:lnTo>
                    <a:pt x="265042" y="43305"/>
                  </a:lnTo>
                  <a:lnTo>
                    <a:pt x="271119" y="43305"/>
                  </a:lnTo>
                  <a:lnTo>
                    <a:pt x="279792" y="44341"/>
                  </a:lnTo>
                  <a:lnTo>
                    <a:pt x="283818" y="46082"/>
                  </a:lnTo>
                  <a:lnTo>
                    <a:pt x="265537" y="46082"/>
                  </a:lnTo>
                  <a:lnTo>
                    <a:pt x="260409" y="47449"/>
                  </a:lnTo>
                  <a:lnTo>
                    <a:pt x="251012" y="52914"/>
                  </a:lnTo>
                  <a:lnTo>
                    <a:pt x="247364" y="56450"/>
                  </a:lnTo>
                  <a:lnTo>
                    <a:pt x="245624" y="59360"/>
                  </a:lnTo>
                  <a:close/>
                </a:path>
                <a:path w="4123054" h="179069">
                  <a:moveTo>
                    <a:pt x="295399" y="57310"/>
                  </a:moveTo>
                  <a:lnTo>
                    <a:pt x="292679" y="52629"/>
                  </a:lnTo>
                  <a:lnTo>
                    <a:pt x="286972" y="47446"/>
                  </a:lnTo>
                  <a:lnTo>
                    <a:pt x="279792" y="44341"/>
                  </a:lnTo>
                  <a:lnTo>
                    <a:pt x="271119" y="43305"/>
                  </a:lnTo>
                  <a:lnTo>
                    <a:pt x="284409" y="43305"/>
                  </a:lnTo>
                  <a:lnTo>
                    <a:pt x="288542" y="45098"/>
                  </a:lnTo>
                  <a:lnTo>
                    <a:pt x="294813" y="50811"/>
                  </a:lnTo>
                  <a:lnTo>
                    <a:pt x="297229" y="54971"/>
                  </a:lnTo>
                  <a:lnTo>
                    <a:pt x="295399" y="57310"/>
                  </a:lnTo>
                  <a:close/>
                </a:path>
                <a:path w="4123054" h="179069">
                  <a:moveTo>
                    <a:pt x="300400" y="59881"/>
                  </a:moveTo>
                  <a:lnTo>
                    <a:pt x="296894" y="59881"/>
                  </a:lnTo>
                  <a:lnTo>
                    <a:pt x="299456" y="58808"/>
                  </a:lnTo>
                  <a:lnTo>
                    <a:pt x="298722" y="57544"/>
                  </a:lnTo>
                  <a:lnTo>
                    <a:pt x="302568" y="52629"/>
                  </a:lnTo>
                  <a:lnTo>
                    <a:pt x="309440" y="47446"/>
                  </a:lnTo>
                  <a:lnTo>
                    <a:pt x="317492" y="44341"/>
                  </a:lnTo>
                  <a:lnTo>
                    <a:pt x="326745" y="43305"/>
                  </a:lnTo>
                  <a:lnTo>
                    <a:pt x="339427" y="45540"/>
                  </a:lnTo>
                  <a:lnTo>
                    <a:pt x="340160" y="46082"/>
                  </a:lnTo>
                  <a:lnTo>
                    <a:pt x="326745" y="46082"/>
                  </a:lnTo>
                  <a:lnTo>
                    <a:pt x="318223" y="47035"/>
                  </a:lnTo>
                  <a:lnTo>
                    <a:pt x="310801" y="49895"/>
                  </a:lnTo>
                  <a:lnTo>
                    <a:pt x="304482" y="54660"/>
                  </a:lnTo>
                  <a:lnTo>
                    <a:pt x="300400" y="59881"/>
                  </a:lnTo>
                  <a:close/>
                </a:path>
                <a:path w="4123054" h="179069">
                  <a:moveTo>
                    <a:pt x="358511" y="134343"/>
                  </a:moveTo>
                  <a:lnTo>
                    <a:pt x="355730" y="134343"/>
                  </a:lnTo>
                  <a:lnTo>
                    <a:pt x="355604" y="77976"/>
                  </a:lnTo>
                  <a:lnTo>
                    <a:pt x="353919" y="63418"/>
                  </a:lnTo>
                  <a:lnTo>
                    <a:pt x="348485" y="52244"/>
                  </a:lnTo>
                  <a:lnTo>
                    <a:pt x="339427" y="45540"/>
                  </a:lnTo>
                  <a:lnTo>
                    <a:pt x="326745" y="43305"/>
                  </a:lnTo>
                  <a:lnTo>
                    <a:pt x="341147" y="43305"/>
                  </a:lnTo>
                  <a:lnTo>
                    <a:pt x="350568" y="50161"/>
                  </a:lnTo>
                  <a:lnTo>
                    <a:pt x="356493" y="62138"/>
                  </a:lnTo>
                  <a:lnTo>
                    <a:pt x="356609" y="62913"/>
                  </a:lnTo>
                  <a:lnTo>
                    <a:pt x="358484" y="78829"/>
                  </a:lnTo>
                  <a:lnTo>
                    <a:pt x="358511" y="134343"/>
                  </a:lnTo>
                  <a:close/>
                </a:path>
                <a:path w="4123054" h="179069">
                  <a:moveTo>
                    <a:pt x="217398" y="134343"/>
                  </a:moveTo>
                  <a:lnTo>
                    <a:pt x="214617" y="134343"/>
                  </a:lnTo>
                  <a:lnTo>
                    <a:pt x="214617" y="45475"/>
                  </a:lnTo>
                  <a:lnTo>
                    <a:pt x="217398" y="45475"/>
                  </a:lnTo>
                  <a:lnTo>
                    <a:pt x="217398" y="134343"/>
                  </a:lnTo>
                  <a:close/>
                </a:path>
                <a:path w="4123054" h="179069">
                  <a:moveTo>
                    <a:pt x="239268" y="134343"/>
                  </a:moveTo>
                  <a:lnTo>
                    <a:pt x="217398" y="134343"/>
                  </a:lnTo>
                  <a:lnTo>
                    <a:pt x="217398" y="45475"/>
                  </a:lnTo>
                  <a:lnTo>
                    <a:pt x="239268" y="45475"/>
                  </a:lnTo>
                  <a:lnTo>
                    <a:pt x="239268" y="62138"/>
                  </a:lnTo>
                  <a:lnTo>
                    <a:pt x="250659" y="62138"/>
                  </a:lnTo>
                  <a:lnTo>
                    <a:pt x="247402" y="63748"/>
                  </a:lnTo>
                  <a:lnTo>
                    <a:pt x="240858" y="72383"/>
                  </a:lnTo>
                  <a:lnTo>
                    <a:pt x="239268" y="77976"/>
                  </a:lnTo>
                  <a:lnTo>
                    <a:pt x="239268" y="134343"/>
                  </a:lnTo>
                  <a:close/>
                </a:path>
                <a:path w="4123054" h="179069">
                  <a:moveTo>
                    <a:pt x="243963" y="62138"/>
                  </a:moveTo>
                  <a:lnTo>
                    <a:pt x="239268" y="62138"/>
                  </a:lnTo>
                  <a:lnTo>
                    <a:pt x="239268" y="45475"/>
                  </a:lnTo>
                  <a:lnTo>
                    <a:pt x="242049" y="45475"/>
                  </a:lnTo>
                  <a:lnTo>
                    <a:pt x="241966" y="54660"/>
                  </a:lnTo>
                  <a:lnTo>
                    <a:pt x="240010" y="57936"/>
                  </a:lnTo>
                  <a:lnTo>
                    <a:pt x="242049" y="59155"/>
                  </a:lnTo>
                  <a:lnTo>
                    <a:pt x="242049" y="59360"/>
                  </a:lnTo>
                  <a:lnTo>
                    <a:pt x="245624" y="59360"/>
                  </a:lnTo>
                  <a:lnTo>
                    <a:pt x="243963" y="62138"/>
                  </a:lnTo>
                  <a:close/>
                </a:path>
                <a:path w="4123054" h="179069">
                  <a:moveTo>
                    <a:pt x="242049" y="54521"/>
                  </a:moveTo>
                  <a:lnTo>
                    <a:pt x="242049" y="45475"/>
                  </a:lnTo>
                  <a:lnTo>
                    <a:pt x="244821" y="45475"/>
                  </a:lnTo>
                  <a:lnTo>
                    <a:pt x="244821" y="51095"/>
                  </a:lnTo>
                  <a:lnTo>
                    <a:pt x="243087" y="52781"/>
                  </a:lnTo>
                  <a:lnTo>
                    <a:pt x="242049" y="54521"/>
                  </a:lnTo>
                  <a:close/>
                </a:path>
                <a:path w="4123054" h="179069">
                  <a:moveTo>
                    <a:pt x="250659" y="62138"/>
                  </a:moveTo>
                  <a:lnTo>
                    <a:pt x="243963" y="62138"/>
                  </a:lnTo>
                  <a:lnTo>
                    <a:pt x="247364" y="56450"/>
                  </a:lnTo>
                  <a:lnTo>
                    <a:pt x="251012" y="52914"/>
                  </a:lnTo>
                  <a:lnTo>
                    <a:pt x="260413" y="47446"/>
                  </a:lnTo>
                  <a:lnTo>
                    <a:pt x="265537" y="46082"/>
                  </a:lnTo>
                  <a:lnTo>
                    <a:pt x="271119" y="46082"/>
                  </a:lnTo>
                  <a:lnTo>
                    <a:pt x="294573" y="61530"/>
                  </a:lnTo>
                  <a:lnTo>
                    <a:pt x="251888" y="61530"/>
                  </a:lnTo>
                  <a:lnTo>
                    <a:pt x="250659" y="62138"/>
                  </a:lnTo>
                  <a:close/>
                </a:path>
                <a:path w="4123054" h="179069">
                  <a:moveTo>
                    <a:pt x="296427" y="65958"/>
                  </a:moveTo>
                  <a:lnTo>
                    <a:pt x="271119" y="46082"/>
                  </a:lnTo>
                  <a:lnTo>
                    <a:pt x="283818" y="46082"/>
                  </a:lnTo>
                  <a:lnTo>
                    <a:pt x="286978" y="47449"/>
                  </a:lnTo>
                  <a:lnTo>
                    <a:pt x="292679" y="52629"/>
                  </a:lnTo>
                  <a:lnTo>
                    <a:pt x="295399" y="57310"/>
                  </a:lnTo>
                  <a:lnTo>
                    <a:pt x="294522" y="58431"/>
                  </a:lnTo>
                  <a:lnTo>
                    <a:pt x="296894" y="59881"/>
                  </a:lnTo>
                  <a:lnTo>
                    <a:pt x="300400" y="59881"/>
                  </a:lnTo>
                  <a:lnTo>
                    <a:pt x="299265" y="61332"/>
                  </a:lnTo>
                  <a:lnTo>
                    <a:pt x="296427" y="65958"/>
                  </a:lnTo>
                  <a:close/>
                </a:path>
                <a:path w="4123054" h="179069">
                  <a:moveTo>
                    <a:pt x="302741" y="65958"/>
                  </a:moveTo>
                  <a:lnTo>
                    <a:pt x="296427" y="65958"/>
                  </a:lnTo>
                  <a:lnTo>
                    <a:pt x="299265" y="61332"/>
                  </a:lnTo>
                  <a:lnTo>
                    <a:pt x="304482" y="54660"/>
                  </a:lnTo>
                  <a:lnTo>
                    <a:pt x="310801" y="49895"/>
                  </a:lnTo>
                  <a:lnTo>
                    <a:pt x="318223" y="47035"/>
                  </a:lnTo>
                  <a:lnTo>
                    <a:pt x="326745" y="46082"/>
                  </a:lnTo>
                  <a:lnTo>
                    <a:pt x="338215" y="48144"/>
                  </a:lnTo>
                  <a:lnTo>
                    <a:pt x="346406" y="54327"/>
                  </a:lnTo>
                  <a:lnTo>
                    <a:pt x="349841" y="61530"/>
                  </a:lnTo>
                  <a:lnTo>
                    <a:pt x="308714" y="61530"/>
                  </a:lnTo>
                  <a:lnTo>
                    <a:pt x="304285" y="63847"/>
                  </a:lnTo>
                  <a:lnTo>
                    <a:pt x="302741" y="65958"/>
                  </a:lnTo>
                  <a:close/>
                </a:path>
                <a:path w="4123054" h="179069">
                  <a:moveTo>
                    <a:pt x="355730" y="134343"/>
                  </a:moveTo>
                  <a:lnTo>
                    <a:pt x="352958" y="134343"/>
                  </a:lnTo>
                  <a:lnTo>
                    <a:pt x="352835" y="77976"/>
                  </a:lnTo>
                  <a:lnTo>
                    <a:pt x="351337" y="64778"/>
                  </a:lnTo>
                  <a:lnTo>
                    <a:pt x="351286" y="64562"/>
                  </a:lnTo>
                  <a:lnTo>
                    <a:pt x="346406" y="54327"/>
                  </a:lnTo>
                  <a:lnTo>
                    <a:pt x="338215" y="48144"/>
                  </a:lnTo>
                  <a:lnTo>
                    <a:pt x="326745" y="46082"/>
                  </a:lnTo>
                  <a:lnTo>
                    <a:pt x="340160" y="46082"/>
                  </a:lnTo>
                  <a:lnTo>
                    <a:pt x="348485" y="52244"/>
                  </a:lnTo>
                  <a:lnTo>
                    <a:pt x="353919" y="63418"/>
                  </a:lnTo>
                  <a:lnTo>
                    <a:pt x="355604" y="77976"/>
                  </a:lnTo>
                  <a:lnTo>
                    <a:pt x="355730" y="134343"/>
                  </a:lnTo>
                  <a:close/>
                </a:path>
                <a:path w="4123054" h="179069">
                  <a:moveTo>
                    <a:pt x="242392" y="59360"/>
                  </a:moveTo>
                  <a:lnTo>
                    <a:pt x="242049" y="59155"/>
                  </a:lnTo>
                  <a:lnTo>
                    <a:pt x="242165" y="54327"/>
                  </a:lnTo>
                  <a:lnTo>
                    <a:pt x="243087" y="52781"/>
                  </a:lnTo>
                  <a:lnTo>
                    <a:pt x="244821" y="51095"/>
                  </a:lnTo>
                  <a:lnTo>
                    <a:pt x="244821" y="55300"/>
                  </a:lnTo>
                  <a:lnTo>
                    <a:pt x="244053" y="56584"/>
                  </a:lnTo>
                  <a:lnTo>
                    <a:pt x="242392" y="56584"/>
                  </a:lnTo>
                  <a:lnTo>
                    <a:pt x="242392" y="59360"/>
                  </a:lnTo>
                  <a:close/>
                </a:path>
                <a:path w="4123054" h="179069">
                  <a:moveTo>
                    <a:pt x="242049" y="59155"/>
                  </a:moveTo>
                  <a:lnTo>
                    <a:pt x="240010" y="57936"/>
                  </a:lnTo>
                  <a:lnTo>
                    <a:pt x="242049" y="54521"/>
                  </a:lnTo>
                  <a:lnTo>
                    <a:pt x="242049" y="59155"/>
                  </a:lnTo>
                  <a:close/>
                </a:path>
                <a:path w="4123054" h="179069">
                  <a:moveTo>
                    <a:pt x="296894" y="59881"/>
                  </a:moveTo>
                  <a:lnTo>
                    <a:pt x="295399" y="57310"/>
                  </a:lnTo>
                  <a:lnTo>
                    <a:pt x="297229" y="54971"/>
                  </a:lnTo>
                  <a:lnTo>
                    <a:pt x="298722" y="57544"/>
                  </a:lnTo>
                  <a:lnTo>
                    <a:pt x="296894" y="59881"/>
                  </a:lnTo>
                  <a:close/>
                </a:path>
                <a:path w="4123054" h="179069">
                  <a:moveTo>
                    <a:pt x="244821" y="59360"/>
                  </a:moveTo>
                  <a:lnTo>
                    <a:pt x="242392" y="59360"/>
                  </a:lnTo>
                  <a:lnTo>
                    <a:pt x="244821" y="55300"/>
                  </a:lnTo>
                  <a:lnTo>
                    <a:pt x="244821" y="59360"/>
                  </a:lnTo>
                  <a:close/>
                </a:path>
                <a:path w="4123054" h="179069">
                  <a:moveTo>
                    <a:pt x="242392" y="59360"/>
                  </a:moveTo>
                  <a:lnTo>
                    <a:pt x="242392" y="56584"/>
                  </a:lnTo>
                  <a:lnTo>
                    <a:pt x="244053" y="56584"/>
                  </a:lnTo>
                  <a:lnTo>
                    <a:pt x="242392" y="59360"/>
                  </a:lnTo>
                  <a:close/>
                </a:path>
                <a:path w="4123054" h="179069">
                  <a:moveTo>
                    <a:pt x="296894" y="59881"/>
                  </a:moveTo>
                  <a:lnTo>
                    <a:pt x="294522" y="58431"/>
                  </a:lnTo>
                  <a:lnTo>
                    <a:pt x="295399" y="57310"/>
                  </a:lnTo>
                  <a:lnTo>
                    <a:pt x="296894" y="59881"/>
                  </a:lnTo>
                  <a:close/>
                </a:path>
                <a:path w="4123054" h="179069">
                  <a:moveTo>
                    <a:pt x="296894" y="59881"/>
                  </a:moveTo>
                  <a:lnTo>
                    <a:pt x="298722" y="57544"/>
                  </a:lnTo>
                  <a:lnTo>
                    <a:pt x="299456" y="58808"/>
                  </a:lnTo>
                  <a:lnTo>
                    <a:pt x="296894" y="59881"/>
                  </a:lnTo>
                  <a:close/>
                </a:path>
                <a:path w="4123054" h="179069">
                  <a:moveTo>
                    <a:pt x="242392" y="59360"/>
                  </a:moveTo>
                  <a:lnTo>
                    <a:pt x="242049" y="59360"/>
                  </a:lnTo>
                  <a:lnTo>
                    <a:pt x="242049" y="59155"/>
                  </a:lnTo>
                  <a:lnTo>
                    <a:pt x="242392" y="59360"/>
                  </a:lnTo>
                  <a:close/>
                </a:path>
                <a:path w="4123054" h="179069">
                  <a:moveTo>
                    <a:pt x="242049" y="134343"/>
                  </a:moveTo>
                  <a:lnTo>
                    <a:pt x="239268" y="134343"/>
                  </a:lnTo>
                  <a:lnTo>
                    <a:pt x="239268" y="77976"/>
                  </a:lnTo>
                  <a:lnTo>
                    <a:pt x="240858" y="72383"/>
                  </a:lnTo>
                  <a:lnTo>
                    <a:pt x="247402" y="63748"/>
                  </a:lnTo>
                  <a:lnTo>
                    <a:pt x="251888" y="61530"/>
                  </a:lnTo>
                  <a:lnTo>
                    <a:pt x="257489" y="61530"/>
                  </a:lnTo>
                  <a:lnTo>
                    <a:pt x="264820" y="62881"/>
                  </a:lnTo>
                  <a:lnTo>
                    <a:pt x="266664" y="64308"/>
                  </a:lnTo>
                  <a:lnTo>
                    <a:pt x="252803" y="64308"/>
                  </a:lnTo>
                  <a:lnTo>
                    <a:pt x="249059" y="66158"/>
                  </a:lnTo>
                  <a:lnTo>
                    <a:pt x="243449" y="73564"/>
                  </a:lnTo>
                  <a:lnTo>
                    <a:pt x="242153" y="78225"/>
                  </a:lnTo>
                  <a:lnTo>
                    <a:pt x="242049" y="134343"/>
                  </a:lnTo>
                  <a:close/>
                </a:path>
                <a:path w="4123054" h="179069">
                  <a:moveTo>
                    <a:pt x="296113" y="134343"/>
                  </a:moveTo>
                  <a:lnTo>
                    <a:pt x="274243" y="134343"/>
                  </a:lnTo>
                  <a:lnTo>
                    <a:pt x="274243" y="83139"/>
                  </a:lnTo>
                  <a:lnTo>
                    <a:pt x="273231" y="73998"/>
                  </a:lnTo>
                  <a:lnTo>
                    <a:pt x="273140" y="73564"/>
                  </a:lnTo>
                  <a:lnTo>
                    <a:pt x="270056" y="66932"/>
                  </a:lnTo>
                  <a:lnTo>
                    <a:pt x="266993" y="64562"/>
                  </a:lnTo>
                  <a:lnTo>
                    <a:pt x="266804" y="64308"/>
                  </a:lnTo>
                  <a:lnTo>
                    <a:pt x="266664" y="64308"/>
                  </a:lnTo>
                  <a:lnTo>
                    <a:pt x="264820" y="62881"/>
                  </a:lnTo>
                  <a:lnTo>
                    <a:pt x="257489" y="61530"/>
                  </a:lnTo>
                  <a:lnTo>
                    <a:pt x="294573" y="61530"/>
                  </a:lnTo>
                  <a:lnTo>
                    <a:pt x="296427" y="65958"/>
                  </a:lnTo>
                  <a:lnTo>
                    <a:pt x="302741" y="65958"/>
                  </a:lnTo>
                  <a:lnTo>
                    <a:pt x="297703" y="72847"/>
                  </a:lnTo>
                  <a:lnTo>
                    <a:pt x="296186" y="77976"/>
                  </a:lnTo>
                  <a:lnTo>
                    <a:pt x="296113" y="134343"/>
                  </a:lnTo>
                  <a:close/>
                </a:path>
                <a:path w="4123054" h="179069">
                  <a:moveTo>
                    <a:pt x="298884" y="134343"/>
                  </a:moveTo>
                  <a:lnTo>
                    <a:pt x="296113" y="134343"/>
                  </a:lnTo>
                  <a:lnTo>
                    <a:pt x="296186" y="77976"/>
                  </a:lnTo>
                  <a:lnTo>
                    <a:pt x="297703" y="72847"/>
                  </a:lnTo>
                  <a:lnTo>
                    <a:pt x="304285" y="63847"/>
                  </a:lnTo>
                  <a:lnTo>
                    <a:pt x="308714" y="61530"/>
                  </a:lnTo>
                  <a:lnTo>
                    <a:pt x="314163" y="61530"/>
                  </a:lnTo>
                  <a:lnTo>
                    <a:pt x="321607" y="62913"/>
                  </a:lnTo>
                  <a:lnTo>
                    <a:pt x="323393" y="64308"/>
                  </a:lnTo>
                  <a:lnTo>
                    <a:pt x="309648" y="64308"/>
                  </a:lnTo>
                  <a:lnTo>
                    <a:pt x="305981" y="66245"/>
                  </a:lnTo>
                  <a:lnTo>
                    <a:pt x="300304" y="73998"/>
                  </a:lnTo>
                  <a:lnTo>
                    <a:pt x="298952" y="78598"/>
                  </a:lnTo>
                  <a:lnTo>
                    <a:pt x="298884" y="134343"/>
                  </a:lnTo>
                  <a:close/>
                </a:path>
                <a:path w="4123054" h="179069">
                  <a:moveTo>
                    <a:pt x="352958" y="134343"/>
                  </a:moveTo>
                  <a:lnTo>
                    <a:pt x="331174" y="134343"/>
                  </a:lnTo>
                  <a:lnTo>
                    <a:pt x="331117" y="83139"/>
                  </a:lnTo>
                  <a:lnTo>
                    <a:pt x="330111" y="73979"/>
                  </a:lnTo>
                  <a:lnTo>
                    <a:pt x="326923" y="67063"/>
                  </a:lnTo>
                  <a:lnTo>
                    <a:pt x="323995" y="64778"/>
                  </a:lnTo>
                  <a:lnTo>
                    <a:pt x="323649" y="64308"/>
                  </a:lnTo>
                  <a:lnTo>
                    <a:pt x="323393" y="64308"/>
                  </a:lnTo>
                  <a:lnTo>
                    <a:pt x="321607" y="62913"/>
                  </a:lnTo>
                  <a:lnTo>
                    <a:pt x="314163" y="61530"/>
                  </a:lnTo>
                  <a:lnTo>
                    <a:pt x="349841" y="61530"/>
                  </a:lnTo>
                  <a:lnTo>
                    <a:pt x="351286" y="64562"/>
                  </a:lnTo>
                  <a:lnTo>
                    <a:pt x="351337" y="64778"/>
                  </a:lnTo>
                  <a:lnTo>
                    <a:pt x="352835" y="77976"/>
                  </a:lnTo>
                  <a:lnTo>
                    <a:pt x="352958" y="134343"/>
                  </a:lnTo>
                  <a:close/>
                </a:path>
                <a:path w="4123054" h="179069">
                  <a:moveTo>
                    <a:pt x="244821" y="134343"/>
                  </a:moveTo>
                  <a:lnTo>
                    <a:pt x="242049" y="134343"/>
                  </a:lnTo>
                  <a:lnTo>
                    <a:pt x="242153" y="78225"/>
                  </a:lnTo>
                  <a:lnTo>
                    <a:pt x="243449" y="73564"/>
                  </a:lnTo>
                  <a:lnTo>
                    <a:pt x="249059" y="66158"/>
                  </a:lnTo>
                  <a:lnTo>
                    <a:pt x="252803" y="64308"/>
                  </a:lnTo>
                  <a:lnTo>
                    <a:pt x="266664" y="64308"/>
                  </a:lnTo>
                  <a:lnTo>
                    <a:pt x="266993" y="64562"/>
                  </a:lnTo>
                  <a:lnTo>
                    <a:pt x="268865" y="67084"/>
                  </a:lnTo>
                  <a:lnTo>
                    <a:pt x="253726" y="67084"/>
                  </a:lnTo>
                  <a:lnTo>
                    <a:pt x="250717" y="68569"/>
                  </a:lnTo>
                  <a:lnTo>
                    <a:pt x="246040" y="74746"/>
                  </a:lnTo>
                  <a:lnTo>
                    <a:pt x="244864" y="79061"/>
                  </a:lnTo>
                  <a:lnTo>
                    <a:pt x="244821" y="134343"/>
                  </a:lnTo>
                  <a:close/>
                </a:path>
                <a:path w="4123054" h="179069">
                  <a:moveTo>
                    <a:pt x="301666" y="134343"/>
                  </a:moveTo>
                  <a:lnTo>
                    <a:pt x="298884" y="134343"/>
                  </a:lnTo>
                  <a:lnTo>
                    <a:pt x="298952" y="78598"/>
                  </a:lnTo>
                  <a:lnTo>
                    <a:pt x="300318" y="73979"/>
                  </a:lnTo>
                  <a:lnTo>
                    <a:pt x="305981" y="66245"/>
                  </a:lnTo>
                  <a:lnTo>
                    <a:pt x="309648" y="64308"/>
                  </a:lnTo>
                  <a:lnTo>
                    <a:pt x="323393" y="64308"/>
                  </a:lnTo>
                  <a:lnTo>
                    <a:pt x="323995" y="64778"/>
                  </a:lnTo>
                  <a:lnTo>
                    <a:pt x="325691" y="67084"/>
                  </a:lnTo>
                  <a:lnTo>
                    <a:pt x="310591" y="67084"/>
                  </a:lnTo>
                  <a:lnTo>
                    <a:pt x="307667" y="68643"/>
                  </a:lnTo>
                  <a:lnTo>
                    <a:pt x="302904" y="75150"/>
                  </a:lnTo>
                  <a:lnTo>
                    <a:pt x="301728" y="79220"/>
                  </a:lnTo>
                  <a:lnTo>
                    <a:pt x="301666" y="134343"/>
                  </a:lnTo>
                  <a:close/>
                </a:path>
                <a:path w="4123054" h="179069">
                  <a:moveTo>
                    <a:pt x="274243" y="134343"/>
                  </a:moveTo>
                  <a:lnTo>
                    <a:pt x="271462" y="134343"/>
                  </a:lnTo>
                  <a:lnTo>
                    <a:pt x="271462" y="70585"/>
                  </a:lnTo>
                  <a:lnTo>
                    <a:pt x="266993" y="64562"/>
                  </a:lnTo>
                  <a:lnTo>
                    <a:pt x="270056" y="66932"/>
                  </a:lnTo>
                  <a:lnTo>
                    <a:pt x="273140" y="73564"/>
                  </a:lnTo>
                  <a:lnTo>
                    <a:pt x="273231" y="73998"/>
                  </a:lnTo>
                  <a:lnTo>
                    <a:pt x="274243" y="83139"/>
                  </a:lnTo>
                  <a:lnTo>
                    <a:pt x="274243" y="134343"/>
                  </a:lnTo>
                  <a:close/>
                </a:path>
                <a:path w="4123054" h="179069">
                  <a:moveTo>
                    <a:pt x="331174" y="134343"/>
                  </a:moveTo>
                  <a:lnTo>
                    <a:pt x="328393" y="134343"/>
                  </a:lnTo>
                  <a:lnTo>
                    <a:pt x="328393" y="70758"/>
                  </a:lnTo>
                  <a:lnTo>
                    <a:pt x="323995" y="64778"/>
                  </a:lnTo>
                  <a:lnTo>
                    <a:pt x="326932" y="67084"/>
                  </a:lnTo>
                  <a:lnTo>
                    <a:pt x="330111" y="73979"/>
                  </a:lnTo>
                  <a:lnTo>
                    <a:pt x="331117" y="83139"/>
                  </a:lnTo>
                  <a:lnTo>
                    <a:pt x="331174" y="134343"/>
                  </a:lnTo>
                  <a:close/>
                </a:path>
                <a:path w="4123054" h="179069">
                  <a:moveTo>
                    <a:pt x="301666" y="137120"/>
                  </a:moveTo>
                  <a:lnTo>
                    <a:pt x="268690" y="137120"/>
                  </a:lnTo>
                  <a:lnTo>
                    <a:pt x="268653" y="72383"/>
                  </a:lnTo>
                  <a:lnTo>
                    <a:pt x="264956" y="67084"/>
                  </a:lnTo>
                  <a:lnTo>
                    <a:pt x="268865" y="67084"/>
                  </a:lnTo>
                  <a:lnTo>
                    <a:pt x="271462" y="70585"/>
                  </a:lnTo>
                  <a:lnTo>
                    <a:pt x="271462" y="134343"/>
                  </a:lnTo>
                  <a:lnTo>
                    <a:pt x="301666" y="134343"/>
                  </a:lnTo>
                  <a:lnTo>
                    <a:pt x="301666" y="137120"/>
                  </a:lnTo>
                  <a:close/>
                </a:path>
                <a:path w="4123054" h="179069">
                  <a:moveTo>
                    <a:pt x="358511" y="137120"/>
                  </a:moveTo>
                  <a:lnTo>
                    <a:pt x="325621" y="137120"/>
                  </a:lnTo>
                  <a:lnTo>
                    <a:pt x="325501" y="72436"/>
                  </a:lnTo>
                  <a:lnTo>
                    <a:pt x="321802" y="67084"/>
                  </a:lnTo>
                  <a:lnTo>
                    <a:pt x="325691" y="67084"/>
                  </a:lnTo>
                  <a:lnTo>
                    <a:pt x="328393" y="70758"/>
                  </a:lnTo>
                  <a:lnTo>
                    <a:pt x="328393" y="134343"/>
                  </a:lnTo>
                  <a:lnTo>
                    <a:pt x="358511" y="134343"/>
                  </a:lnTo>
                  <a:lnTo>
                    <a:pt x="358511" y="137120"/>
                  </a:lnTo>
                  <a:close/>
                </a:path>
                <a:path w="4123054" h="179069">
                  <a:moveTo>
                    <a:pt x="376818" y="76586"/>
                  </a:moveTo>
                  <a:lnTo>
                    <a:pt x="376818" y="49075"/>
                  </a:lnTo>
                  <a:lnTo>
                    <a:pt x="382352" y="46225"/>
                  </a:lnTo>
                  <a:lnTo>
                    <a:pt x="387791" y="44410"/>
                  </a:lnTo>
                  <a:lnTo>
                    <a:pt x="401478" y="41303"/>
                  </a:lnTo>
                  <a:lnTo>
                    <a:pt x="407717" y="40528"/>
                  </a:lnTo>
                  <a:lnTo>
                    <a:pt x="413356" y="40528"/>
                  </a:lnTo>
                  <a:lnTo>
                    <a:pt x="431203" y="43072"/>
                  </a:lnTo>
                  <a:lnTo>
                    <a:pt x="431591" y="43305"/>
                  </a:lnTo>
                  <a:lnTo>
                    <a:pt x="407917" y="43305"/>
                  </a:lnTo>
                  <a:lnTo>
                    <a:pt x="401888" y="44057"/>
                  </a:lnTo>
                  <a:lnTo>
                    <a:pt x="388639" y="47065"/>
                  </a:lnTo>
                  <a:lnTo>
                    <a:pt x="383419" y="48802"/>
                  </a:lnTo>
                  <a:lnTo>
                    <a:pt x="379725" y="50704"/>
                  </a:lnTo>
                  <a:lnTo>
                    <a:pt x="379599" y="68232"/>
                  </a:lnTo>
                  <a:lnTo>
                    <a:pt x="378066" y="69106"/>
                  </a:lnTo>
                  <a:lnTo>
                    <a:pt x="379599" y="71424"/>
                  </a:lnTo>
                  <a:lnTo>
                    <a:pt x="385193" y="71424"/>
                  </a:lnTo>
                  <a:lnTo>
                    <a:pt x="381058" y="73791"/>
                  </a:lnTo>
                  <a:lnTo>
                    <a:pt x="376818" y="76586"/>
                  </a:lnTo>
                  <a:close/>
                </a:path>
                <a:path w="4123054" h="179069">
                  <a:moveTo>
                    <a:pt x="380876" y="53238"/>
                  </a:moveTo>
                  <a:lnTo>
                    <a:pt x="407917" y="43305"/>
                  </a:lnTo>
                  <a:lnTo>
                    <a:pt x="413356" y="43305"/>
                  </a:lnTo>
                  <a:lnTo>
                    <a:pt x="429989" y="45675"/>
                  </a:lnTo>
                  <a:lnTo>
                    <a:pt x="430669" y="46082"/>
                  </a:lnTo>
                  <a:lnTo>
                    <a:pt x="408127" y="46082"/>
                  </a:lnTo>
                  <a:lnTo>
                    <a:pt x="402297" y="46811"/>
                  </a:lnTo>
                  <a:lnTo>
                    <a:pt x="389486" y="49722"/>
                  </a:lnTo>
                  <a:lnTo>
                    <a:pt x="386320" y="50769"/>
                  </a:lnTo>
                  <a:lnTo>
                    <a:pt x="382381" y="50769"/>
                  </a:lnTo>
                  <a:lnTo>
                    <a:pt x="382381" y="52460"/>
                  </a:lnTo>
                  <a:lnTo>
                    <a:pt x="380876" y="53238"/>
                  </a:lnTo>
                  <a:close/>
                </a:path>
                <a:path w="4123054" h="179069">
                  <a:moveTo>
                    <a:pt x="454152" y="134343"/>
                  </a:moveTo>
                  <a:lnTo>
                    <a:pt x="451370" y="134343"/>
                  </a:lnTo>
                  <a:lnTo>
                    <a:pt x="451288" y="80654"/>
                  </a:lnTo>
                  <a:lnTo>
                    <a:pt x="448995" y="64638"/>
                  </a:lnTo>
                  <a:lnTo>
                    <a:pt x="441868" y="52786"/>
                  </a:lnTo>
                  <a:lnTo>
                    <a:pt x="429989" y="45675"/>
                  </a:lnTo>
                  <a:lnTo>
                    <a:pt x="413356" y="43305"/>
                  </a:lnTo>
                  <a:lnTo>
                    <a:pt x="431591" y="43305"/>
                  </a:lnTo>
                  <a:lnTo>
                    <a:pt x="443951" y="50704"/>
                  </a:lnTo>
                  <a:lnTo>
                    <a:pt x="451601" y="63423"/>
                  </a:lnTo>
                  <a:lnTo>
                    <a:pt x="454069" y="80654"/>
                  </a:lnTo>
                  <a:lnTo>
                    <a:pt x="454152" y="134343"/>
                  </a:lnTo>
                  <a:close/>
                </a:path>
                <a:path w="4123054" h="179069">
                  <a:moveTo>
                    <a:pt x="382381" y="66647"/>
                  </a:moveTo>
                  <a:lnTo>
                    <a:pt x="382381" y="52460"/>
                  </a:lnTo>
                  <a:lnTo>
                    <a:pt x="384476" y="51378"/>
                  </a:lnTo>
                  <a:lnTo>
                    <a:pt x="389486" y="49722"/>
                  </a:lnTo>
                  <a:lnTo>
                    <a:pt x="402297" y="46811"/>
                  </a:lnTo>
                  <a:lnTo>
                    <a:pt x="408127" y="46082"/>
                  </a:lnTo>
                  <a:lnTo>
                    <a:pt x="413356" y="46082"/>
                  </a:lnTo>
                  <a:lnTo>
                    <a:pt x="428770" y="48279"/>
                  </a:lnTo>
                  <a:lnTo>
                    <a:pt x="439781" y="54869"/>
                  </a:lnTo>
                  <a:lnTo>
                    <a:pt x="442377" y="59187"/>
                  </a:lnTo>
                  <a:lnTo>
                    <a:pt x="409803" y="59187"/>
                  </a:lnTo>
                  <a:lnTo>
                    <a:pt x="401550" y="59807"/>
                  </a:lnTo>
                  <a:lnTo>
                    <a:pt x="393509" y="61667"/>
                  </a:lnTo>
                  <a:lnTo>
                    <a:pt x="385681" y="64766"/>
                  </a:lnTo>
                  <a:lnTo>
                    <a:pt x="382381" y="66647"/>
                  </a:lnTo>
                  <a:close/>
                </a:path>
                <a:path w="4123054" h="179069">
                  <a:moveTo>
                    <a:pt x="451370" y="134343"/>
                  </a:moveTo>
                  <a:lnTo>
                    <a:pt x="448589" y="134343"/>
                  </a:lnTo>
                  <a:lnTo>
                    <a:pt x="448506" y="80654"/>
                  </a:lnTo>
                  <a:lnTo>
                    <a:pt x="446387" y="65853"/>
                  </a:lnTo>
                  <a:lnTo>
                    <a:pt x="439781" y="54869"/>
                  </a:lnTo>
                  <a:lnTo>
                    <a:pt x="428770" y="48279"/>
                  </a:lnTo>
                  <a:lnTo>
                    <a:pt x="413356" y="46082"/>
                  </a:lnTo>
                  <a:lnTo>
                    <a:pt x="430669" y="46082"/>
                  </a:lnTo>
                  <a:lnTo>
                    <a:pt x="441868" y="52786"/>
                  </a:lnTo>
                  <a:lnTo>
                    <a:pt x="448995" y="64638"/>
                  </a:lnTo>
                  <a:lnTo>
                    <a:pt x="451288" y="80654"/>
                  </a:lnTo>
                  <a:lnTo>
                    <a:pt x="451370" y="134343"/>
                  </a:lnTo>
                  <a:close/>
                </a:path>
                <a:path w="4123054" h="179069">
                  <a:moveTo>
                    <a:pt x="379599" y="68232"/>
                  </a:moveTo>
                  <a:lnTo>
                    <a:pt x="379599" y="50769"/>
                  </a:lnTo>
                  <a:lnTo>
                    <a:pt x="380876" y="53238"/>
                  </a:lnTo>
                  <a:lnTo>
                    <a:pt x="382381" y="53238"/>
                  </a:lnTo>
                  <a:lnTo>
                    <a:pt x="382381" y="66647"/>
                  </a:lnTo>
                  <a:lnTo>
                    <a:pt x="379599" y="68232"/>
                  </a:lnTo>
                  <a:close/>
                </a:path>
                <a:path w="4123054" h="179069">
                  <a:moveTo>
                    <a:pt x="382381" y="52460"/>
                  </a:moveTo>
                  <a:lnTo>
                    <a:pt x="382381" y="50769"/>
                  </a:lnTo>
                  <a:lnTo>
                    <a:pt x="386320" y="50769"/>
                  </a:lnTo>
                  <a:lnTo>
                    <a:pt x="384476" y="51378"/>
                  </a:lnTo>
                  <a:lnTo>
                    <a:pt x="382381" y="52460"/>
                  </a:lnTo>
                  <a:close/>
                </a:path>
                <a:path w="4123054" h="179069">
                  <a:moveTo>
                    <a:pt x="382381" y="53238"/>
                  </a:moveTo>
                  <a:lnTo>
                    <a:pt x="380876" y="53238"/>
                  </a:lnTo>
                  <a:lnTo>
                    <a:pt x="382381" y="52460"/>
                  </a:lnTo>
                  <a:lnTo>
                    <a:pt x="382381" y="53238"/>
                  </a:lnTo>
                  <a:close/>
                </a:path>
                <a:path w="4123054" h="179069">
                  <a:moveTo>
                    <a:pt x="382381" y="69837"/>
                  </a:moveTo>
                  <a:lnTo>
                    <a:pt x="382381" y="66647"/>
                  </a:lnTo>
                  <a:lnTo>
                    <a:pt x="385745" y="64741"/>
                  </a:lnTo>
                  <a:lnTo>
                    <a:pt x="393509" y="61667"/>
                  </a:lnTo>
                  <a:lnTo>
                    <a:pt x="401550" y="59807"/>
                  </a:lnTo>
                  <a:lnTo>
                    <a:pt x="409803" y="59187"/>
                  </a:lnTo>
                  <a:lnTo>
                    <a:pt x="417929" y="60272"/>
                  </a:lnTo>
                  <a:lnTo>
                    <a:pt x="420948" y="61964"/>
                  </a:lnTo>
                  <a:lnTo>
                    <a:pt x="409803" y="61964"/>
                  </a:lnTo>
                  <a:lnTo>
                    <a:pt x="401957" y="62556"/>
                  </a:lnTo>
                  <a:lnTo>
                    <a:pt x="394308" y="64329"/>
                  </a:lnTo>
                  <a:lnTo>
                    <a:pt x="386856" y="67285"/>
                  </a:lnTo>
                  <a:lnTo>
                    <a:pt x="382381" y="69837"/>
                  </a:lnTo>
                  <a:close/>
                </a:path>
                <a:path w="4123054" h="179069">
                  <a:moveTo>
                    <a:pt x="398602" y="133735"/>
                  </a:moveTo>
                  <a:lnTo>
                    <a:pt x="390744" y="133735"/>
                  </a:lnTo>
                  <a:lnTo>
                    <a:pt x="384609" y="131558"/>
                  </a:lnTo>
                  <a:lnTo>
                    <a:pt x="375808" y="122859"/>
                  </a:lnTo>
                  <a:lnTo>
                    <a:pt x="373637" y="117072"/>
                  </a:lnTo>
                  <a:lnTo>
                    <a:pt x="373624" y="109517"/>
                  </a:lnTo>
                  <a:lnTo>
                    <a:pt x="375372" y="99132"/>
                  </a:lnTo>
                  <a:lnTo>
                    <a:pt x="380665" y="91122"/>
                  </a:lnTo>
                  <a:lnTo>
                    <a:pt x="389485" y="85582"/>
                  </a:lnTo>
                  <a:lnTo>
                    <a:pt x="401831" y="82509"/>
                  </a:lnTo>
                  <a:lnTo>
                    <a:pt x="428377" y="78976"/>
                  </a:lnTo>
                  <a:lnTo>
                    <a:pt x="428377" y="76544"/>
                  </a:lnTo>
                  <a:lnTo>
                    <a:pt x="427216" y="68950"/>
                  </a:lnTo>
                  <a:lnTo>
                    <a:pt x="423733" y="63526"/>
                  </a:lnTo>
                  <a:lnTo>
                    <a:pt x="417929" y="60272"/>
                  </a:lnTo>
                  <a:lnTo>
                    <a:pt x="409803" y="59187"/>
                  </a:lnTo>
                  <a:lnTo>
                    <a:pt x="442377" y="59187"/>
                  </a:lnTo>
                  <a:lnTo>
                    <a:pt x="446387" y="65853"/>
                  </a:lnTo>
                  <a:lnTo>
                    <a:pt x="448506" y="80654"/>
                  </a:lnTo>
                  <a:lnTo>
                    <a:pt x="448589" y="89093"/>
                  </a:lnTo>
                  <a:lnTo>
                    <a:pt x="428377" y="89093"/>
                  </a:lnTo>
                  <a:lnTo>
                    <a:pt x="398573" y="92947"/>
                  </a:lnTo>
                  <a:lnTo>
                    <a:pt x="393315" y="97887"/>
                  </a:lnTo>
                  <a:lnTo>
                    <a:pt x="393423" y="110589"/>
                  </a:lnTo>
                  <a:lnTo>
                    <a:pt x="394696" y="113577"/>
                  </a:lnTo>
                  <a:lnTo>
                    <a:pt x="400164" y="118608"/>
                  </a:lnTo>
                  <a:lnTo>
                    <a:pt x="403726" y="119850"/>
                  </a:lnTo>
                  <a:lnTo>
                    <a:pt x="422876" y="119850"/>
                  </a:lnTo>
                  <a:lnTo>
                    <a:pt x="422690" y="120158"/>
                  </a:lnTo>
                  <a:lnTo>
                    <a:pt x="418136" y="126098"/>
                  </a:lnTo>
                  <a:lnTo>
                    <a:pt x="412603" y="130341"/>
                  </a:lnTo>
                  <a:lnTo>
                    <a:pt x="406092" y="132887"/>
                  </a:lnTo>
                  <a:lnTo>
                    <a:pt x="398602" y="133735"/>
                  </a:lnTo>
                  <a:close/>
                </a:path>
                <a:path w="4123054" h="179069">
                  <a:moveTo>
                    <a:pt x="385193" y="71424"/>
                  </a:moveTo>
                  <a:lnTo>
                    <a:pt x="382381" y="71424"/>
                  </a:lnTo>
                  <a:lnTo>
                    <a:pt x="382440" y="69804"/>
                  </a:lnTo>
                  <a:lnTo>
                    <a:pt x="386856" y="67285"/>
                  </a:lnTo>
                  <a:lnTo>
                    <a:pt x="394308" y="64329"/>
                  </a:lnTo>
                  <a:lnTo>
                    <a:pt x="401957" y="62556"/>
                  </a:lnTo>
                  <a:lnTo>
                    <a:pt x="409803" y="61964"/>
                  </a:lnTo>
                  <a:lnTo>
                    <a:pt x="420328" y="61964"/>
                  </a:lnTo>
                  <a:lnTo>
                    <a:pt x="423338" y="64741"/>
                  </a:lnTo>
                  <a:lnTo>
                    <a:pt x="409803" y="64741"/>
                  </a:lnTo>
                  <a:lnTo>
                    <a:pt x="402369" y="65303"/>
                  </a:lnTo>
                  <a:lnTo>
                    <a:pt x="395111" y="66991"/>
                  </a:lnTo>
                  <a:lnTo>
                    <a:pt x="387973" y="69837"/>
                  </a:lnTo>
                  <a:lnTo>
                    <a:pt x="385193" y="71424"/>
                  </a:lnTo>
                  <a:close/>
                </a:path>
                <a:path w="4123054" h="179069">
                  <a:moveTo>
                    <a:pt x="398602" y="136513"/>
                  </a:moveTo>
                  <a:lnTo>
                    <a:pt x="389982" y="136513"/>
                  </a:lnTo>
                  <a:lnTo>
                    <a:pt x="383200" y="134068"/>
                  </a:lnTo>
                  <a:lnTo>
                    <a:pt x="373303" y="124290"/>
                  </a:lnTo>
                  <a:lnTo>
                    <a:pt x="370837" y="117769"/>
                  </a:lnTo>
                  <a:lnTo>
                    <a:pt x="370852" y="109517"/>
                  </a:lnTo>
                  <a:lnTo>
                    <a:pt x="401469" y="79755"/>
                  </a:lnTo>
                  <a:lnTo>
                    <a:pt x="425596" y="76544"/>
                  </a:lnTo>
                  <a:lnTo>
                    <a:pt x="425596" y="66824"/>
                  </a:lnTo>
                  <a:lnTo>
                    <a:pt x="420328" y="61964"/>
                  </a:lnTo>
                  <a:lnTo>
                    <a:pt x="420948" y="61964"/>
                  </a:lnTo>
                  <a:lnTo>
                    <a:pt x="423733" y="63526"/>
                  </a:lnTo>
                  <a:lnTo>
                    <a:pt x="427216" y="68950"/>
                  </a:lnTo>
                  <a:lnTo>
                    <a:pt x="428377" y="76544"/>
                  </a:lnTo>
                  <a:lnTo>
                    <a:pt x="428377" y="78976"/>
                  </a:lnTo>
                  <a:lnTo>
                    <a:pt x="401831" y="82509"/>
                  </a:lnTo>
                  <a:lnTo>
                    <a:pt x="389485" y="85582"/>
                  </a:lnTo>
                  <a:lnTo>
                    <a:pt x="380665" y="91122"/>
                  </a:lnTo>
                  <a:lnTo>
                    <a:pt x="375372" y="99132"/>
                  </a:lnTo>
                  <a:lnTo>
                    <a:pt x="373624" y="109517"/>
                  </a:lnTo>
                  <a:lnTo>
                    <a:pt x="373637" y="117072"/>
                  </a:lnTo>
                  <a:lnTo>
                    <a:pt x="375808" y="122859"/>
                  </a:lnTo>
                  <a:lnTo>
                    <a:pt x="384631" y="131565"/>
                  </a:lnTo>
                  <a:lnTo>
                    <a:pt x="390744" y="133735"/>
                  </a:lnTo>
                  <a:lnTo>
                    <a:pt x="411547" y="133735"/>
                  </a:lnTo>
                  <a:lnTo>
                    <a:pt x="406831" y="135580"/>
                  </a:lnTo>
                  <a:lnTo>
                    <a:pt x="398602" y="136513"/>
                  </a:lnTo>
                  <a:close/>
                </a:path>
                <a:path w="4123054" h="179069">
                  <a:moveTo>
                    <a:pt x="422814" y="74113"/>
                  </a:moveTo>
                  <a:lnTo>
                    <a:pt x="422814" y="68676"/>
                  </a:lnTo>
                  <a:lnTo>
                    <a:pt x="418480" y="64741"/>
                  </a:lnTo>
                  <a:lnTo>
                    <a:pt x="423338" y="64741"/>
                  </a:lnTo>
                  <a:lnTo>
                    <a:pt x="425596" y="66824"/>
                  </a:lnTo>
                  <a:lnTo>
                    <a:pt x="425596" y="73791"/>
                  </a:lnTo>
                  <a:lnTo>
                    <a:pt x="425234" y="73791"/>
                  </a:lnTo>
                  <a:lnTo>
                    <a:pt x="422814" y="74113"/>
                  </a:lnTo>
                  <a:close/>
                </a:path>
                <a:path w="4123054" h="179069">
                  <a:moveTo>
                    <a:pt x="379599" y="71424"/>
                  </a:moveTo>
                  <a:lnTo>
                    <a:pt x="379599" y="68232"/>
                  </a:lnTo>
                  <a:lnTo>
                    <a:pt x="382381" y="66647"/>
                  </a:lnTo>
                  <a:lnTo>
                    <a:pt x="382381" y="69837"/>
                  </a:lnTo>
                  <a:lnTo>
                    <a:pt x="379599" y="71424"/>
                  </a:lnTo>
                  <a:close/>
                </a:path>
                <a:path w="4123054" h="179069">
                  <a:moveTo>
                    <a:pt x="379599" y="71424"/>
                  </a:moveTo>
                  <a:lnTo>
                    <a:pt x="378066" y="69106"/>
                  </a:lnTo>
                  <a:lnTo>
                    <a:pt x="379599" y="68232"/>
                  </a:lnTo>
                  <a:lnTo>
                    <a:pt x="379599" y="71424"/>
                  </a:lnTo>
                  <a:close/>
                </a:path>
                <a:path w="4123054" h="179069">
                  <a:moveTo>
                    <a:pt x="382381" y="71424"/>
                  </a:moveTo>
                  <a:lnTo>
                    <a:pt x="379599" y="71424"/>
                  </a:lnTo>
                  <a:lnTo>
                    <a:pt x="382381" y="69837"/>
                  </a:lnTo>
                  <a:lnTo>
                    <a:pt x="382381" y="71424"/>
                  </a:lnTo>
                  <a:close/>
                </a:path>
                <a:path w="4123054" h="179069">
                  <a:moveTo>
                    <a:pt x="425596" y="76544"/>
                  </a:moveTo>
                  <a:lnTo>
                    <a:pt x="422814" y="76544"/>
                  </a:lnTo>
                  <a:lnTo>
                    <a:pt x="422814" y="74113"/>
                  </a:lnTo>
                  <a:lnTo>
                    <a:pt x="425234" y="73791"/>
                  </a:lnTo>
                  <a:lnTo>
                    <a:pt x="425596" y="76544"/>
                  </a:lnTo>
                  <a:close/>
                </a:path>
                <a:path w="4123054" h="179069">
                  <a:moveTo>
                    <a:pt x="425596" y="76544"/>
                  </a:moveTo>
                  <a:lnTo>
                    <a:pt x="425234" y="73791"/>
                  </a:lnTo>
                  <a:lnTo>
                    <a:pt x="425596" y="73791"/>
                  </a:lnTo>
                  <a:lnTo>
                    <a:pt x="425596" y="76544"/>
                  </a:lnTo>
                  <a:close/>
                </a:path>
                <a:path w="4123054" h="179069">
                  <a:moveTo>
                    <a:pt x="398602" y="139289"/>
                  </a:moveTo>
                  <a:lnTo>
                    <a:pt x="389220" y="139289"/>
                  </a:lnTo>
                  <a:lnTo>
                    <a:pt x="381790" y="136578"/>
                  </a:lnTo>
                  <a:lnTo>
                    <a:pt x="370808" y="125722"/>
                  </a:lnTo>
                  <a:lnTo>
                    <a:pt x="368158" y="118809"/>
                  </a:lnTo>
                  <a:lnTo>
                    <a:pt x="368070" y="109517"/>
                  </a:lnTo>
                  <a:lnTo>
                    <a:pt x="370121" y="96959"/>
                  </a:lnTo>
                  <a:lnTo>
                    <a:pt x="376319" y="87307"/>
                  </a:lnTo>
                  <a:lnTo>
                    <a:pt x="386648" y="80654"/>
                  </a:lnTo>
                  <a:lnTo>
                    <a:pt x="401107" y="77002"/>
                  </a:lnTo>
                  <a:lnTo>
                    <a:pt x="422814" y="74113"/>
                  </a:lnTo>
                  <a:lnTo>
                    <a:pt x="422814" y="76544"/>
                  </a:lnTo>
                  <a:lnTo>
                    <a:pt x="425596" y="76544"/>
                  </a:lnTo>
                  <a:lnTo>
                    <a:pt x="378494" y="89215"/>
                  </a:lnTo>
                  <a:lnTo>
                    <a:pt x="370837" y="117769"/>
                  </a:lnTo>
                  <a:lnTo>
                    <a:pt x="373303" y="124290"/>
                  </a:lnTo>
                  <a:lnTo>
                    <a:pt x="383200" y="134068"/>
                  </a:lnTo>
                  <a:lnTo>
                    <a:pt x="389982" y="136513"/>
                  </a:lnTo>
                  <a:lnTo>
                    <a:pt x="412068" y="136513"/>
                  </a:lnTo>
                  <a:lnTo>
                    <a:pt x="407573" y="138272"/>
                  </a:lnTo>
                  <a:lnTo>
                    <a:pt x="398602" y="139289"/>
                  </a:lnTo>
                  <a:close/>
                </a:path>
                <a:path w="4123054" h="179069">
                  <a:moveTo>
                    <a:pt x="414118" y="119850"/>
                  </a:moveTo>
                  <a:lnTo>
                    <a:pt x="403726" y="119850"/>
                  </a:lnTo>
                  <a:lnTo>
                    <a:pt x="400164" y="118608"/>
                  </a:lnTo>
                  <a:lnTo>
                    <a:pt x="394696" y="113577"/>
                  </a:lnTo>
                  <a:lnTo>
                    <a:pt x="393423" y="110589"/>
                  </a:lnTo>
                  <a:lnTo>
                    <a:pt x="393315" y="97887"/>
                  </a:lnTo>
                  <a:lnTo>
                    <a:pt x="398573" y="92947"/>
                  </a:lnTo>
                  <a:lnTo>
                    <a:pt x="428377" y="89093"/>
                  </a:lnTo>
                  <a:lnTo>
                    <a:pt x="428377" y="92252"/>
                  </a:lnTo>
                  <a:lnTo>
                    <a:pt x="422814" y="92252"/>
                  </a:lnTo>
                  <a:lnTo>
                    <a:pt x="422814" y="92612"/>
                  </a:lnTo>
                  <a:lnTo>
                    <a:pt x="400545" y="95492"/>
                  </a:lnTo>
                  <a:lnTo>
                    <a:pt x="396087" y="99513"/>
                  </a:lnTo>
                  <a:lnTo>
                    <a:pt x="396124" y="109609"/>
                  </a:lnTo>
                  <a:lnTo>
                    <a:pt x="397173" y="112082"/>
                  </a:lnTo>
                  <a:lnTo>
                    <a:pt x="401516" y="116075"/>
                  </a:lnTo>
                  <a:lnTo>
                    <a:pt x="404450" y="117072"/>
                  </a:lnTo>
                  <a:lnTo>
                    <a:pt x="419629" y="117072"/>
                  </a:lnTo>
                  <a:lnTo>
                    <a:pt x="418995" y="117769"/>
                  </a:lnTo>
                  <a:lnTo>
                    <a:pt x="414118" y="119850"/>
                  </a:lnTo>
                  <a:close/>
                </a:path>
                <a:path w="4123054" h="179069">
                  <a:moveTo>
                    <a:pt x="422876" y="119850"/>
                  </a:moveTo>
                  <a:lnTo>
                    <a:pt x="414118" y="119850"/>
                  </a:lnTo>
                  <a:lnTo>
                    <a:pt x="418996" y="117767"/>
                  </a:lnTo>
                  <a:lnTo>
                    <a:pt x="426510" y="109517"/>
                  </a:lnTo>
                  <a:lnTo>
                    <a:pt x="428377" y="104395"/>
                  </a:lnTo>
                  <a:lnTo>
                    <a:pt x="428377" y="89093"/>
                  </a:lnTo>
                  <a:lnTo>
                    <a:pt x="448589" y="89093"/>
                  </a:lnTo>
                  <a:lnTo>
                    <a:pt x="448589" y="118809"/>
                  </a:lnTo>
                  <a:lnTo>
                    <a:pt x="423500" y="118809"/>
                  </a:lnTo>
                  <a:lnTo>
                    <a:pt x="422876" y="119850"/>
                  </a:lnTo>
                  <a:close/>
                </a:path>
                <a:path w="4123054" h="179069">
                  <a:moveTo>
                    <a:pt x="422814" y="92612"/>
                  </a:moveTo>
                  <a:lnTo>
                    <a:pt x="422814" y="92252"/>
                  </a:lnTo>
                  <a:lnTo>
                    <a:pt x="425596" y="92252"/>
                  </a:lnTo>
                  <a:lnTo>
                    <a:pt x="422814" y="92612"/>
                  </a:lnTo>
                  <a:close/>
                </a:path>
                <a:path w="4123054" h="179069">
                  <a:moveTo>
                    <a:pt x="422814" y="95412"/>
                  </a:moveTo>
                  <a:lnTo>
                    <a:pt x="422814" y="92612"/>
                  </a:lnTo>
                  <a:lnTo>
                    <a:pt x="425596" y="92252"/>
                  </a:lnTo>
                  <a:lnTo>
                    <a:pt x="425596" y="95052"/>
                  </a:lnTo>
                  <a:lnTo>
                    <a:pt x="422814" y="95412"/>
                  </a:lnTo>
                  <a:close/>
                </a:path>
                <a:path w="4123054" h="179069">
                  <a:moveTo>
                    <a:pt x="425596" y="95052"/>
                  </a:moveTo>
                  <a:lnTo>
                    <a:pt x="425596" y="92252"/>
                  </a:lnTo>
                  <a:lnTo>
                    <a:pt x="425948" y="95007"/>
                  </a:lnTo>
                  <a:lnTo>
                    <a:pt x="425596" y="95052"/>
                  </a:lnTo>
                  <a:close/>
                </a:path>
                <a:path w="4123054" h="179069">
                  <a:moveTo>
                    <a:pt x="419629" y="117072"/>
                  </a:moveTo>
                  <a:lnTo>
                    <a:pt x="413299" y="117072"/>
                  </a:lnTo>
                  <a:lnTo>
                    <a:pt x="417499" y="115294"/>
                  </a:lnTo>
                  <a:lnTo>
                    <a:pt x="423976" y="108177"/>
                  </a:lnTo>
                  <a:lnTo>
                    <a:pt x="425596" y="103679"/>
                  </a:lnTo>
                  <a:lnTo>
                    <a:pt x="425596" y="95052"/>
                  </a:lnTo>
                  <a:lnTo>
                    <a:pt x="425948" y="95007"/>
                  </a:lnTo>
                  <a:lnTo>
                    <a:pt x="425596" y="92252"/>
                  </a:lnTo>
                  <a:lnTo>
                    <a:pt x="428377" y="92252"/>
                  </a:lnTo>
                  <a:lnTo>
                    <a:pt x="428377" y="104395"/>
                  </a:lnTo>
                  <a:lnTo>
                    <a:pt x="426510" y="109517"/>
                  </a:lnTo>
                  <a:lnTo>
                    <a:pt x="419629" y="117072"/>
                  </a:lnTo>
                  <a:close/>
                </a:path>
                <a:path w="4123054" h="179069">
                  <a:moveTo>
                    <a:pt x="413299" y="117072"/>
                  </a:moveTo>
                  <a:lnTo>
                    <a:pt x="404450" y="117072"/>
                  </a:lnTo>
                  <a:lnTo>
                    <a:pt x="401516" y="116075"/>
                  </a:lnTo>
                  <a:lnTo>
                    <a:pt x="397173" y="112082"/>
                  </a:lnTo>
                  <a:lnTo>
                    <a:pt x="396124" y="109609"/>
                  </a:lnTo>
                  <a:lnTo>
                    <a:pt x="396087" y="99513"/>
                  </a:lnTo>
                  <a:lnTo>
                    <a:pt x="400545" y="95492"/>
                  </a:lnTo>
                  <a:lnTo>
                    <a:pt x="422814" y="92612"/>
                  </a:lnTo>
                  <a:lnTo>
                    <a:pt x="422814" y="95412"/>
                  </a:lnTo>
                  <a:lnTo>
                    <a:pt x="402506" y="98045"/>
                  </a:lnTo>
                  <a:lnTo>
                    <a:pt x="398868" y="101140"/>
                  </a:lnTo>
                  <a:lnTo>
                    <a:pt x="398868" y="108710"/>
                  </a:lnTo>
                  <a:lnTo>
                    <a:pt x="399649" y="110589"/>
                  </a:lnTo>
                  <a:lnTo>
                    <a:pt x="402859" y="113542"/>
                  </a:lnTo>
                  <a:lnTo>
                    <a:pt x="405174" y="114296"/>
                  </a:lnTo>
                  <a:lnTo>
                    <a:pt x="418408" y="114296"/>
                  </a:lnTo>
                  <a:lnTo>
                    <a:pt x="417499" y="115294"/>
                  </a:lnTo>
                  <a:lnTo>
                    <a:pt x="413299" y="117072"/>
                  </a:lnTo>
                  <a:close/>
                </a:path>
                <a:path w="4123054" h="179069">
                  <a:moveTo>
                    <a:pt x="418408" y="114296"/>
                  </a:moveTo>
                  <a:lnTo>
                    <a:pt x="412480" y="114296"/>
                  </a:lnTo>
                  <a:lnTo>
                    <a:pt x="415994" y="112819"/>
                  </a:lnTo>
                  <a:lnTo>
                    <a:pt x="421443" y="106838"/>
                  </a:lnTo>
                  <a:lnTo>
                    <a:pt x="422814" y="102962"/>
                  </a:lnTo>
                  <a:lnTo>
                    <a:pt x="422814" y="95412"/>
                  </a:lnTo>
                  <a:lnTo>
                    <a:pt x="425596" y="95052"/>
                  </a:lnTo>
                  <a:lnTo>
                    <a:pt x="425596" y="103679"/>
                  </a:lnTo>
                  <a:lnTo>
                    <a:pt x="423976" y="108177"/>
                  </a:lnTo>
                  <a:lnTo>
                    <a:pt x="418408" y="114296"/>
                  </a:lnTo>
                  <a:close/>
                </a:path>
                <a:path w="4123054" h="179069">
                  <a:moveTo>
                    <a:pt x="411547" y="133735"/>
                  </a:moveTo>
                  <a:lnTo>
                    <a:pt x="398602" y="133735"/>
                  </a:lnTo>
                  <a:lnTo>
                    <a:pt x="406092" y="132887"/>
                  </a:lnTo>
                  <a:lnTo>
                    <a:pt x="412603" y="130341"/>
                  </a:lnTo>
                  <a:lnTo>
                    <a:pt x="418136" y="126098"/>
                  </a:lnTo>
                  <a:lnTo>
                    <a:pt x="422690" y="120158"/>
                  </a:lnTo>
                  <a:lnTo>
                    <a:pt x="423500" y="118809"/>
                  </a:lnTo>
                  <a:lnTo>
                    <a:pt x="428196" y="118809"/>
                  </a:lnTo>
                  <a:lnTo>
                    <a:pt x="428196" y="121585"/>
                  </a:lnTo>
                  <a:lnTo>
                    <a:pt x="422643" y="121585"/>
                  </a:lnTo>
                  <a:lnTo>
                    <a:pt x="422643" y="124755"/>
                  </a:lnTo>
                  <a:lnTo>
                    <a:pt x="420068" y="128116"/>
                  </a:lnTo>
                  <a:lnTo>
                    <a:pt x="413987" y="132781"/>
                  </a:lnTo>
                  <a:lnTo>
                    <a:pt x="411547" y="133735"/>
                  </a:lnTo>
                  <a:close/>
                </a:path>
                <a:path w="4123054" h="179069">
                  <a:moveTo>
                    <a:pt x="448589" y="134343"/>
                  </a:moveTo>
                  <a:lnTo>
                    <a:pt x="428196" y="134343"/>
                  </a:lnTo>
                  <a:lnTo>
                    <a:pt x="428196" y="118809"/>
                  </a:lnTo>
                  <a:lnTo>
                    <a:pt x="448589" y="118809"/>
                  </a:lnTo>
                  <a:lnTo>
                    <a:pt x="448589" y="134343"/>
                  </a:lnTo>
                  <a:close/>
                </a:path>
                <a:path w="4123054" h="179069">
                  <a:moveTo>
                    <a:pt x="422643" y="124755"/>
                  </a:moveTo>
                  <a:lnTo>
                    <a:pt x="422643" y="121585"/>
                  </a:lnTo>
                  <a:lnTo>
                    <a:pt x="425072" y="121585"/>
                  </a:lnTo>
                  <a:lnTo>
                    <a:pt x="422643" y="124755"/>
                  </a:lnTo>
                  <a:close/>
                </a:path>
                <a:path w="4123054" h="179069">
                  <a:moveTo>
                    <a:pt x="422643" y="129290"/>
                  </a:moveTo>
                  <a:lnTo>
                    <a:pt x="422643" y="124755"/>
                  </a:lnTo>
                  <a:lnTo>
                    <a:pt x="425072" y="121585"/>
                  </a:lnTo>
                  <a:lnTo>
                    <a:pt x="425072" y="124363"/>
                  </a:lnTo>
                  <a:lnTo>
                    <a:pt x="425424" y="124363"/>
                  </a:lnTo>
                  <a:lnTo>
                    <a:pt x="425377" y="125722"/>
                  </a:lnTo>
                  <a:lnTo>
                    <a:pt x="422643" y="129290"/>
                  </a:lnTo>
                  <a:close/>
                </a:path>
                <a:path w="4123054" h="179069">
                  <a:moveTo>
                    <a:pt x="425424" y="124363"/>
                  </a:moveTo>
                  <a:lnTo>
                    <a:pt x="425072" y="124363"/>
                  </a:lnTo>
                  <a:lnTo>
                    <a:pt x="425072" y="121585"/>
                  </a:lnTo>
                  <a:lnTo>
                    <a:pt x="425424" y="121796"/>
                  </a:lnTo>
                  <a:lnTo>
                    <a:pt x="425424" y="124363"/>
                  </a:lnTo>
                  <a:close/>
                </a:path>
                <a:path w="4123054" h="179069">
                  <a:moveTo>
                    <a:pt x="425424" y="121796"/>
                  </a:moveTo>
                  <a:lnTo>
                    <a:pt x="425072" y="121585"/>
                  </a:lnTo>
                  <a:lnTo>
                    <a:pt x="425424" y="121585"/>
                  </a:lnTo>
                  <a:lnTo>
                    <a:pt x="425424" y="121796"/>
                  </a:lnTo>
                  <a:close/>
                </a:path>
                <a:path w="4123054" h="179069">
                  <a:moveTo>
                    <a:pt x="428196" y="134343"/>
                  </a:moveTo>
                  <a:lnTo>
                    <a:pt x="425424" y="134343"/>
                  </a:lnTo>
                  <a:lnTo>
                    <a:pt x="425424" y="125660"/>
                  </a:lnTo>
                  <a:lnTo>
                    <a:pt x="427453" y="123012"/>
                  </a:lnTo>
                  <a:lnTo>
                    <a:pt x="425424" y="121796"/>
                  </a:lnTo>
                  <a:lnTo>
                    <a:pt x="425424" y="121585"/>
                  </a:lnTo>
                  <a:lnTo>
                    <a:pt x="428196" y="121585"/>
                  </a:lnTo>
                  <a:lnTo>
                    <a:pt x="428196" y="134343"/>
                  </a:lnTo>
                  <a:close/>
                </a:path>
                <a:path w="4123054" h="179069">
                  <a:moveTo>
                    <a:pt x="425424" y="125660"/>
                  </a:moveTo>
                  <a:lnTo>
                    <a:pt x="425424" y="121796"/>
                  </a:lnTo>
                  <a:lnTo>
                    <a:pt x="427453" y="123012"/>
                  </a:lnTo>
                  <a:lnTo>
                    <a:pt x="425424" y="125660"/>
                  </a:lnTo>
                  <a:close/>
                </a:path>
                <a:path w="4123054" h="179069">
                  <a:moveTo>
                    <a:pt x="412068" y="136513"/>
                  </a:moveTo>
                  <a:lnTo>
                    <a:pt x="398602" y="136513"/>
                  </a:lnTo>
                  <a:lnTo>
                    <a:pt x="406831" y="135580"/>
                  </a:lnTo>
                  <a:lnTo>
                    <a:pt x="413987" y="132781"/>
                  </a:lnTo>
                  <a:lnTo>
                    <a:pt x="420068" y="128116"/>
                  </a:lnTo>
                  <a:lnTo>
                    <a:pt x="422643" y="124755"/>
                  </a:lnTo>
                  <a:lnTo>
                    <a:pt x="422643" y="129290"/>
                  </a:lnTo>
                  <a:lnTo>
                    <a:pt x="421997" y="130133"/>
                  </a:lnTo>
                  <a:lnTo>
                    <a:pt x="415370" y="135220"/>
                  </a:lnTo>
                  <a:lnTo>
                    <a:pt x="412068" y="136513"/>
                  </a:lnTo>
                  <a:close/>
                </a:path>
                <a:path w="4123054" h="179069">
                  <a:moveTo>
                    <a:pt x="454152" y="137120"/>
                  </a:moveTo>
                  <a:lnTo>
                    <a:pt x="422643" y="137120"/>
                  </a:lnTo>
                  <a:lnTo>
                    <a:pt x="422643" y="129290"/>
                  </a:lnTo>
                  <a:lnTo>
                    <a:pt x="425424" y="125660"/>
                  </a:lnTo>
                  <a:lnTo>
                    <a:pt x="425424" y="134343"/>
                  </a:lnTo>
                  <a:lnTo>
                    <a:pt x="454152" y="134343"/>
                  </a:lnTo>
                  <a:lnTo>
                    <a:pt x="454152" y="137120"/>
                  </a:lnTo>
                  <a:close/>
                </a:path>
                <a:path w="4123054" h="179069">
                  <a:moveTo>
                    <a:pt x="581634" y="51490"/>
                  </a:moveTo>
                  <a:lnTo>
                    <a:pt x="579237" y="48270"/>
                  </a:lnTo>
                  <a:lnTo>
                    <a:pt x="578862" y="47996"/>
                  </a:lnTo>
                  <a:lnTo>
                    <a:pt x="578862" y="0"/>
                  </a:lnTo>
                  <a:lnTo>
                    <a:pt x="611838" y="0"/>
                  </a:lnTo>
                  <a:lnTo>
                    <a:pt x="611838" y="2776"/>
                  </a:lnTo>
                  <a:lnTo>
                    <a:pt x="581634" y="2776"/>
                  </a:lnTo>
                  <a:lnTo>
                    <a:pt x="581634" y="51490"/>
                  </a:lnTo>
                  <a:close/>
                </a:path>
                <a:path w="4123054" h="179069">
                  <a:moveTo>
                    <a:pt x="584415" y="55628"/>
                  </a:moveTo>
                  <a:lnTo>
                    <a:pt x="581634" y="55628"/>
                  </a:lnTo>
                  <a:lnTo>
                    <a:pt x="581634" y="55440"/>
                  </a:lnTo>
                  <a:lnTo>
                    <a:pt x="583720" y="54292"/>
                  </a:lnTo>
                  <a:lnTo>
                    <a:pt x="581634" y="51490"/>
                  </a:lnTo>
                  <a:lnTo>
                    <a:pt x="581634" y="2776"/>
                  </a:lnTo>
                  <a:lnTo>
                    <a:pt x="584415" y="2776"/>
                  </a:lnTo>
                  <a:lnTo>
                    <a:pt x="584415" y="55628"/>
                  </a:lnTo>
                  <a:close/>
                </a:path>
                <a:path w="4123054" h="179069">
                  <a:moveTo>
                    <a:pt x="606285" y="58406"/>
                  </a:moveTo>
                  <a:lnTo>
                    <a:pt x="584415" y="58406"/>
                  </a:lnTo>
                  <a:lnTo>
                    <a:pt x="584415" y="2776"/>
                  </a:lnTo>
                  <a:lnTo>
                    <a:pt x="606285" y="2776"/>
                  </a:lnTo>
                  <a:lnTo>
                    <a:pt x="606285" y="58406"/>
                  </a:lnTo>
                  <a:close/>
                </a:path>
                <a:path w="4123054" h="179069">
                  <a:moveTo>
                    <a:pt x="609057" y="134343"/>
                  </a:moveTo>
                  <a:lnTo>
                    <a:pt x="606285" y="134343"/>
                  </a:lnTo>
                  <a:lnTo>
                    <a:pt x="606285" y="2776"/>
                  </a:lnTo>
                  <a:lnTo>
                    <a:pt x="609057" y="2776"/>
                  </a:lnTo>
                  <a:lnTo>
                    <a:pt x="609057" y="134343"/>
                  </a:lnTo>
                  <a:close/>
                </a:path>
                <a:path w="4123054" h="179069">
                  <a:moveTo>
                    <a:pt x="611838" y="134343"/>
                  </a:moveTo>
                  <a:lnTo>
                    <a:pt x="609057" y="134343"/>
                  </a:lnTo>
                  <a:lnTo>
                    <a:pt x="609057" y="2776"/>
                  </a:lnTo>
                  <a:lnTo>
                    <a:pt x="611838" y="2776"/>
                  </a:lnTo>
                  <a:lnTo>
                    <a:pt x="611838" y="134343"/>
                  </a:lnTo>
                  <a:close/>
                </a:path>
                <a:path w="4123054" h="179069">
                  <a:moveTo>
                    <a:pt x="553773" y="139289"/>
                  </a:moveTo>
                  <a:lnTo>
                    <a:pt x="520117" y="119699"/>
                  </a:lnTo>
                  <a:lnTo>
                    <a:pt x="514026" y="91905"/>
                  </a:lnTo>
                  <a:lnTo>
                    <a:pt x="514767" y="80939"/>
                  </a:lnTo>
                  <a:lnTo>
                    <a:pt x="539755" y="44095"/>
                  </a:lnTo>
                  <a:lnTo>
                    <a:pt x="557336" y="40528"/>
                  </a:lnTo>
                  <a:lnTo>
                    <a:pt x="566046" y="41389"/>
                  </a:lnTo>
                  <a:lnTo>
                    <a:pt x="571467" y="43305"/>
                  </a:lnTo>
                  <a:lnTo>
                    <a:pt x="557336" y="43305"/>
                  </a:lnTo>
                  <a:lnTo>
                    <a:pt x="548699" y="44135"/>
                  </a:lnTo>
                  <a:lnTo>
                    <a:pt x="519606" y="72053"/>
                  </a:lnTo>
                  <a:lnTo>
                    <a:pt x="516807" y="91905"/>
                  </a:lnTo>
                  <a:lnTo>
                    <a:pt x="517441" y="101866"/>
                  </a:lnTo>
                  <a:lnTo>
                    <a:pt x="538742" y="133573"/>
                  </a:lnTo>
                  <a:lnTo>
                    <a:pt x="553773" y="136513"/>
                  </a:lnTo>
                  <a:lnTo>
                    <a:pt x="567933" y="136513"/>
                  </a:lnTo>
                  <a:lnTo>
                    <a:pt x="563006" y="138310"/>
                  </a:lnTo>
                  <a:lnTo>
                    <a:pt x="553773" y="139289"/>
                  </a:lnTo>
                  <a:close/>
                </a:path>
                <a:path w="4123054" h="179069">
                  <a:moveTo>
                    <a:pt x="553773" y="136513"/>
                  </a:moveTo>
                  <a:lnTo>
                    <a:pt x="519344" y="110661"/>
                  </a:lnTo>
                  <a:lnTo>
                    <a:pt x="516807" y="91905"/>
                  </a:lnTo>
                  <a:lnTo>
                    <a:pt x="517507" y="81431"/>
                  </a:lnTo>
                  <a:lnTo>
                    <a:pt x="540931" y="46625"/>
                  </a:lnTo>
                  <a:lnTo>
                    <a:pt x="557336" y="43305"/>
                  </a:lnTo>
                  <a:lnTo>
                    <a:pt x="565278" y="44075"/>
                  </a:lnTo>
                  <a:lnTo>
                    <a:pt x="571045" y="46082"/>
                  </a:lnTo>
                  <a:lnTo>
                    <a:pt x="557336" y="46082"/>
                  </a:lnTo>
                  <a:lnTo>
                    <a:pt x="549319" y="46851"/>
                  </a:lnTo>
                  <a:lnTo>
                    <a:pt x="520246" y="81923"/>
                  </a:lnTo>
                  <a:lnTo>
                    <a:pt x="519588" y="91905"/>
                  </a:lnTo>
                  <a:lnTo>
                    <a:pt x="520180" y="101366"/>
                  </a:lnTo>
                  <a:lnTo>
                    <a:pt x="546458" y="133061"/>
                  </a:lnTo>
                  <a:lnTo>
                    <a:pt x="553773" y="133735"/>
                  </a:lnTo>
                  <a:lnTo>
                    <a:pt x="567459" y="133735"/>
                  </a:lnTo>
                  <a:lnTo>
                    <a:pt x="562298" y="135612"/>
                  </a:lnTo>
                  <a:lnTo>
                    <a:pt x="553773" y="136513"/>
                  </a:lnTo>
                  <a:close/>
                </a:path>
                <a:path w="4123054" h="179069">
                  <a:moveTo>
                    <a:pt x="578862" y="52384"/>
                  </a:moveTo>
                  <a:lnTo>
                    <a:pt x="577255" y="50237"/>
                  </a:lnTo>
                  <a:lnTo>
                    <a:pt x="571917" y="46386"/>
                  </a:lnTo>
                  <a:lnTo>
                    <a:pt x="565278" y="44075"/>
                  </a:lnTo>
                  <a:lnTo>
                    <a:pt x="557336" y="43305"/>
                  </a:lnTo>
                  <a:lnTo>
                    <a:pt x="571467" y="43305"/>
                  </a:lnTo>
                  <a:lnTo>
                    <a:pt x="573346" y="43969"/>
                  </a:lnTo>
                  <a:lnTo>
                    <a:pt x="578862" y="47996"/>
                  </a:lnTo>
                  <a:lnTo>
                    <a:pt x="578862" y="52384"/>
                  </a:lnTo>
                  <a:close/>
                </a:path>
                <a:path w="4123054" h="179069">
                  <a:moveTo>
                    <a:pt x="553773" y="133735"/>
                  </a:moveTo>
                  <a:lnTo>
                    <a:pt x="521955" y="109691"/>
                  </a:lnTo>
                  <a:lnTo>
                    <a:pt x="519588" y="91905"/>
                  </a:lnTo>
                  <a:lnTo>
                    <a:pt x="520246" y="81923"/>
                  </a:lnTo>
                  <a:lnTo>
                    <a:pt x="542111" y="49155"/>
                  </a:lnTo>
                  <a:lnTo>
                    <a:pt x="557336" y="46082"/>
                  </a:lnTo>
                  <a:lnTo>
                    <a:pt x="567699" y="46082"/>
                  </a:lnTo>
                  <a:lnTo>
                    <a:pt x="574871" y="49710"/>
                  </a:lnTo>
                  <a:lnTo>
                    <a:pt x="579643" y="58406"/>
                  </a:lnTo>
                  <a:lnTo>
                    <a:pt x="606285" y="58406"/>
                  </a:lnTo>
                  <a:lnTo>
                    <a:pt x="606285" y="61530"/>
                  </a:lnTo>
                  <a:lnTo>
                    <a:pt x="556993" y="61530"/>
                  </a:lnTo>
                  <a:lnTo>
                    <a:pt x="551494" y="64308"/>
                  </a:lnTo>
                  <a:lnTo>
                    <a:pt x="543763" y="75108"/>
                  </a:lnTo>
                  <a:lnTo>
                    <a:pt x="541959" y="81923"/>
                  </a:lnTo>
                  <a:lnTo>
                    <a:pt x="541886" y="99572"/>
                  </a:lnTo>
                  <a:lnTo>
                    <a:pt x="543734" y="106158"/>
                  </a:lnTo>
                  <a:lnTo>
                    <a:pt x="551278" y="115820"/>
                  </a:lnTo>
                  <a:lnTo>
                    <a:pt x="556574" y="118288"/>
                  </a:lnTo>
                  <a:lnTo>
                    <a:pt x="606285" y="118288"/>
                  </a:lnTo>
                  <a:lnTo>
                    <a:pt x="606285" y="119329"/>
                  </a:lnTo>
                  <a:lnTo>
                    <a:pt x="579786" y="119329"/>
                  </a:lnTo>
                  <a:lnTo>
                    <a:pt x="578958" y="120592"/>
                  </a:lnTo>
                  <a:lnTo>
                    <a:pt x="574179" y="126342"/>
                  </a:lnTo>
                  <a:lnTo>
                    <a:pt x="568387" y="130449"/>
                  </a:lnTo>
                  <a:lnTo>
                    <a:pt x="561585" y="132914"/>
                  </a:lnTo>
                  <a:lnTo>
                    <a:pt x="553773" y="133735"/>
                  </a:lnTo>
                  <a:close/>
                </a:path>
                <a:path w="4123054" h="179069">
                  <a:moveTo>
                    <a:pt x="584415" y="58406"/>
                  </a:moveTo>
                  <a:lnTo>
                    <a:pt x="579643" y="58406"/>
                  </a:lnTo>
                  <a:lnTo>
                    <a:pt x="574871" y="49710"/>
                  </a:lnTo>
                  <a:lnTo>
                    <a:pt x="567699" y="46082"/>
                  </a:lnTo>
                  <a:lnTo>
                    <a:pt x="571045" y="46082"/>
                  </a:lnTo>
                  <a:lnTo>
                    <a:pt x="571917" y="46386"/>
                  </a:lnTo>
                  <a:lnTo>
                    <a:pt x="577255" y="50237"/>
                  </a:lnTo>
                  <a:lnTo>
                    <a:pt x="578862" y="52384"/>
                  </a:lnTo>
                  <a:lnTo>
                    <a:pt x="578862" y="55628"/>
                  </a:lnTo>
                  <a:lnTo>
                    <a:pt x="584415" y="55628"/>
                  </a:lnTo>
                  <a:lnTo>
                    <a:pt x="584415" y="58406"/>
                  </a:lnTo>
                  <a:close/>
                </a:path>
                <a:path w="4123054" h="179069">
                  <a:moveTo>
                    <a:pt x="581291" y="55628"/>
                  </a:moveTo>
                  <a:lnTo>
                    <a:pt x="578862" y="52384"/>
                  </a:lnTo>
                  <a:lnTo>
                    <a:pt x="578862" y="47996"/>
                  </a:lnTo>
                  <a:lnTo>
                    <a:pt x="579237" y="48270"/>
                  </a:lnTo>
                  <a:lnTo>
                    <a:pt x="581634" y="51490"/>
                  </a:lnTo>
                  <a:lnTo>
                    <a:pt x="581634" y="52852"/>
                  </a:lnTo>
                  <a:lnTo>
                    <a:pt x="581291" y="52852"/>
                  </a:lnTo>
                  <a:lnTo>
                    <a:pt x="581291" y="55628"/>
                  </a:lnTo>
                  <a:close/>
                </a:path>
                <a:path w="4123054" h="179069">
                  <a:moveTo>
                    <a:pt x="581634" y="55440"/>
                  </a:moveTo>
                  <a:lnTo>
                    <a:pt x="581634" y="51490"/>
                  </a:lnTo>
                  <a:lnTo>
                    <a:pt x="583720" y="54292"/>
                  </a:lnTo>
                  <a:lnTo>
                    <a:pt x="581634" y="55440"/>
                  </a:lnTo>
                  <a:close/>
                </a:path>
                <a:path w="4123054" h="179069">
                  <a:moveTo>
                    <a:pt x="581291" y="55628"/>
                  </a:moveTo>
                  <a:lnTo>
                    <a:pt x="578862" y="55628"/>
                  </a:lnTo>
                  <a:lnTo>
                    <a:pt x="578862" y="52384"/>
                  </a:lnTo>
                  <a:lnTo>
                    <a:pt x="581291" y="55628"/>
                  </a:lnTo>
                  <a:close/>
                </a:path>
                <a:path w="4123054" h="179069">
                  <a:moveTo>
                    <a:pt x="581291" y="55628"/>
                  </a:moveTo>
                  <a:lnTo>
                    <a:pt x="581291" y="52852"/>
                  </a:lnTo>
                  <a:lnTo>
                    <a:pt x="581634" y="52852"/>
                  </a:lnTo>
                  <a:lnTo>
                    <a:pt x="581634" y="55440"/>
                  </a:lnTo>
                  <a:lnTo>
                    <a:pt x="581291" y="55628"/>
                  </a:lnTo>
                  <a:close/>
                </a:path>
                <a:path w="4123054" h="179069">
                  <a:moveTo>
                    <a:pt x="581634" y="55628"/>
                  </a:moveTo>
                  <a:lnTo>
                    <a:pt x="581291" y="55628"/>
                  </a:lnTo>
                  <a:lnTo>
                    <a:pt x="581634" y="55440"/>
                  </a:lnTo>
                  <a:lnTo>
                    <a:pt x="581634" y="55628"/>
                  </a:lnTo>
                  <a:close/>
                </a:path>
                <a:path w="4123054" h="179069">
                  <a:moveTo>
                    <a:pt x="569775" y="118288"/>
                  </a:moveTo>
                  <a:lnTo>
                    <a:pt x="556574" y="118288"/>
                  </a:lnTo>
                  <a:lnTo>
                    <a:pt x="551278" y="115820"/>
                  </a:lnTo>
                  <a:lnTo>
                    <a:pt x="543734" y="106158"/>
                  </a:lnTo>
                  <a:lnTo>
                    <a:pt x="541886" y="99572"/>
                  </a:lnTo>
                  <a:lnTo>
                    <a:pt x="541959" y="81923"/>
                  </a:lnTo>
                  <a:lnTo>
                    <a:pt x="543763" y="75108"/>
                  </a:lnTo>
                  <a:lnTo>
                    <a:pt x="551497" y="64304"/>
                  </a:lnTo>
                  <a:lnTo>
                    <a:pt x="556993" y="61530"/>
                  </a:lnTo>
                  <a:lnTo>
                    <a:pt x="570233" y="61530"/>
                  </a:lnTo>
                  <a:lnTo>
                    <a:pt x="575314" y="63770"/>
                  </a:lnTo>
                  <a:lnTo>
                    <a:pt x="575786" y="64308"/>
                  </a:lnTo>
                  <a:lnTo>
                    <a:pt x="557945" y="64308"/>
                  </a:lnTo>
                  <a:lnTo>
                    <a:pt x="553202" y="66694"/>
                  </a:lnTo>
                  <a:lnTo>
                    <a:pt x="546373" y="76240"/>
                  </a:lnTo>
                  <a:lnTo>
                    <a:pt x="544668" y="82793"/>
                  </a:lnTo>
                  <a:lnTo>
                    <a:pt x="544716" y="99112"/>
                  </a:lnTo>
                  <a:lnTo>
                    <a:pt x="546315" y="104952"/>
                  </a:lnTo>
                  <a:lnTo>
                    <a:pt x="552907" y="113398"/>
                  </a:lnTo>
                  <a:lnTo>
                    <a:pt x="557479" y="115510"/>
                  </a:lnTo>
                  <a:lnTo>
                    <a:pt x="575187" y="115510"/>
                  </a:lnTo>
                  <a:lnTo>
                    <a:pt x="575033" y="115706"/>
                  </a:lnTo>
                  <a:lnTo>
                    <a:pt x="569775" y="118288"/>
                  </a:lnTo>
                  <a:close/>
                </a:path>
                <a:path w="4123054" h="179069">
                  <a:moveTo>
                    <a:pt x="606285" y="118288"/>
                  </a:moveTo>
                  <a:lnTo>
                    <a:pt x="569775" y="118288"/>
                  </a:lnTo>
                  <a:lnTo>
                    <a:pt x="575033" y="115706"/>
                  </a:lnTo>
                  <a:lnTo>
                    <a:pt x="582987" y="105585"/>
                  </a:lnTo>
                  <a:lnTo>
                    <a:pt x="584930" y="99112"/>
                  </a:lnTo>
                  <a:lnTo>
                    <a:pt x="584930" y="77958"/>
                  </a:lnTo>
                  <a:lnTo>
                    <a:pt x="583025" y="72545"/>
                  </a:lnTo>
                  <a:lnTo>
                    <a:pt x="575300" y="63754"/>
                  </a:lnTo>
                  <a:lnTo>
                    <a:pt x="570233" y="61530"/>
                  </a:lnTo>
                  <a:lnTo>
                    <a:pt x="606285" y="61530"/>
                  </a:lnTo>
                  <a:lnTo>
                    <a:pt x="606285" y="118288"/>
                  </a:lnTo>
                  <a:close/>
                </a:path>
                <a:path w="4123054" h="179069">
                  <a:moveTo>
                    <a:pt x="568880" y="115510"/>
                  </a:moveTo>
                  <a:lnTo>
                    <a:pt x="557479" y="115510"/>
                  </a:lnTo>
                  <a:lnTo>
                    <a:pt x="552907" y="113398"/>
                  </a:lnTo>
                  <a:lnTo>
                    <a:pt x="546315" y="104952"/>
                  </a:lnTo>
                  <a:lnTo>
                    <a:pt x="544716" y="99112"/>
                  </a:lnTo>
                  <a:lnTo>
                    <a:pt x="544668" y="82793"/>
                  </a:lnTo>
                  <a:lnTo>
                    <a:pt x="546373" y="76240"/>
                  </a:lnTo>
                  <a:lnTo>
                    <a:pt x="553202" y="66694"/>
                  </a:lnTo>
                  <a:lnTo>
                    <a:pt x="557945" y="64308"/>
                  </a:lnTo>
                  <a:lnTo>
                    <a:pt x="569394" y="64308"/>
                  </a:lnTo>
                  <a:lnTo>
                    <a:pt x="573766" y="66216"/>
                  </a:lnTo>
                  <a:lnTo>
                    <a:pt x="574529" y="67084"/>
                  </a:lnTo>
                  <a:lnTo>
                    <a:pt x="558898" y="67084"/>
                  </a:lnTo>
                  <a:lnTo>
                    <a:pt x="554907" y="69083"/>
                  </a:lnTo>
                  <a:lnTo>
                    <a:pt x="548973" y="77373"/>
                  </a:lnTo>
                  <a:lnTo>
                    <a:pt x="547439" y="83386"/>
                  </a:lnTo>
                  <a:lnTo>
                    <a:pt x="547486" y="98472"/>
                  </a:lnTo>
                  <a:lnTo>
                    <a:pt x="548897" y="103745"/>
                  </a:lnTo>
                  <a:lnTo>
                    <a:pt x="554545" y="110977"/>
                  </a:lnTo>
                  <a:lnTo>
                    <a:pt x="558384" y="112734"/>
                  </a:lnTo>
                  <a:lnTo>
                    <a:pt x="573836" y="112734"/>
                  </a:lnTo>
                  <a:lnTo>
                    <a:pt x="573405" y="113283"/>
                  </a:lnTo>
                  <a:lnTo>
                    <a:pt x="568880" y="115510"/>
                  </a:lnTo>
                  <a:close/>
                </a:path>
                <a:path w="4123054" h="179069">
                  <a:moveTo>
                    <a:pt x="575187" y="115510"/>
                  </a:moveTo>
                  <a:lnTo>
                    <a:pt x="568880" y="115510"/>
                  </a:lnTo>
                  <a:lnTo>
                    <a:pt x="573405" y="113283"/>
                  </a:lnTo>
                  <a:lnTo>
                    <a:pt x="580405" y="104374"/>
                  </a:lnTo>
                  <a:lnTo>
                    <a:pt x="582158" y="98472"/>
                  </a:lnTo>
                  <a:lnTo>
                    <a:pt x="582158" y="78656"/>
                  </a:lnTo>
                  <a:lnTo>
                    <a:pt x="580482" y="73853"/>
                  </a:lnTo>
                  <a:lnTo>
                    <a:pt x="573766" y="66216"/>
                  </a:lnTo>
                  <a:lnTo>
                    <a:pt x="569394" y="64308"/>
                  </a:lnTo>
                  <a:lnTo>
                    <a:pt x="575786" y="64308"/>
                  </a:lnTo>
                  <a:lnTo>
                    <a:pt x="583025" y="72545"/>
                  </a:lnTo>
                  <a:lnTo>
                    <a:pt x="584930" y="77958"/>
                  </a:lnTo>
                  <a:lnTo>
                    <a:pt x="584930" y="99112"/>
                  </a:lnTo>
                  <a:lnTo>
                    <a:pt x="582987" y="105585"/>
                  </a:lnTo>
                  <a:lnTo>
                    <a:pt x="575187" y="115510"/>
                  </a:lnTo>
                  <a:close/>
                </a:path>
                <a:path w="4123054" h="179069">
                  <a:moveTo>
                    <a:pt x="573836" y="112734"/>
                  </a:moveTo>
                  <a:lnTo>
                    <a:pt x="567975" y="112734"/>
                  </a:lnTo>
                  <a:lnTo>
                    <a:pt x="571776" y="110860"/>
                  </a:lnTo>
                  <a:lnTo>
                    <a:pt x="577824" y="103161"/>
                  </a:lnTo>
                  <a:lnTo>
                    <a:pt x="579377" y="97832"/>
                  </a:lnTo>
                  <a:lnTo>
                    <a:pt x="579377" y="79353"/>
                  </a:lnTo>
                  <a:lnTo>
                    <a:pt x="577929" y="75162"/>
                  </a:lnTo>
                  <a:lnTo>
                    <a:pt x="572233" y="68679"/>
                  </a:lnTo>
                  <a:lnTo>
                    <a:pt x="568556" y="67084"/>
                  </a:lnTo>
                  <a:lnTo>
                    <a:pt x="574529" y="67084"/>
                  </a:lnTo>
                  <a:lnTo>
                    <a:pt x="580482" y="73853"/>
                  </a:lnTo>
                  <a:lnTo>
                    <a:pt x="582158" y="78656"/>
                  </a:lnTo>
                  <a:lnTo>
                    <a:pt x="582158" y="98472"/>
                  </a:lnTo>
                  <a:lnTo>
                    <a:pt x="580405" y="104374"/>
                  </a:lnTo>
                  <a:lnTo>
                    <a:pt x="573836" y="112734"/>
                  </a:lnTo>
                  <a:close/>
                </a:path>
                <a:path w="4123054" h="179069">
                  <a:moveTo>
                    <a:pt x="567459" y="133735"/>
                  </a:moveTo>
                  <a:lnTo>
                    <a:pt x="553773" y="133735"/>
                  </a:lnTo>
                  <a:lnTo>
                    <a:pt x="561592" y="132911"/>
                  </a:lnTo>
                  <a:lnTo>
                    <a:pt x="568387" y="130449"/>
                  </a:lnTo>
                  <a:lnTo>
                    <a:pt x="574179" y="126342"/>
                  </a:lnTo>
                  <a:lnTo>
                    <a:pt x="578958" y="120592"/>
                  </a:lnTo>
                  <a:lnTo>
                    <a:pt x="579786" y="119329"/>
                  </a:lnTo>
                  <a:lnTo>
                    <a:pt x="584415" y="119329"/>
                  </a:lnTo>
                  <a:lnTo>
                    <a:pt x="584415" y="122106"/>
                  </a:lnTo>
                  <a:lnTo>
                    <a:pt x="578862" y="122106"/>
                  </a:lnTo>
                  <a:lnTo>
                    <a:pt x="578862" y="125031"/>
                  </a:lnTo>
                  <a:lnTo>
                    <a:pt x="576057" y="128409"/>
                  </a:lnTo>
                  <a:lnTo>
                    <a:pt x="569718" y="132914"/>
                  </a:lnTo>
                  <a:lnTo>
                    <a:pt x="567459" y="133735"/>
                  </a:lnTo>
                  <a:close/>
                </a:path>
                <a:path w="4123054" h="179069">
                  <a:moveTo>
                    <a:pt x="606285" y="134343"/>
                  </a:moveTo>
                  <a:lnTo>
                    <a:pt x="584415" y="134343"/>
                  </a:lnTo>
                  <a:lnTo>
                    <a:pt x="584415" y="119329"/>
                  </a:lnTo>
                  <a:lnTo>
                    <a:pt x="606285" y="119329"/>
                  </a:lnTo>
                  <a:lnTo>
                    <a:pt x="606285" y="134343"/>
                  </a:lnTo>
                  <a:close/>
                </a:path>
                <a:path w="4123054" h="179069">
                  <a:moveTo>
                    <a:pt x="578862" y="125031"/>
                  </a:moveTo>
                  <a:lnTo>
                    <a:pt x="578862" y="122106"/>
                  </a:lnTo>
                  <a:lnTo>
                    <a:pt x="581291" y="122106"/>
                  </a:lnTo>
                  <a:lnTo>
                    <a:pt x="578862" y="125031"/>
                  </a:lnTo>
                  <a:close/>
                </a:path>
                <a:path w="4123054" h="179069">
                  <a:moveTo>
                    <a:pt x="578862" y="129351"/>
                  </a:moveTo>
                  <a:lnTo>
                    <a:pt x="578984" y="124884"/>
                  </a:lnTo>
                  <a:lnTo>
                    <a:pt x="581291" y="122106"/>
                  </a:lnTo>
                  <a:lnTo>
                    <a:pt x="581291" y="124884"/>
                  </a:lnTo>
                  <a:lnTo>
                    <a:pt x="581634" y="124884"/>
                  </a:lnTo>
                  <a:lnTo>
                    <a:pt x="581634" y="126009"/>
                  </a:lnTo>
                  <a:lnTo>
                    <a:pt x="578862" y="129351"/>
                  </a:lnTo>
                  <a:close/>
                </a:path>
                <a:path w="4123054" h="179069">
                  <a:moveTo>
                    <a:pt x="581634" y="124884"/>
                  </a:moveTo>
                  <a:lnTo>
                    <a:pt x="581291" y="124884"/>
                  </a:lnTo>
                  <a:lnTo>
                    <a:pt x="581291" y="122106"/>
                  </a:lnTo>
                  <a:lnTo>
                    <a:pt x="581634" y="122330"/>
                  </a:lnTo>
                  <a:lnTo>
                    <a:pt x="581634" y="124884"/>
                  </a:lnTo>
                  <a:close/>
                </a:path>
                <a:path w="4123054" h="179069">
                  <a:moveTo>
                    <a:pt x="581634" y="122330"/>
                  </a:moveTo>
                  <a:lnTo>
                    <a:pt x="581291" y="122106"/>
                  </a:lnTo>
                  <a:lnTo>
                    <a:pt x="581634" y="122106"/>
                  </a:lnTo>
                  <a:lnTo>
                    <a:pt x="581634" y="122330"/>
                  </a:lnTo>
                  <a:close/>
                </a:path>
                <a:path w="4123054" h="179069">
                  <a:moveTo>
                    <a:pt x="584415" y="134343"/>
                  </a:moveTo>
                  <a:lnTo>
                    <a:pt x="581634" y="134343"/>
                  </a:lnTo>
                  <a:lnTo>
                    <a:pt x="581634" y="126009"/>
                  </a:lnTo>
                  <a:lnTo>
                    <a:pt x="583615" y="123621"/>
                  </a:lnTo>
                  <a:lnTo>
                    <a:pt x="581634" y="122330"/>
                  </a:lnTo>
                  <a:lnTo>
                    <a:pt x="581634" y="122106"/>
                  </a:lnTo>
                  <a:lnTo>
                    <a:pt x="584415" y="122106"/>
                  </a:lnTo>
                  <a:lnTo>
                    <a:pt x="584415" y="134343"/>
                  </a:lnTo>
                  <a:close/>
                </a:path>
                <a:path w="4123054" h="179069">
                  <a:moveTo>
                    <a:pt x="581634" y="126009"/>
                  </a:moveTo>
                  <a:lnTo>
                    <a:pt x="581634" y="122330"/>
                  </a:lnTo>
                  <a:lnTo>
                    <a:pt x="583615" y="123621"/>
                  </a:lnTo>
                  <a:lnTo>
                    <a:pt x="581634" y="126009"/>
                  </a:lnTo>
                  <a:close/>
                </a:path>
                <a:path w="4123054" h="179069">
                  <a:moveTo>
                    <a:pt x="567933" y="136513"/>
                  </a:moveTo>
                  <a:lnTo>
                    <a:pt x="553773" y="136513"/>
                  </a:lnTo>
                  <a:lnTo>
                    <a:pt x="562298" y="135612"/>
                  </a:lnTo>
                  <a:lnTo>
                    <a:pt x="569725" y="132911"/>
                  </a:lnTo>
                  <a:lnTo>
                    <a:pt x="576057" y="128409"/>
                  </a:lnTo>
                  <a:lnTo>
                    <a:pt x="578862" y="125031"/>
                  </a:lnTo>
                  <a:lnTo>
                    <a:pt x="578862" y="129351"/>
                  </a:lnTo>
                  <a:lnTo>
                    <a:pt x="577929" y="130476"/>
                  </a:lnTo>
                  <a:lnTo>
                    <a:pt x="571059" y="135372"/>
                  </a:lnTo>
                  <a:lnTo>
                    <a:pt x="567933" y="136513"/>
                  </a:lnTo>
                  <a:close/>
                </a:path>
                <a:path w="4123054" h="179069">
                  <a:moveTo>
                    <a:pt x="611838" y="137120"/>
                  </a:moveTo>
                  <a:lnTo>
                    <a:pt x="578862" y="137120"/>
                  </a:lnTo>
                  <a:lnTo>
                    <a:pt x="578862" y="129351"/>
                  </a:lnTo>
                  <a:lnTo>
                    <a:pt x="581634" y="126009"/>
                  </a:lnTo>
                  <a:lnTo>
                    <a:pt x="581634" y="134343"/>
                  </a:lnTo>
                  <a:lnTo>
                    <a:pt x="611838" y="134343"/>
                  </a:lnTo>
                  <a:lnTo>
                    <a:pt x="611838" y="137120"/>
                  </a:lnTo>
                  <a:close/>
                </a:path>
                <a:path w="4123054" h="179069">
                  <a:moveTo>
                    <a:pt x="672150" y="139289"/>
                  </a:moveTo>
                  <a:lnTo>
                    <a:pt x="631218" y="119558"/>
                  </a:lnTo>
                  <a:lnTo>
                    <a:pt x="624078" y="91298"/>
                  </a:lnTo>
                  <a:lnTo>
                    <a:pt x="624930" y="80255"/>
                  </a:lnTo>
                  <a:lnTo>
                    <a:pt x="652944" y="43966"/>
                  </a:lnTo>
                  <a:lnTo>
                    <a:pt x="671283" y="40528"/>
                  </a:lnTo>
                  <a:lnTo>
                    <a:pt x="681038" y="41306"/>
                  </a:lnTo>
                  <a:lnTo>
                    <a:pt x="688415" y="43305"/>
                  </a:lnTo>
                  <a:lnTo>
                    <a:pt x="671283" y="43305"/>
                  </a:lnTo>
                  <a:lnTo>
                    <a:pt x="662280" y="44113"/>
                  </a:lnTo>
                  <a:lnTo>
                    <a:pt x="630063" y="71467"/>
                  </a:lnTo>
                  <a:lnTo>
                    <a:pt x="626849" y="91298"/>
                  </a:lnTo>
                  <a:lnTo>
                    <a:pt x="627592" y="101383"/>
                  </a:lnTo>
                  <a:lnTo>
                    <a:pt x="653039" y="133530"/>
                  </a:lnTo>
                  <a:lnTo>
                    <a:pt x="672150" y="136513"/>
                  </a:lnTo>
                  <a:lnTo>
                    <a:pt x="694485" y="136513"/>
                  </a:lnTo>
                  <a:lnTo>
                    <a:pt x="690683" y="137558"/>
                  </a:lnTo>
                  <a:lnTo>
                    <a:pt x="681884" y="138857"/>
                  </a:lnTo>
                  <a:lnTo>
                    <a:pt x="672150" y="139289"/>
                  </a:lnTo>
                  <a:close/>
                </a:path>
                <a:path w="4123054" h="179069">
                  <a:moveTo>
                    <a:pt x="672150" y="136513"/>
                  </a:moveTo>
                  <a:lnTo>
                    <a:pt x="633528" y="118009"/>
                  </a:lnTo>
                  <a:lnTo>
                    <a:pt x="626849" y="91298"/>
                  </a:lnTo>
                  <a:lnTo>
                    <a:pt x="627653" y="80808"/>
                  </a:lnTo>
                  <a:lnTo>
                    <a:pt x="654016" y="46538"/>
                  </a:lnTo>
                  <a:lnTo>
                    <a:pt x="671283" y="43305"/>
                  </a:lnTo>
                  <a:lnTo>
                    <a:pt x="680454" y="44026"/>
                  </a:lnTo>
                  <a:lnTo>
                    <a:pt x="688119" y="46082"/>
                  </a:lnTo>
                  <a:lnTo>
                    <a:pt x="671283" y="46082"/>
                  </a:lnTo>
                  <a:lnTo>
                    <a:pt x="662836" y="46839"/>
                  </a:lnTo>
                  <a:lnTo>
                    <a:pt x="632638" y="72529"/>
                  </a:lnTo>
                  <a:lnTo>
                    <a:pt x="629631" y="91298"/>
                  </a:lnTo>
                  <a:lnTo>
                    <a:pt x="630322" y="100831"/>
                  </a:lnTo>
                  <a:lnTo>
                    <a:pt x="654107" y="130956"/>
                  </a:lnTo>
                  <a:lnTo>
                    <a:pt x="672150" y="133735"/>
                  </a:lnTo>
                  <a:lnTo>
                    <a:pt x="694139" y="133735"/>
                  </a:lnTo>
                  <a:lnTo>
                    <a:pt x="690008" y="134864"/>
                  </a:lnTo>
                  <a:lnTo>
                    <a:pt x="681502" y="136102"/>
                  </a:lnTo>
                  <a:lnTo>
                    <a:pt x="672150" y="136513"/>
                  </a:lnTo>
                  <a:close/>
                </a:path>
                <a:path w="4123054" h="179069">
                  <a:moveTo>
                    <a:pt x="714765" y="97719"/>
                  </a:moveTo>
                  <a:lnTo>
                    <a:pt x="711984" y="97719"/>
                  </a:lnTo>
                  <a:lnTo>
                    <a:pt x="711984" y="86177"/>
                  </a:lnTo>
                  <a:lnTo>
                    <a:pt x="711319" y="76799"/>
                  </a:lnTo>
                  <a:lnTo>
                    <a:pt x="688522" y="46191"/>
                  </a:lnTo>
                  <a:lnTo>
                    <a:pt x="671283" y="43305"/>
                  </a:lnTo>
                  <a:lnTo>
                    <a:pt x="688415" y="43305"/>
                  </a:lnTo>
                  <a:lnTo>
                    <a:pt x="714054" y="76275"/>
                  </a:lnTo>
                  <a:lnTo>
                    <a:pt x="714765" y="86177"/>
                  </a:lnTo>
                  <a:lnTo>
                    <a:pt x="714765" y="97719"/>
                  </a:lnTo>
                  <a:close/>
                </a:path>
                <a:path w="4123054" h="179069">
                  <a:moveTo>
                    <a:pt x="672150" y="133735"/>
                  </a:moveTo>
                  <a:lnTo>
                    <a:pt x="635859" y="116492"/>
                  </a:lnTo>
                  <a:lnTo>
                    <a:pt x="629631" y="91298"/>
                  </a:lnTo>
                  <a:lnTo>
                    <a:pt x="630382" y="81359"/>
                  </a:lnTo>
                  <a:lnTo>
                    <a:pt x="655083" y="49110"/>
                  </a:lnTo>
                  <a:lnTo>
                    <a:pt x="671283" y="46082"/>
                  </a:lnTo>
                  <a:lnTo>
                    <a:pt x="679871" y="46748"/>
                  </a:lnTo>
                  <a:lnTo>
                    <a:pt x="687403" y="48744"/>
                  </a:lnTo>
                  <a:lnTo>
                    <a:pt x="693884" y="52071"/>
                  </a:lnTo>
                  <a:lnTo>
                    <a:pt x="699315" y="56729"/>
                  </a:lnTo>
                  <a:lnTo>
                    <a:pt x="700999" y="59014"/>
                  </a:lnTo>
                  <a:lnTo>
                    <a:pt x="665873" y="59014"/>
                  </a:lnTo>
                  <a:lnTo>
                    <a:pt x="661377" y="61149"/>
                  </a:lnTo>
                  <a:lnTo>
                    <a:pt x="654024" y="69493"/>
                  </a:lnTo>
                  <a:lnTo>
                    <a:pt x="651852" y="74530"/>
                  </a:lnTo>
                  <a:lnTo>
                    <a:pt x="650690" y="83660"/>
                  </a:lnTo>
                  <a:lnTo>
                    <a:pt x="709036" y="83660"/>
                  </a:lnTo>
                  <a:lnTo>
                    <a:pt x="709212" y="86177"/>
                  </a:lnTo>
                  <a:lnTo>
                    <a:pt x="709212" y="94943"/>
                  </a:lnTo>
                  <a:lnTo>
                    <a:pt x="651033" y="94943"/>
                  </a:lnTo>
                  <a:lnTo>
                    <a:pt x="651243" y="97918"/>
                  </a:lnTo>
                  <a:lnTo>
                    <a:pt x="653530" y="107513"/>
                  </a:lnTo>
                  <a:lnTo>
                    <a:pt x="658820" y="114367"/>
                  </a:lnTo>
                  <a:lnTo>
                    <a:pt x="667110" y="118479"/>
                  </a:lnTo>
                  <a:lnTo>
                    <a:pt x="678399" y="119850"/>
                  </a:lnTo>
                  <a:lnTo>
                    <a:pt x="701401" y="119850"/>
                  </a:lnTo>
                  <a:lnTo>
                    <a:pt x="701401" y="128106"/>
                  </a:lnTo>
                  <a:lnTo>
                    <a:pt x="696555" y="130210"/>
                  </a:lnTo>
                  <a:lnTo>
                    <a:pt x="689331" y="132169"/>
                  </a:lnTo>
                  <a:lnTo>
                    <a:pt x="681196" y="133344"/>
                  </a:lnTo>
                  <a:lnTo>
                    <a:pt x="672150" y="133735"/>
                  </a:lnTo>
                  <a:close/>
                </a:path>
                <a:path w="4123054" h="179069">
                  <a:moveTo>
                    <a:pt x="711984" y="97719"/>
                  </a:moveTo>
                  <a:lnTo>
                    <a:pt x="709212" y="97719"/>
                  </a:lnTo>
                  <a:lnTo>
                    <a:pt x="709212" y="86177"/>
                  </a:lnTo>
                  <a:lnTo>
                    <a:pt x="708593" y="77323"/>
                  </a:lnTo>
                  <a:lnTo>
                    <a:pt x="679871" y="46748"/>
                  </a:lnTo>
                  <a:lnTo>
                    <a:pt x="671283" y="46082"/>
                  </a:lnTo>
                  <a:lnTo>
                    <a:pt x="688119" y="46082"/>
                  </a:lnTo>
                  <a:lnTo>
                    <a:pt x="711319" y="76799"/>
                  </a:lnTo>
                  <a:lnTo>
                    <a:pt x="711984" y="86177"/>
                  </a:lnTo>
                  <a:lnTo>
                    <a:pt x="711984" y="97719"/>
                  </a:lnTo>
                  <a:close/>
                </a:path>
                <a:path w="4123054" h="179069">
                  <a:moveTo>
                    <a:pt x="689333" y="83660"/>
                  </a:moveTo>
                  <a:lnTo>
                    <a:pt x="650690" y="83660"/>
                  </a:lnTo>
                  <a:lnTo>
                    <a:pt x="651852" y="74530"/>
                  </a:lnTo>
                  <a:lnTo>
                    <a:pt x="654050" y="69464"/>
                  </a:lnTo>
                  <a:lnTo>
                    <a:pt x="661377" y="61149"/>
                  </a:lnTo>
                  <a:lnTo>
                    <a:pt x="665873" y="59014"/>
                  </a:lnTo>
                  <a:lnTo>
                    <a:pt x="671112" y="59014"/>
                  </a:lnTo>
                  <a:lnTo>
                    <a:pt x="679086" y="60380"/>
                  </a:lnTo>
                  <a:lnTo>
                    <a:pt x="681044" y="61790"/>
                  </a:lnTo>
                  <a:lnTo>
                    <a:pt x="666711" y="61790"/>
                  </a:lnTo>
                  <a:lnTo>
                    <a:pt x="662911" y="63613"/>
                  </a:lnTo>
                  <a:lnTo>
                    <a:pt x="656491" y="70903"/>
                  </a:lnTo>
                  <a:lnTo>
                    <a:pt x="654538" y="75444"/>
                  </a:lnTo>
                  <a:lnTo>
                    <a:pt x="654198" y="78106"/>
                  </a:lnTo>
                  <a:lnTo>
                    <a:pt x="653843" y="78106"/>
                  </a:lnTo>
                  <a:lnTo>
                    <a:pt x="653843" y="80883"/>
                  </a:lnTo>
                  <a:lnTo>
                    <a:pt x="656596" y="81234"/>
                  </a:lnTo>
                  <a:lnTo>
                    <a:pt x="689333" y="81234"/>
                  </a:lnTo>
                  <a:lnTo>
                    <a:pt x="689333" y="83660"/>
                  </a:lnTo>
                  <a:close/>
                </a:path>
                <a:path w="4123054" h="179069">
                  <a:moveTo>
                    <a:pt x="709036" y="83660"/>
                  </a:moveTo>
                  <a:lnTo>
                    <a:pt x="689333" y="83660"/>
                  </a:lnTo>
                  <a:lnTo>
                    <a:pt x="689259" y="80255"/>
                  </a:lnTo>
                  <a:lnTo>
                    <a:pt x="688195" y="71315"/>
                  </a:lnTo>
                  <a:lnTo>
                    <a:pt x="684780" y="64481"/>
                  </a:lnTo>
                  <a:lnTo>
                    <a:pt x="681918" y="62420"/>
                  </a:lnTo>
                  <a:lnTo>
                    <a:pt x="681408" y="61790"/>
                  </a:lnTo>
                  <a:lnTo>
                    <a:pt x="681044" y="61790"/>
                  </a:lnTo>
                  <a:lnTo>
                    <a:pt x="679086" y="60380"/>
                  </a:lnTo>
                  <a:lnTo>
                    <a:pt x="671112" y="59014"/>
                  </a:lnTo>
                  <a:lnTo>
                    <a:pt x="700999" y="59014"/>
                  </a:lnTo>
                  <a:lnTo>
                    <a:pt x="703643" y="62599"/>
                  </a:lnTo>
                  <a:lnTo>
                    <a:pt x="706742" y="69493"/>
                  </a:lnTo>
                  <a:lnTo>
                    <a:pt x="708593" y="77323"/>
                  </a:lnTo>
                  <a:lnTo>
                    <a:pt x="709036" y="83660"/>
                  </a:lnTo>
                  <a:close/>
                </a:path>
                <a:path w="4123054" h="179069">
                  <a:moveTo>
                    <a:pt x="656596" y="81234"/>
                  </a:moveTo>
                  <a:lnTo>
                    <a:pt x="653843" y="80883"/>
                  </a:lnTo>
                  <a:lnTo>
                    <a:pt x="654538" y="75444"/>
                  </a:lnTo>
                  <a:lnTo>
                    <a:pt x="656491" y="70903"/>
                  </a:lnTo>
                  <a:lnTo>
                    <a:pt x="662911" y="63613"/>
                  </a:lnTo>
                  <a:lnTo>
                    <a:pt x="666711" y="61790"/>
                  </a:lnTo>
                  <a:lnTo>
                    <a:pt x="681044" y="61790"/>
                  </a:lnTo>
                  <a:lnTo>
                    <a:pt x="681918" y="62420"/>
                  </a:lnTo>
                  <a:lnTo>
                    <a:pt x="683657" y="64568"/>
                  </a:lnTo>
                  <a:lnTo>
                    <a:pt x="667550" y="64568"/>
                  </a:lnTo>
                  <a:lnTo>
                    <a:pt x="664444" y="66076"/>
                  </a:lnTo>
                  <a:lnTo>
                    <a:pt x="658949" y="72312"/>
                  </a:lnTo>
                  <a:lnTo>
                    <a:pt x="657251" y="76275"/>
                  </a:lnTo>
                  <a:lnTo>
                    <a:pt x="656993" y="78106"/>
                  </a:lnTo>
                  <a:lnTo>
                    <a:pt x="656596" y="81234"/>
                  </a:lnTo>
                  <a:close/>
                </a:path>
                <a:path w="4123054" h="179069">
                  <a:moveTo>
                    <a:pt x="689333" y="80883"/>
                  </a:moveTo>
                  <a:lnTo>
                    <a:pt x="686562" y="80883"/>
                  </a:lnTo>
                  <a:lnTo>
                    <a:pt x="686562" y="68155"/>
                  </a:lnTo>
                  <a:lnTo>
                    <a:pt x="681918" y="62420"/>
                  </a:lnTo>
                  <a:lnTo>
                    <a:pt x="684780" y="64481"/>
                  </a:lnTo>
                  <a:lnTo>
                    <a:pt x="688195" y="71315"/>
                  </a:lnTo>
                  <a:lnTo>
                    <a:pt x="689333" y="80883"/>
                  </a:lnTo>
                  <a:close/>
                </a:path>
                <a:path w="4123054" h="179069">
                  <a:moveTo>
                    <a:pt x="686562" y="80883"/>
                  </a:moveTo>
                  <a:lnTo>
                    <a:pt x="683780" y="80883"/>
                  </a:lnTo>
                  <a:lnTo>
                    <a:pt x="683780" y="70006"/>
                  </a:lnTo>
                  <a:lnTo>
                    <a:pt x="679561" y="64568"/>
                  </a:lnTo>
                  <a:lnTo>
                    <a:pt x="683657" y="64568"/>
                  </a:lnTo>
                  <a:lnTo>
                    <a:pt x="686562" y="68155"/>
                  </a:lnTo>
                  <a:lnTo>
                    <a:pt x="686562" y="80883"/>
                  </a:lnTo>
                  <a:close/>
                </a:path>
                <a:path w="4123054" h="179069">
                  <a:moveTo>
                    <a:pt x="653843" y="80883"/>
                  </a:moveTo>
                  <a:lnTo>
                    <a:pt x="653843" y="78106"/>
                  </a:lnTo>
                  <a:lnTo>
                    <a:pt x="654198" y="78106"/>
                  </a:lnTo>
                  <a:lnTo>
                    <a:pt x="653843" y="80883"/>
                  </a:lnTo>
                  <a:close/>
                </a:path>
                <a:path w="4123054" h="179069">
                  <a:moveTo>
                    <a:pt x="689333" y="81234"/>
                  </a:moveTo>
                  <a:lnTo>
                    <a:pt x="656596" y="81234"/>
                  </a:lnTo>
                  <a:lnTo>
                    <a:pt x="656993" y="78106"/>
                  </a:lnTo>
                  <a:lnTo>
                    <a:pt x="683780" y="78106"/>
                  </a:lnTo>
                  <a:lnTo>
                    <a:pt x="683780" y="80883"/>
                  </a:lnTo>
                  <a:lnTo>
                    <a:pt x="689333" y="80883"/>
                  </a:lnTo>
                  <a:lnTo>
                    <a:pt x="689333" y="81234"/>
                  </a:lnTo>
                  <a:close/>
                </a:path>
                <a:path w="4123054" h="179069">
                  <a:moveTo>
                    <a:pt x="678399" y="119850"/>
                  </a:moveTo>
                  <a:lnTo>
                    <a:pt x="651033" y="94943"/>
                  </a:lnTo>
                  <a:lnTo>
                    <a:pt x="709212" y="94943"/>
                  </a:lnTo>
                  <a:lnTo>
                    <a:pt x="709212" y="97521"/>
                  </a:lnTo>
                  <a:lnTo>
                    <a:pt x="656786" y="97521"/>
                  </a:lnTo>
                  <a:lnTo>
                    <a:pt x="654015" y="97719"/>
                  </a:lnTo>
                  <a:lnTo>
                    <a:pt x="654015" y="100497"/>
                  </a:lnTo>
                  <a:lnTo>
                    <a:pt x="654685" y="100497"/>
                  </a:lnTo>
                  <a:lnTo>
                    <a:pt x="656059" y="106186"/>
                  </a:lnTo>
                  <a:lnTo>
                    <a:pt x="660806" y="112234"/>
                  </a:lnTo>
                  <a:lnTo>
                    <a:pt x="668253" y="115863"/>
                  </a:lnTo>
                  <a:lnTo>
                    <a:pt x="678399" y="117072"/>
                  </a:lnTo>
                  <a:lnTo>
                    <a:pt x="695624" y="117072"/>
                  </a:lnTo>
                  <a:lnTo>
                    <a:pt x="692864" y="118025"/>
                  </a:lnTo>
                  <a:lnTo>
                    <a:pt x="685903" y="119389"/>
                  </a:lnTo>
                  <a:lnTo>
                    <a:pt x="678399" y="119850"/>
                  </a:lnTo>
                  <a:close/>
                </a:path>
                <a:path w="4123054" h="179069">
                  <a:moveTo>
                    <a:pt x="678399" y="117072"/>
                  </a:moveTo>
                  <a:lnTo>
                    <a:pt x="668253" y="115863"/>
                  </a:lnTo>
                  <a:lnTo>
                    <a:pt x="660806" y="112234"/>
                  </a:lnTo>
                  <a:lnTo>
                    <a:pt x="656059" y="106186"/>
                  </a:lnTo>
                  <a:lnTo>
                    <a:pt x="654015" y="97719"/>
                  </a:lnTo>
                  <a:lnTo>
                    <a:pt x="656786" y="97521"/>
                  </a:lnTo>
                  <a:lnTo>
                    <a:pt x="658588" y="104860"/>
                  </a:lnTo>
                  <a:lnTo>
                    <a:pt x="662792" y="110102"/>
                  </a:lnTo>
                  <a:lnTo>
                    <a:pt x="669396" y="113247"/>
                  </a:lnTo>
                  <a:lnTo>
                    <a:pt x="678399" y="114296"/>
                  </a:lnTo>
                  <a:lnTo>
                    <a:pt x="695164" y="114296"/>
                  </a:lnTo>
                  <a:lnTo>
                    <a:pt x="692179" y="115337"/>
                  </a:lnTo>
                  <a:lnTo>
                    <a:pt x="685512" y="116638"/>
                  </a:lnTo>
                  <a:lnTo>
                    <a:pt x="678399" y="117072"/>
                  </a:lnTo>
                  <a:close/>
                </a:path>
                <a:path w="4123054" h="179069">
                  <a:moveTo>
                    <a:pt x="714765" y="100497"/>
                  </a:moveTo>
                  <a:lnTo>
                    <a:pt x="657517" y="100497"/>
                  </a:lnTo>
                  <a:lnTo>
                    <a:pt x="656786" y="97521"/>
                  </a:lnTo>
                  <a:lnTo>
                    <a:pt x="709212" y="97521"/>
                  </a:lnTo>
                  <a:lnTo>
                    <a:pt x="709212" y="97719"/>
                  </a:lnTo>
                  <a:lnTo>
                    <a:pt x="714765" y="97719"/>
                  </a:lnTo>
                  <a:lnTo>
                    <a:pt x="714765" y="100497"/>
                  </a:lnTo>
                  <a:close/>
                </a:path>
                <a:path w="4123054" h="179069">
                  <a:moveTo>
                    <a:pt x="654685" y="100497"/>
                  </a:moveTo>
                  <a:lnTo>
                    <a:pt x="654015" y="100497"/>
                  </a:lnTo>
                  <a:lnTo>
                    <a:pt x="654015" y="97719"/>
                  </a:lnTo>
                  <a:lnTo>
                    <a:pt x="654685" y="100497"/>
                  </a:lnTo>
                  <a:close/>
                </a:path>
                <a:path w="4123054" h="179069">
                  <a:moveTo>
                    <a:pt x="695164" y="114296"/>
                  </a:moveTo>
                  <a:lnTo>
                    <a:pt x="687647" y="114296"/>
                  </a:lnTo>
                  <a:lnTo>
                    <a:pt x="695753" y="112122"/>
                  </a:lnTo>
                  <a:lnTo>
                    <a:pt x="706955" y="105119"/>
                  </a:lnTo>
                  <a:lnTo>
                    <a:pt x="706955" y="110129"/>
                  </a:lnTo>
                  <a:lnTo>
                    <a:pt x="701401" y="110129"/>
                  </a:lnTo>
                  <a:lnTo>
                    <a:pt x="701401" y="111588"/>
                  </a:lnTo>
                  <a:lnTo>
                    <a:pt x="698399" y="113167"/>
                  </a:lnTo>
                  <a:lnTo>
                    <a:pt x="695164" y="114296"/>
                  </a:lnTo>
                  <a:close/>
                </a:path>
                <a:path w="4123054" h="179069">
                  <a:moveTo>
                    <a:pt x="701401" y="111588"/>
                  </a:moveTo>
                  <a:lnTo>
                    <a:pt x="701401" y="110129"/>
                  </a:lnTo>
                  <a:lnTo>
                    <a:pt x="704173" y="110129"/>
                  </a:lnTo>
                  <a:lnTo>
                    <a:pt x="701401" y="111588"/>
                  </a:lnTo>
                  <a:close/>
                </a:path>
                <a:path w="4123054" h="179069">
                  <a:moveTo>
                    <a:pt x="701401" y="114721"/>
                  </a:moveTo>
                  <a:lnTo>
                    <a:pt x="701401" y="111588"/>
                  </a:lnTo>
                  <a:lnTo>
                    <a:pt x="704173" y="110129"/>
                  </a:lnTo>
                  <a:lnTo>
                    <a:pt x="704173" y="113262"/>
                  </a:lnTo>
                  <a:lnTo>
                    <a:pt x="701401" y="114721"/>
                  </a:lnTo>
                  <a:close/>
                </a:path>
                <a:path w="4123054" h="179069">
                  <a:moveTo>
                    <a:pt x="704173" y="113262"/>
                  </a:moveTo>
                  <a:lnTo>
                    <a:pt x="704173" y="110129"/>
                  </a:lnTo>
                  <a:lnTo>
                    <a:pt x="705650" y="112485"/>
                  </a:lnTo>
                  <a:lnTo>
                    <a:pt x="704173" y="113262"/>
                  </a:lnTo>
                  <a:close/>
                </a:path>
                <a:path w="4123054" h="179069">
                  <a:moveTo>
                    <a:pt x="694485" y="136513"/>
                  </a:moveTo>
                  <a:lnTo>
                    <a:pt x="672150" y="136513"/>
                  </a:lnTo>
                  <a:lnTo>
                    <a:pt x="681541" y="136101"/>
                  </a:lnTo>
                  <a:lnTo>
                    <a:pt x="690008" y="134864"/>
                  </a:lnTo>
                  <a:lnTo>
                    <a:pt x="697553" y="132803"/>
                  </a:lnTo>
                  <a:lnTo>
                    <a:pt x="704173" y="129917"/>
                  </a:lnTo>
                  <a:lnTo>
                    <a:pt x="704201" y="113247"/>
                  </a:lnTo>
                  <a:lnTo>
                    <a:pt x="705650" y="112485"/>
                  </a:lnTo>
                  <a:lnTo>
                    <a:pt x="704173" y="110129"/>
                  </a:lnTo>
                  <a:lnTo>
                    <a:pt x="706955" y="110129"/>
                  </a:lnTo>
                  <a:lnTo>
                    <a:pt x="706955" y="131581"/>
                  </a:lnTo>
                  <a:lnTo>
                    <a:pt x="705488" y="132366"/>
                  </a:lnTo>
                  <a:lnTo>
                    <a:pt x="698551" y="135395"/>
                  </a:lnTo>
                  <a:lnTo>
                    <a:pt x="694485" y="136513"/>
                  </a:lnTo>
                  <a:close/>
                </a:path>
                <a:path w="4123054" h="179069">
                  <a:moveTo>
                    <a:pt x="695624" y="117072"/>
                  </a:moveTo>
                  <a:lnTo>
                    <a:pt x="678399" y="117072"/>
                  </a:lnTo>
                  <a:lnTo>
                    <a:pt x="685512" y="116638"/>
                  </a:lnTo>
                  <a:lnTo>
                    <a:pt x="692179" y="115337"/>
                  </a:lnTo>
                  <a:lnTo>
                    <a:pt x="698399" y="113167"/>
                  </a:lnTo>
                  <a:lnTo>
                    <a:pt x="701401" y="111588"/>
                  </a:lnTo>
                  <a:lnTo>
                    <a:pt x="701401" y="114721"/>
                  </a:lnTo>
                  <a:lnTo>
                    <a:pt x="699527" y="115707"/>
                  </a:lnTo>
                  <a:lnTo>
                    <a:pt x="695624" y="117072"/>
                  </a:lnTo>
                  <a:close/>
                </a:path>
                <a:path w="4123054" h="179069">
                  <a:moveTo>
                    <a:pt x="701401" y="128106"/>
                  </a:moveTo>
                  <a:lnTo>
                    <a:pt x="701401" y="114721"/>
                  </a:lnTo>
                  <a:lnTo>
                    <a:pt x="704173" y="113262"/>
                  </a:lnTo>
                  <a:lnTo>
                    <a:pt x="704173" y="127469"/>
                  </a:lnTo>
                  <a:lnTo>
                    <a:pt x="702868" y="127469"/>
                  </a:lnTo>
                  <a:lnTo>
                    <a:pt x="701401" y="128106"/>
                  </a:lnTo>
                  <a:close/>
                </a:path>
                <a:path w="4123054" h="179069">
                  <a:moveTo>
                    <a:pt x="701401" y="119850"/>
                  </a:moveTo>
                  <a:lnTo>
                    <a:pt x="678399" y="119850"/>
                  </a:lnTo>
                  <a:lnTo>
                    <a:pt x="685903" y="119389"/>
                  </a:lnTo>
                  <a:lnTo>
                    <a:pt x="692946" y="118009"/>
                  </a:lnTo>
                  <a:lnTo>
                    <a:pt x="699527" y="115707"/>
                  </a:lnTo>
                  <a:lnTo>
                    <a:pt x="701401" y="114721"/>
                  </a:lnTo>
                  <a:lnTo>
                    <a:pt x="701401" y="119850"/>
                  </a:lnTo>
                  <a:close/>
                </a:path>
                <a:path w="4123054" h="179069">
                  <a:moveTo>
                    <a:pt x="704173" y="129917"/>
                  </a:moveTo>
                  <a:lnTo>
                    <a:pt x="701401" y="129917"/>
                  </a:lnTo>
                  <a:lnTo>
                    <a:pt x="701401" y="128106"/>
                  </a:lnTo>
                  <a:lnTo>
                    <a:pt x="702868" y="127469"/>
                  </a:lnTo>
                  <a:lnTo>
                    <a:pt x="704173" y="129917"/>
                  </a:lnTo>
                  <a:close/>
                </a:path>
                <a:path w="4123054" h="179069">
                  <a:moveTo>
                    <a:pt x="704173" y="129917"/>
                  </a:moveTo>
                  <a:lnTo>
                    <a:pt x="702868" y="127469"/>
                  </a:lnTo>
                  <a:lnTo>
                    <a:pt x="704173" y="127469"/>
                  </a:lnTo>
                  <a:lnTo>
                    <a:pt x="704173" y="129917"/>
                  </a:lnTo>
                  <a:close/>
                </a:path>
                <a:path w="4123054" h="179069">
                  <a:moveTo>
                    <a:pt x="694139" y="133735"/>
                  </a:moveTo>
                  <a:lnTo>
                    <a:pt x="672150" y="133735"/>
                  </a:lnTo>
                  <a:lnTo>
                    <a:pt x="681196" y="133344"/>
                  </a:lnTo>
                  <a:lnTo>
                    <a:pt x="689331" y="132169"/>
                  </a:lnTo>
                  <a:lnTo>
                    <a:pt x="696555" y="130210"/>
                  </a:lnTo>
                  <a:lnTo>
                    <a:pt x="701401" y="128106"/>
                  </a:lnTo>
                  <a:lnTo>
                    <a:pt x="701401" y="129917"/>
                  </a:lnTo>
                  <a:lnTo>
                    <a:pt x="704173" y="129917"/>
                  </a:lnTo>
                  <a:lnTo>
                    <a:pt x="697553" y="132803"/>
                  </a:lnTo>
                  <a:lnTo>
                    <a:pt x="694139" y="133735"/>
                  </a:lnTo>
                  <a:close/>
                </a:path>
                <a:path w="4123054" h="179069">
                  <a:moveTo>
                    <a:pt x="810966" y="114950"/>
                  </a:moveTo>
                  <a:lnTo>
                    <a:pt x="802176" y="114950"/>
                  </a:lnTo>
                  <a:lnTo>
                    <a:pt x="805614" y="114442"/>
                  </a:lnTo>
                  <a:lnTo>
                    <a:pt x="809786" y="112410"/>
                  </a:lnTo>
                  <a:lnTo>
                    <a:pt x="810573" y="111384"/>
                  </a:lnTo>
                  <a:lnTo>
                    <a:pt x="810663" y="108854"/>
                  </a:lnTo>
                  <a:lnTo>
                    <a:pt x="810329" y="108092"/>
                  </a:lnTo>
                  <a:lnTo>
                    <a:pt x="796842" y="101996"/>
                  </a:lnTo>
                  <a:lnTo>
                    <a:pt x="788555" y="98821"/>
                  </a:lnTo>
                  <a:lnTo>
                    <a:pt x="768775" y="65928"/>
                  </a:lnTo>
                  <a:lnTo>
                    <a:pt x="769962" y="61229"/>
                  </a:lnTo>
                  <a:lnTo>
                    <a:pt x="805157" y="40528"/>
                  </a:lnTo>
                  <a:lnTo>
                    <a:pt x="814473" y="40528"/>
                  </a:lnTo>
                  <a:lnTo>
                    <a:pt x="818607" y="40782"/>
                  </a:lnTo>
                  <a:lnTo>
                    <a:pt x="826970" y="42052"/>
                  </a:lnTo>
                  <a:lnTo>
                    <a:pt x="831084" y="42941"/>
                  </a:lnTo>
                  <a:lnTo>
                    <a:pt x="831948" y="43195"/>
                  </a:lnTo>
                  <a:lnTo>
                    <a:pt x="805367" y="43195"/>
                  </a:lnTo>
                  <a:lnTo>
                    <a:pt x="800519" y="43830"/>
                  </a:lnTo>
                  <a:lnTo>
                    <a:pt x="771582" y="66336"/>
                  </a:lnTo>
                  <a:lnTo>
                    <a:pt x="771601" y="75707"/>
                  </a:lnTo>
                  <a:lnTo>
                    <a:pt x="793222" y="97678"/>
                  </a:lnTo>
                  <a:lnTo>
                    <a:pt x="795413" y="98567"/>
                  </a:lnTo>
                  <a:lnTo>
                    <a:pt x="797699" y="99329"/>
                  </a:lnTo>
                  <a:lnTo>
                    <a:pt x="802443" y="100726"/>
                  </a:lnTo>
                  <a:lnTo>
                    <a:pt x="804633" y="101488"/>
                  </a:lnTo>
                  <a:lnTo>
                    <a:pt x="808624" y="103266"/>
                  </a:lnTo>
                  <a:lnTo>
                    <a:pt x="810253" y="104282"/>
                  </a:lnTo>
                  <a:lnTo>
                    <a:pt x="812806" y="106568"/>
                  </a:lnTo>
                  <a:lnTo>
                    <a:pt x="813435" y="107965"/>
                  </a:lnTo>
                  <a:lnTo>
                    <a:pt x="813435" y="112410"/>
                  </a:lnTo>
                  <a:lnTo>
                    <a:pt x="812034" y="114442"/>
                  </a:lnTo>
                  <a:lnTo>
                    <a:pt x="810966" y="114950"/>
                  </a:lnTo>
                  <a:close/>
                </a:path>
                <a:path w="4123054" h="179069">
                  <a:moveTo>
                    <a:pt x="811571" y="117744"/>
                  </a:moveTo>
                  <a:lnTo>
                    <a:pt x="802595" y="117744"/>
                  </a:lnTo>
                  <a:lnTo>
                    <a:pt x="806424" y="117109"/>
                  </a:lnTo>
                  <a:lnTo>
                    <a:pt x="812034" y="114442"/>
                  </a:lnTo>
                  <a:lnTo>
                    <a:pt x="813435" y="112410"/>
                  </a:lnTo>
                  <a:lnTo>
                    <a:pt x="813435" y="107965"/>
                  </a:lnTo>
                  <a:lnTo>
                    <a:pt x="797699" y="99329"/>
                  </a:lnTo>
                  <a:lnTo>
                    <a:pt x="795413" y="98567"/>
                  </a:lnTo>
                  <a:lnTo>
                    <a:pt x="793222" y="97678"/>
                  </a:lnTo>
                  <a:lnTo>
                    <a:pt x="789689" y="96281"/>
                  </a:lnTo>
                  <a:lnTo>
                    <a:pt x="786584" y="94884"/>
                  </a:lnTo>
                  <a:lnTo>
                    <a:pt x="771582" y="66336"/>
                  </a:lnTo>
                  <a:lnTo>
                    <a:pt x="772578" y="62372"/>
                  </a:lnTo>
                  <a:lnTo>
                    <a:pt x="805367" y="43195"/>
                  </a:lnTo>
                  <a:lnTo>
                    <a:pt x="814339" y="43195"/>
                  </a:lnTo>
                  <a:lnTo>
                    <a:pt x="818330" y="43576"/>
                  </a:lnTo>
                  <a:lnTo>
                    <a:pt x="826427" y="44719"/>
                  </a:lnTo>
                  <a:lnTo>
                    <a:pt x="830418" y="45608"/>
                  </a:lnTo>
                  <a:lnTo>
                    <a:pt x="831729" y="45989"/>
                  </a:lnTo>
                  <a:lnTo>
                    <a:pt x="805576" y="45989"/>
                  </a:lnTo>
                  <a:lnTo>
                    <a:pt x="800938" y="46497"/>
                  </a:lnTo>
                  <a:lnTo>
                    <a:pt x="774392" y="66690"/>
                  </a:lnTo>
                  <a:lnTo>
                    <a:pt x="774427" y="75707"/>
                  </a:lnTo>
                  <a:lnTo>
                    <a:pt x="794242" y="95011"/>
                  </a:lnTo>
                  <a:lnTo>
                    <a:pt x="796356" y="95900"/>
                  </a:lnTo>
                  <a:lnTo>
                    <a:pt x="798566" y="96662"/>
                  </a:lnTo>
                  <a:lnTo>
                    <a:pt x="803338" y="98059"/>
                  </a:lnTo>
                  <a:lnTo>
                    <a:pt x="805634" y="98821"/>
                  </a:lnTo>
                  <a:lnTo>
                    <a:pt x="810015" y="100726"/>
                  </a:lnTo>
                  <a:lnTo>
                    <a:pt x="811901" y="101996"/>
                  </a:lnTo>
                  <a:lnTo>
                    <a:pt x="815273" y="105044"/>
                  </a:lnTo>
                  <a:lnTo>
                    <a:pt x="816216" y="107203"/>
                  </a:lnTo>
                  <a:lnTo>
                    <a:pt x="816216" y="113553"/>
                  </a:lnTo>
                  <a:lnTo>
                    <a:pt x="814282" y="116474"/>
                  </a:lnTo>
                  <a:lnTo>
                    <a:pt x="811571" y="117744"/>
                  </a:lnTo>
                  <a:close/>
                </a:path>
                <a:path w="4123054" h="179069">
                  <a:moveTo>
                    <a:pt x="837133" y="67960"/>
                  </a:moveTo>
                  <a:lnTo>
                    <a:pt x="834351" y="67960"/>
                  </a:lnTo>
                  <a:lnTo>
                    <a:pt x="835752" y="65547"/>
                  </a:lnTo>
                  <a:lnTo>
                    <a:pt x="834447" y="64785"/>
                  </a:lnTo>
                  <a:lnTo>
                    <a:pt x="814339" y="43195"/>
                  </a:lnTo>
                  <a:lnTo>
                    <a:pt x="831948" y="43195"/>
                  </a:lnTo>
                  <a:lnTo>
                    <a:pt x="837133" y="44719"/>
                  </a:lnTo>
                  <a:lnTo>
                    <a:pt x="837133" y="67960"/>
                  </a:lnTo>
                  <a:close/>
                </a:path>
                <a:path w="4123054" h="179069">
                  <a:moveTo>
                    <a:pt x="833112" y="120538"/>
                  </a:moveTo>
                  <a:lnTo>
                    <a:pt x="803005" y="120538"/>
                  </a:lnTo>
                  <a:lnTo>
                    <a:pt x="807234" y="119776"/>
                  </a:lnTo>
                  <a:lnTo>
                    <a:pt x="814282" y="116474"/>
                  </a:lnTo>
                  <a:lnTo>
                    <a:pt x="816216" y="113553"/>
                  </a:lnTo>
                  <a:lnTo>
                    <a:pt x="816216" y="107203"/>
                  </a:lnTo>
                  <a:lnTo>
                    <a:pt x="798566" y="96662"/>
                  </a:lnTo>
                  <a:lnTo>
                    <a:pt x="796356" y="95900"/>
                  </a:lnTo>
                  <a:lnTo>
                    <a:pt x="794242" y="95011"/>
                  </a:lnTo>
                  <a:lnTo>
                    <a:pt x="790822" y="93741"/>
                  </a:lnTo>
                  <a:lnTo>
                    <a:pt x="787831" y="92471"/>
                  </a:lnTo>
                  <a:lnTo>
                    <a:pt x="774392" y="66690"/>
                  </a:lnTo>
                  <a:lnTo>
                    <a:pt x="775217" y="63388"/>
                  </a:lnTo>
                  <a:lnTo>
                    <a:pt x="805576" y="45989"/>
                  </a:lnTo>
                  <a:lnTo>
                    <a:pt x="814197" y="45989"/>
                  </a:lnTo>
                  <a:lnTo>
                    <a:pt x="818054" y="46370"/>
                  </a:lnTo>
                  <a:lnTo>
                    <a:pt x="825893" y="47513"/>
                  </a:lnTo>
                  <a:lnTo>
                    <a:pt x="829760" y="48402"/>
                  </a:lnTo>
                  <a:lnTo>
                    <a:pt x="831580" y="48888"/>
                  </a:lnTo>
                  <a:lnTo>
                    <a:pt x="831580" y="59070"/>
                  </a:lnTo>
                  <a:lnTo>
                    <a:pt x="809548" y="59070"/>
                  </a:lnTo>
                  <a:lnTo>
                    <a:pt x="807681" y="59324"/>
                  </a:lnTo>
                  <a:lnTo>
                    <a:pt x="795566" y="71643"/>
                  </a:lnTo>
                  <a:lnTo>
                    <a:pt x="796318" y="73675"/>
                  </a:lnTo>
                  <a:lnTo>
                    <a:pt x="818311" y="84724"/>
                  </a:lnTo>
                  <a:lnTo>
                    <a:pt x="821493" y="85994"/>
                  </a:lnTo>
                  <a:lnTo>
                    <a:pt x="836897" y="103393"/>
                  </a:lnTo>
                  <a:lnTo>
                    <a:pt x="836831" y="112410"/>
                  </a:lnTo>
                  <a:lnTo>
                    <a:pt x="835952" y="115839"/>
                  </a:lnTo>
                  <a:lnTo>
                    <a:pt x="833112" y="120538"/>
                  </a:lnTo>
                  <a:close/>
                </a:path>
                <a:path w="4123054" h="179069">
                  <a:moveTo>
                    <a:pt x="831580" y="48888"/>
                  </a:moveTo>
                  <a:lnTo>
                    <a:pt x="829760" y="48402"/>
                  </a:lnTo>
                  <a:lnTo>
                    <a:pt x="825893" y="47513"/>
                  </a:lnTo>
                  <a:lnTo>
                    <a:pt x="818054" y="46370"/>
                  </a:lnTo>
                  <a:lnTo>
                    <a:pt x="814197" y="45989"/>
                  </a:lnTo>
                  <a:lnTo>
                    <a:pt x="831729" y="45989"/>
                  </a:lnTo>
                  <a:lnTo>
                    <a:pt x="834351" y="46751"/>
                  </a:lnTo>
                  <a:lnTo>
                    <a:pt x="831580" y="46751"/>
                  </a:lnTo>
                  <a:lnTo>
                    <a:pt x="831580" y="48888"/>
                  </a:lnTo>
                  <a:close/>
                </a:path>
                <a:path w="4123054" h="179069">
                  <a:moveTo>
                    <a:pt x="833570" y="49418"/>
                  </a:moveTo>
                  <a:lnTo>
                    <a:pt x="831580" y="48888"/>
                  </a:lnTo>
                  <a:lnTo>
                    <a:pt x="831580" y="46751"/>
                  </a:lnTo>
                  <a:lnTo>
                    <a:pt x="834351" y="46751"/>
                  </a:lnTo>
                  <a:lnTo>
                    <a:pt x="833570" y="49418"/>
                  </a:lnTo>
                  <a:close/>
                </a:path>
                <a:path w="4123054" h="179069">
                  <a:moveTo>
                    <a:pt x="834351" y="49418"/>
                  </a:moveTo>
                  <a:lnTo>
                    <a:pt x="833570" y="49418"/>
                  </a:lnTo>
                  <a:lnTo>
                    <a:pt x="834351" y="46751"/>
                  </a:lnTo>
                  <a:lnTo>
                    <a:pt x="834351" y="49418"/>
                  </a:lnTo>
                  <a:close/>
                </a:path>
                <a:path w="4123054" h="179069">
                  <a:moveTo>
                    <a:pt x="834351" y="64729"/>
                  </a:moveTo>
                  <a:lnTo>
                    <a:pt x="832056" y="63388"/>
                  </a:lnTo>
                  <a:lnTo>
                    <a:pt x="831580" y="63205"/>
                  </a:lnTo>
                  <a:lnTo>
                    <a:pt x="831580" y="48888"/>
                  </a:lnTo>
                  <a:lnTo>
                    <a:pt x="833570" y="49418"/>
                  </a:lnTo>
                  <a:lnTo>
                    <a:pt x="834351" y="49418"/>
                  </a:lnTo>
                  <a:lnTo>
                    <a:pt x="834351" y="64729"/>
                  </a:lnTo>
                  <a:close/>
                </a:path>
                <a:path w="4123054" h="179069">
                  <a:moveTo>
                    <a:pt x="819372" y="133619"/>
                  </a:moveTo>
                  <a:lnTo>
                    <a:pt x="803814" y="133619"/>
                  </a:lnTo>
                  <a:lnTo>
                    <a:pt x="808748" y="133111"/>
                  </a:lnTo>
                  <a:lnTo>
                    <a:pt x="818140" y="131079"/>
                  </a:lnTo>
                  <a:lnTo>
                    <a:pt x="836897" y="103393"/>
                  </a:lnTo>
                  <a:lnTo>
                    <a:pt x="836509" y="101107"/>
                  </a:lnTo>
                  <a:lnTo>
                    <a:pt x="806538" y="80660"/>
                  </a:lnTo>
                  <a:lnTo>
                    <a:pt x="804538" y="79898"/>
                  </a:lnTo>
                  <a:lnTo>
                    <a:pt x="800747" y="77993"/>
                  </a:lnTo>
                  <a:lnTo>
                    <a:pt x="799109" y="76850"/>
                  </a:lnTo>
                  <a:lnTo>
                    <a:pt x="796318" y="73675"/>
                  </a:lnTo>
                  <a:lnTo>
                    <a:pt x="795566" y="71643"/>
                  </a:lnTo>
                  <a:lnTo>
                    <a:pt x="795687" y="67198"/>
                  </a:lnTo>
                  <a:lnTo>
                    <a:pt x="809548" y="59070"/>
                  </a:lnTo>
                  <a:lnTo>
                    <a:pt x="815578" y="59070"/>
                  </a:lnTo>
                  <a:lnTo>
                    <a:pt x="819702" y="59705"/>
                  </a:lnTo>
                  <a:lnTo>
                    <a:pt x="828103" y="61864"/>
                  </a:lnTo>
                  <a:lnTo>
                    <a:pt x="809739" y="61864"/>
                  </a:lnTo>
                  <a:lnTo>
                    <a:pt x="808043" y="62118"/>
                  </a:lnTo>
                  <a:lnTo>
                    <a:pt x="798337" y="71008"/>
                  </a:lnTo>
                  <a:lnTo>
                    <a:pt x="798861" y="72405"/>
                  </a:lnTo>
                  <a:lnTo>
                    <a:pt x="819340" y="82057"/>
                  </a:lnTo>
                  <a:lnTo>
                    <a:pt x="822636" y="83454"/>
                  </a:lnTo>
                  <a:lnTo>
                    <a:pt x="839733" y="112410"/>
                  </a:lnTo>
                  <a:lnTo>
                    <a:pt x="838590" y="116855"/>
                  </a:lnTo>
                  <a:lnTo>
                    <a:pt x="834018" y="124348"/>
                  </a:lnTo>
                  <a:lnTo>
                    <a:pt x="830980" y="127396"/>
                  </a:lnTo>
                  <a:lnTo>
                    <a:pt x="823407" y="132095"/>
                  </a:lnTo>
                  <a:lnTo>
                    <a:pt x="819372" y="133619"/>
                  </a:lnTo>
                  <a:close/>
                </a:path>
                <a:path w="4123054" h="179069">
                  <a:moveTo>
                    <a:pt x="831580" y="63205"/>
                  </a:moveTo>
                  <a:lnTo>
                    <a:pt x="828103" y="61864"/>
                  </a:lnTo>
                  <a:lnTo>
                    <a:pt x="819702" y="59705"/>
                  </a:lnTo>
                  <a:lnTo>
                    <a:pt x="815578" y="59070"/>
                  </a:lnTo>
                  <a:lnTo>
                    <a:pt x="831580" y="59070"/>
                  </a:lnTo>
                  <a:lnTo>
                    <a:pt x="831580" y="63205"/>
                  </a:lnTo>
                  <a:close/>
                </a:path>
                <a:path w="4123054" h="179069">
                  <a:moveTo>
                    <a:pt x="819931" y="136413"/>
                  </a:moveTo>
                  <a:lnTo>
                    <a:pt x="804005" y="136413"/>
                  </a:lnTo>
                  <a:lnTo>
                    <a:pt x="809139" y="135905"/>
                  </a:lnTo>
                  <a:lnTo>
                    <a:pt x="819035" y="133746"/>
                  </a:lnTo>
                  <a:lnTo>
                    <a:pt x="839668" y="103012"/>
                  </a:lnTo>
                  <a:lnTo>
                    <a:pt x="839171" y="100091"/>
                  </a:lnTo>
                  <a:lnTo>
                    <a:pt x="807519" y="78120"/>
                  </a:lnTo>
                  <a:lnTo>
                    <a:pt x="805662" y="77358"/>
                  </a:lnTo>
                  <a:lnTo>
                    <a:pt x="802300" y="75707"/>
                  </a:lnTo>
                  <a:lnTo>
                    <a:pt x="800938" y="74691"/>
                  </a:lnTo>
                  <a:lnTo>
                    <a:pt x="798861" y="72405"/>
                  </a:lnTo>
                  <a:lnTo>
                    <a:pt x="798337" y="71008"/>
                  </a:lnTo>
                  <a:lnTo>
                    <a:pt x="798381" y="67960"/>
                  </a:lnTo>
                  <a:lnTo>
                    <a:pt x="809739" y="61864"/>
                  </a:lnTo>
                  <a:lnTo>
                    <a:pt x="815349" y="61864"/>
                  </a:lnTo>
                  <a:lnTo>
                    <a:pt x="819235" y="62372"/>
                  </a:lnTo>
                  <a:lnTo>
                    <a:pt x="827170" y="64404"/>
                  </a:lnTo>
                  <a:lnTo>
                    <a:pt x="827789" y="64658"/>
                  </a:lnTo>
                  <a:lnTo>
                    <a:pt x="809920" y="64658"/>
                  </a:lnTo>
                  <a:lnTo>
                    <a:pt x="808405" y="64785"/>
                  </a:lnTo>
                  <a:lnTo>
                    <a:pt x="801119" y="70246"/>
                  </a:lnTo>
                  <a:lnTo>
                    <a:pt x="801395" y="71008"/>
                  </a:lnTo>
                  <a:lnTo>
                    <a:pt x="814558" y="77485"/>
                  </a:lnTo>
                  <a:lnTo>
                    <a:pt x="820369" y="79517"/>
                  </a:lnTo>
                  <a:lnTo>
                    <a:pt x="842514" y="103012"/>
                  </a:lnTo>
                  <a:lnTo>
                    <a:pt x="842491" y="113009"/>
                  </a:lnTo>
                  <a:lnTo>
                    <a:pt x="841228" y="117871"/>
                  </a:lnTo>
                  <a:lnTo>
                    <a:pt x="836161" y="126126"/>
                  </a:lnTo>
                  <a:lnTo>
                    <a:pt x="832818" y="129555"/>
                  </a:lnTo>
                  <a:lnTo>
                    <a:pt x="824598" y="134635"/>
                  </a:lnTo>
                  <a:lnTo>
                    <a:pt x="819931" y="136413"/>
                  </a:lnTo>
                  <a:close/>
                </a:path>
                <a:path w="4123054" h="179069">
                  <a:moveTo>
                    <a:pt x="831580" y="66336"/>
                  </a:moveTo>
                  <a:lnTo>
                    <a:pt x="830884" y="65928"/>
                  </a:lnTo>
                  <a:lnTo>
                    <a:pt x="827170" y="64404"/>
                  </a:lnTo>
                  <a:lnTo>
                    <a:pt x="819235" y="62372"/>
                  </a:lnTo>
                  <a:lnTo>
                    <a:pt x="815349" y="61864"/>
                  </a:lnTo>
                  <a:lnTo>
                    <a:pt x="828103" y="61864"/>
                  </a:lnTo>
                  <a:lnTo>
                    <a:pt x="831580" y="63205"/>
                  </a:lnTo>
                  <a:lnTo>
                    <a:pt x="831580" y="66336"/>
                  </a:lnTo>
                  <a:close/>
                </a:path>
                <a:path w="4123054" h="179069">
                  <a:moveTo>
                    <a:pt x="834351" y="67960"/>
                  </a:moveTo>
                  <a:lnTo>
                    <a:pt x="831580" y="66336"/>
                  </a:lnTo>
                  <a:lnTo>
                    <a:pt x="831580" y="63205"/>
                  </a:lnTo>
                  <a:lnTo>
                    <a:pt x="832056" y="63388"/>
                  </a:lnTo>
                  <a:lnTo>
                    <a:pt x="834230" y="64658"/>
                  </a:lnTo>
                  <a:lnTo>
                    <a:pt x="834351" y="67960"/>
                  </a:lnTo>
                  <a:close/>
                </a:path>
                <a:path w="4123054" h="179069">
                  <a:moveTo>
                    <a:pt x="837133" y="72786"/>
                  </a:moveTo>
                  <a:lnTo>
                    <a:pt x="829703" y="68468"/>
                  </a:lnTo>
                  <a:lnTo>
                    <a:pt x="826227" y="67071"/>
                  </a:lnTo>
                  <a:lnTo>
                    <a:pt x="818778" y="65166"/>
                  </a:lnTo>
                  <a:lnTo>
                    <a:pt x="815111" y="64658"/>
                  </a:lnTo>
                  <a:lnTo>
                    <a:pt x="827789" y="64658"/>
                  </a:lnTo>
                  <a:lnTo>
                    <a:pt x="830884" y="65928"/>
                  </a:lnTo>
                  <a:lnTo>
                    <a:pt x="831580" y="66336"/>
                  </a:lnTo>
                  <a:lnTo>
                    <a:pt x="831580" y="67960"/>
                  </a:lnTo>
                  <a:lnTo>
                    <a:pt x="837133" y="67960"/>
                  </a:lnTo>
                  <a:lnTo>
                    <a:pt x="837133" y="72786"/>
                  </a:lnTo>
                  <a:close/>
                </a:path>
                <a:path w="4123054" h="179069">
                  <a:moveTo>
                    <a:pt x="834351" y="67960"/>
                  </a:moveTo>
                  <a:lnTo>
                    <a:pt x="834351" y="64729"/>
                  </a:lnTo>
                  <a:lnTo>
                    <a:pt x="835752" y="65547"/>
                  </a:lnTo>
                  <a:lnTo>
                    <a:pt x="834351" y="67960"/>
                  </a:lnTo>
                  <a:close/>
                </a:path>
                <a:path w="4123054" h="179069">
                  <a:moveTo>
                    <a:pt x="834351" y="67960"/>
                  </a:moveTo>
                  <a:lnTo>
                    <a:pt x="831580" y="67960"/>
                  </a:lnTo>
                  <a:lnTo>
                    <a:pt x="831580" y="66336"/>
                  </a:lnTo>
                  <a:lnTo>
                    <a:pt x="834351" y="67960"/>
                  </a:lnTo>
                  <a:close/>
                </a:path>
                <a:path w="4123054" h="179069">
                  <a:moveTo>
                    <a:pt x="804205" y="139207"/>
                  </a:moveTo>
                  <a:lnTo>
                    <a:pt x="798690" y="139207"/>
                  </a:lnTo>
                  <a:lnTo>
                    <a:pt x="791248" y="138953"/>
                  </a:lnTo>
                  <a:lnTo>
                    <a:pt x="784082" y="138064"/>
                  </a:lnTo>
                  <a:lnTo>
                    <a:pt x="777193" y="136540"/>
                  </a:lnTo>
                  <a:lnTo>
                    <a:pt x="770582" y="134508"/>
                  </a:lnTo>
                  <a:lnTo>
                    <a:pt x="768743" y="133873"/>
                  </a:lnTo>
                  <a:lnTo>
                    <a:pt x="768743" y="104790"/>
                  </a:lnTo>
                  <a:lnTo>
                    <a:pt x="776852" y="109743"/>
                  </a:lnTo>
                  <a:lnTo>
                    <a:pt x="771525" y="109743"/>
                  </a:lnTo>
                  <a:lnTo>
                    <a:pt x="770086" y="112156"/>
                  </a:lnTo>
                  <a:lnTo>
                    <a:pt x="771525" y="113009"/>
                  </a:lnTo>
                  <a:lnTo>
                    <a:pt x="771525" y="131968"/>
                  </a:lnTo>
                  <a:lnTo>
                    <a:pt x="777906" y="133873"/>
                  </a:lnTo>
                  <a:lnTo>
                    <a:pt x="784561" y="135270"/>
                  </a:lnTo>
                  <a:lnTo>
                    <a:pt x="791489" y="136159"/>
                  </a:lnTo>
                  <a:lnTo>
                    <a:pt x="798690" y="136413"/>
                  </a:lnTo>
                  <a:lnTo>
                    <a:pt x="819931" y="136413"/>
                  </a:lnTo>
                  <a:lnTo>
                    <a:pt x="809539" y="138699"/>
                  </a:lnTo>
                  <a:lnTo>
                    <a:pt x="804205" y="139207"/>
                  </a:lnTo>
                  <a:close/>
                </a:path>
                <a:path w="4123054" h="179069">
                  <a:moveTo>
                    <a:pt x="771525" y="113009"/>
                  </a:moveTo>
                  <a:lnTo>
                    <a:pt x="770086" y="112156"/>
                  </a:lnTo>
                  <a:lnTo>
                    <a:pt x="771525" y="109743"/>
                  </a:lnTo>
                  <a:lnTo>
                    <a:pt x="771525" y="113009"/>
                  </a:lnTo>
                  <a:close/>
                </a:path>
                <a:path w="4123054" h="179069">
                  <a:moveTo>
                    <a:pt x="774296" y="114651"/>
                  </a:moveTo>
                  <a:lnTo>
                    <a:pt x="771525" y="113009"/>
                  </a:lnTo>
                  <a:lnTo>
                    <a:pt x="771525" y="109743"/>
                  </a:lnTo>
                  <a:lnTo>
                    <a:pt x="774296" y="111384"/>
                  </a:lnTo>
                  <a:lnTo>
                    <a:pt x="774296" y="114651"/>
                  </a:lnTo>
                  <a:close/>
                </a:path>
                <a:path w="4123054" h="179069">
                  <a:moveTo>
                    <a:pt x="774296" y="111384"/>
                  </a:moveTo>
                  <a:lnTo>
                    <a:pt x="771525" y="109743"/>
                  </a:lnTo>
                  <a:lnTo>
                    <a:pt x="774296" y="109743"/>
                  </a:lnTo>
                  <a:lnTo>
                    <a:pt x="774296" y="111384"/>
                  </a:lnTo>
                  <a:close/>
                </a:path>
                <a:path w="4123054" h="179069">
                  <a:moveTo>
                    <a:pt x="802595" y="117744"/>
                  </a:moveTo>
                  <a:lnTo>
                    <a:pt x="793737" y="117744"/>
                  </a:lnTo>
                  <a:lnTo>
                    <a:pt x="789498" y="117109"/>
                  </a:lnTo>
                  <a:lnTo>
                    <a:pt x="780535" y="114442"/>
                  </a:lnTo>
                  <a:lnTo>
                    <a:pt x="776030" y="112410"/>
                  </a:lnTo>
                  <a:lnTo>
                    <a:pt x="774296" y="111384"/>
                  </a:lnTo>
                  <a:lnTo>
                    <a:pt x="774296" y="109743"/>
                  </a:lnTo>
                  <a:lnTo>
                    <a:pt x="776852" y="109743"/>
                  </a:lnTo>
                  <a:lnTo>
                    <a:pt x="777268" y="109997"/>
                  </a:lnTo>
                  <a:lnTo>
                    <a:pt x="781545" y="111902"/>
                  </a:lnTo>
                  <a:lnTo>
                    <a:pt x="790032" y="114442"/>
                  </a:lnTo>
                  <a:lnTo>
                    <a:pt x="794004" y="114950"/>
                  </a:lnTo>
                  <a:lnTo>
                    <a:pt x="810966" y="114950"/>
                  </a:lnTo>
                  <a:lnTo>
                    <a:pt x="806424" y="117109"/>
                  </a:lnTo>
                  <a:lnTo>
                    <a:pt x="802595" y="117744"/>
                  </a:lnTo>
                  <a:close/>
                </a:path>
                <a:path w="4123054" h="179069">
                  <a:moveTo>
                    <a:pt x="803005" y="120538"/>
                  </a:moveTo>
                  <a:lnTo>
                    <a:pt x="793470" y="120538"/>
                  </a:lnTo>
                  <a:lnTo>
                    <a:pt x="788965" y="119903"/>
                  </a:lnTo>
                  <a:lnTo>
                    <a:pt x="779516" y="117109"/>
                  </a:lnTo>
                  <a:lnTo>
                    <a:pt x="774801" y="114950"/>
                  </a:lnTo>
                  <a:lnTo>
                    <a:pt x="774296" y="114651"/>
                  </a:lnTo>
                  <a:lnTo>
                    <a:pt x="774296" y="111384"/>
                  </a:lnTo>
                  <a:lnTo>
                    <a:pt x="776030" y="112410"/>
                  </a:lnTo>
                  <a:lnTo>
                    <a:pt x="780535" y="114442"/>
                  </a:lnTo>
                  <a:lnTo>
                    <a:pt x="789498" y="117109"/>
                  </a:lnTo>
                  <a:lnTo>
                    <a:pt x="793737" y="117744"/>
                  </a:lnTo>
                  <a:lnTo>
                    <a:pt x="811571" y="117744"/>
                  </a:lnTo>
                  <a:lnTo>
                    <a:pt x="807234" y="119776"/>
                  </a:lnTo>
                  <a:lnTo>
                    <a:pt x="803005" y="120538"/>
                  </a:lnTo>
                  <a:close/>
                </a:path>
                <a:path w="4123054" h="179069">
                  <a:moveTo>
                    <a:pt x="771525" y="131968"/>
                  </a:moveTo>
                  <a:lnTo>
                    <a:pt x="771525" y="113009"/>
                  </a:lnTo>
                  <a:lnTo>
                    <a:pt x="774296" y="114651"/>
                  </a:lnTo>
                  <a:lnTo>
                    <a:pt x="774296" y="129301"/>
                  </a:lnTo>
                  <a:lnTo>
                    <a:pt x="772467" y="129301"/>
                  </a:lnTo>
                  <a:lnTo>
                    <a:pt x="771525" y="131968"/>
                  </a:lnTo>
                  <a:close/>
                </a:path>
                <a:path w="4123054" h="179069">
                  <a:moveTo>
                    <a:pt x="803814" y="133619"/>
                  </a:moveTo>
                  <a:lnTo>
                    <a:pt x="798690" y="133619"/>
                  </a:lnTo>
                  <a:lnTo>
                    <a:pt x="791730" y="133365"/>
                  </a:lnTo>
                  <a:lnTo>
                    <a:pt x="785039" y="132603"/>
                  </a:lnTo>
                  <a:lnTo>
                    <a:pt x="778618" y="131206"/>
                  </a:lnTo>
                  <a:lnTo>
                    <a:pt x="774296" y="129868"/>
                  </a:lnTo>
                  <a:lnTo>
                    <a:pt x="774296" y="114651"/>
                  </a:lnTo>
                  <a:lnTo>
                    <a:pt x="774801" y="114950"/>
                  </a:lnTo>
                  <a:lnTo>
                    <a:pt x="779516" y="117109"/>
                  </a:lnTo>
                  <a:lnTo>
                    <a:pt x="788965" y="119903"/>
                  </a:lnTo>
                  <a:lnTo>
                    <a:pt x="793470" y="120538"/>
                  </a:lnTo>
                  <a:lnTo>
                    <a:pt x="833112" y="120538"/>
                  </a:lnTo>
                  <a:lnTo>
                    <a:pt x="831884" y="122570"/>
                  </a:lnTo>
                  <a:lnTo>
                    <a:pt x="829151" y="125237"/>
                  </a:lnTo>
                  <a:lnTo>
                    <a:pt x="822217" y="129555"/>
                  </a:lnTo>
                  <a:lnTo>
                    <a:pt x="818140" y="131079"/>
                  </a:lnTo>
                  <a:lnTo>
                    <a:pt x="808748" y="133111"/>
                  </a:lnTo>
                  <a:lnTo>
                    <a:pt x="803814" y="133619"/>
                  </a:lnTo>
                  <a:close/>
                </a:path>
                <a:path w="4123054" h="179069">
                  <a:moveTo>
                    <a:pt x="804005" y="136413"/>
                  </a:moveTo>
                  <a:lnTo>
                    <a:pt x="798690" y="136413"/>
                  </a:lnTo>
                  <a:lnTo>
                    <a:pt x="791489" y="136159"/>
                  </a:lnTo>
                  <a:lnTo>
                    <a:pt x="784561" y="135270"/>
                  </a:lnTo>
                  <a:lnTo>
                    <a:pt x="777906" y="133873"/>
                  </a:lnTo>
                  <a:lnTo>
                    <a:pt x="771525" y="131968"/>
                  </a:lnTo>
                  <a:lnTo>
                    <a:pt x="772467" y="129301"/>
                  </a:lnTo>
                  <a:lnTo>
                    <a:pt x="774296" y="129868"/>
                  </a:lnTo>
                  <a:lnTo>
                    <a:pt x="774296" y="131968"/>
                  </a:lnTo>
                  <a:lnTo>
                    <a:pt x="782121" y="131968"/>
                  </a:lnTo>
                  <a:lnTo>
                    <a:pt x="785039" y="132603"/>
                  </a:lnTo>
                  <a:lnTo>
                    <a:pt x="791730" y="133365"/>
                  </a:lnTo>
                  <a:lnTo>
                    <a:pt x="798690" y="133619"/>
                  </a:lnTo>
                  <a:lnTo>
                    <a:pt x="819372" y="133619"/>
                  </a:lnTo>
                  <a:lnTo>
                    <a:pt x="819035" y="133746"/>
                  </a:lnTo>
                  <a:lnTo>
                    <a:pt x="809139" y="135905"/>
                  </a:lnTo>
                  <a:lnTo>
                    <a:pt x="804005" y="136413"/>
                  </a:lnTo>
                  <a:close/>
                </a:path>
                <a:path w="4123054" h="179069">
                  <a:moveTo>
                    <a:pt x="774296" y="129868"/>
                  </a:moveTo>
                  <a:lnTo>
                    <a:pt x="772467" y="129301"/>
                  </a:lnTo>
                  <a:lnTo>
                    <a:pt x="774296" y="129301"/>
                  </a:lnTo>
                  <a:lnTo>
                    <a:pt x="774296" y="129868"/>
                  </a:lnTo>
                  <a:close/>
                </a:path>
                <a:path w="4123054" h="179069">
                  <a:moveTo>
                    <a:pt x="782121" y="131968"/>
                  </a:moveTo>
                  <a:lnTo>
                    <a:pt x="774296" y="131968"/>
                  </a:lnTo>
                  <a:lnTo>
                    <a:pt x="774296" y="129868"/>
                  </a:lnTo>
                  <a:lnTo>
                    <a:pt x="778618" y="131206"/>
                  </a:lnTo>
                  <a:lnTo>
                    <a:pt x="782121" y="131968"/>
                  </a:lnTo>
                  <a:close/>
                </a:path>
                <a:path w="4123054" h="179069">
                  <a:moveTo>
                    <a:pt x="861955" y="45475"/>
                  </a:moveTo>
                  <a:lnTo>
                    <a:pt x="859174" y="45475"/>
                  </a:lnTo>
                  <a:lnTo>
                    <a:pt x="859174" y="24201"/>
                  </a:lnTo>
                  <a:lnTo>
                    <a:pt x="892063" y="14802"/>
                  </a:lnTo>
                  <a:lnTo>
                    <a:pt x="892063" y="18485"/>
                  </a:lnTo>
                  <a:lnTo>
                    <a:pt x="886510" y="18485"/>
                  </a:lnTo>
                  <a:lnTo>
                    <a:pt x="886510" y="19279"/>
                  </a:lnTo>
                  <a:lnTo>
                    <a:pt x="861955" y="26295"/>
                  </a:lnTo>
                  <a:lnTo>
                    <a:pt x="861955" y="45475"/>
                  </a:lnTo>
                  <a:close/>
                </a:path>
                <a:path w="4123054" h="179069">
                  <a:moveTo>
                    <a:pt x="886510" y="19279"/>
                  </a:moveTo>
                  <a:lnTo>
                    <a:pt x="886510" y="18485"/>
                  </a:lnTo>
                  <a:lnTo>
                    <a:pt x="889292" y="18485"/>
                  </a:lnTo>
                  <a:lnTo>
                    <a:pt x="886510" y="19279"/>
                  </a:lnTo>
                  <a:close/>
                </a:path>
                <a:path w="4123054" h="179069">
                  <a:moveTo>
                    <a:pt x="886510" y="22167"/>
                  </a:moveTo>
                  <a:lnTo>
                    <a:pt x="886510" y="19279"/>
                  </a:lnTo>
                  <a:lnTo>
                    <a:pt x="889292" y="18485"/>
                  </a:lnTo>
                  <a:lnTo>
                    <a:pt x="889292" y="21372"/>
                  </a:lnTo>
                  <a:lnTo>
                    <a:pt x="886510" y="22167"/>
                  </a:lnTo>
                  <a:close/>
                </a:path>
                <a:path w="4123054" h="179069">
                  <a:moveTo>
                    <a:pt x="889292" y="21372"/>
                  </a:moveTo>
                  <a:lnTo>
                    <a:pt x="889292" y="18485"/>
                  </a:lnTo>
                  <a:lnTo>
                    <a:pt x="890054" y="21155"/>
                  </a:lnTo>
                  <a:lnTo>
                    <a:pt x="889292" y="21372"/>
                  </a:lnTo>
                  <a:close/>
                </a:path>
                <a:path w="4123054" h="179069">
                  <a:moveTo>
                    <a:pt x="892063" y="45475"/>
                  </a:moveTo>
                  <a:lnTo>
                    <a:pt x="889292" y="45475"/>
                  </a:lnTo>
                  <a:lnTo>
                    <a:pt x="889292" y="21372"/>
                  </a:lnTo>
                  <a:lnTo>
                    <a:pt x="890054" y="21155"/>
                  </a:lnTo>
                  <a:lnTo>
                    <a:pt x="889292" y="18485"/>
                  </a:lnTo>
                  <a:lnTo>
                    <a:pt x="892063" y="18485"/>
                  </a:lnTo>
                  <a:lnTo>
                    <a:pt x="892063" y="45475"/>
                  </a:lnTo>
                  <a:close/>
                </a:path>
                <a:path w="4123054" h="179069">
                  <a:moveTo>
                    <a:pt x="862717" y="28965"/>
                  </a:moveTo>
                  <a:lnTo>
                    <a:pt x="861955" y="26295"/>
                  </a:lnTo>
                  <a:lnTo>
                    <a:pt x="886510" y="19279"/>
                  </a:lnTo>
                  <a:lnTo>
                    <a:pt x="886510" y="22167"/>
                  </a:lnTo>
                  <a:lnTo>
                    <a:pt x="872061" y="26295"/>
                  </a:lnTo>
                  <a:lnTo>
                    <a:pt x="864727" y="26295"/>
                  </a:lnTo>
                  <a:lnTo>
                    <a:pt x="864727" y="28391"/>
                  </a:lnTo>
                  <a:lnTo>
                    <a:pt x="862717" y="28965"/>
                  </a:lnTo>
                  <a:close/>
                </a:path>
                <a:path w="4123054" h="179069">
                  <a:moveTo>
                    <a:pt x="906475" y="48252"/>
                  </a:moveTo>
                  <a:lnTo>
                    <a:pt x="886510" y="48252"/>
                  </a:lnTo>
                  <a:lnTo>
                    <a:pt x="886510" y="22167"/>
                  </a:lnTo>
                  <a:lnTo>
                    <a:pt x="889292" y="21372"/>
                  </a:lnTo>
                  <a:lnTo>
                    <a:pt x="889292" y="45475"/>
                  </a:lnTo>
                  <a:lnTo>
                    <a:pt x="906475" y="45475"/>
                  </a:lnTo>
                  <a:lnTo>
                    <a:pt x="906475" y="48252"/>
                  </a:lnTo>
                  <a:close/>
                </a:path>
                <a:path w="4123054" h="179069">
                  <a:moveTo>
                    <a:pt x="886510" y="48252"/>
                  </a:moveTo>
                  <a:lnTo>
                    <a:pt x="864727" y="48252"/>
                  </a:lnTo>
                  <a:lnTo>
                    <a:pt x="864727" y="28391"/>
                  </a:lnTo>
                  <a:lnTo>
                    <a:pt x="886510" y="22167"/>
                  </a:lnTo>
                  <a:lnTo>
                    <a:pt x="886510" y="48252"/>
                  </a:lnTo>
                  <a:close/>
                </a:path>
                <a:path w="4123054" h="179069">
                  <a:moveTo>
                    <a:pt x="899093" y="136513"/>
                  </a:moveTo>
                  <a:lnTo>
                    <a:pt x="890939" y="136513"/>
                  </a:lnTo>
                  <a:lnTo>
                    <a:pt x="878257" y="134631"/>
                  </a:lnTo>
                  <a:lnTo>
                    <a:pt x="869200" y="128984"/>
                  </a:lnTo>
                  <a:lnTo>
                    <a:pt x="863766" y="119573"/>
                  </a:lnTo>
                  <a:lnTo>
                    <a:pt x="862024" y="106899"/>
                  </a:lnTo>
                  <a:lnTo>
                    <a:pt x="861955" y="65695"/>
                  </a:lnTo>
                  <a:lnTo>
                    <a:pt x="850325" y="65695"/>
                  </a:lnTo>
                  <a:lnTo>
                    <a:pt x="850325" y="45475"/>
                  </a:lnTo>
                  <a:lnTo>
                    <a:pt x="861955" y="45475"/>
                  </a:lnTo>
                  <a:lnTo>
                    <a:pt x="861955" y="26295"/>
                  </a:lnTo>
                  <a:lnTo>
                    <a:pt x="862717" y="28965"/>
                  </a:lnTo>
                  <a:lnTo>
                    <a:pt x="864727" y="28965"/>
                  </a:lnTo>
                  <a:lnTo>
                    <a:pt x="864727" y="48252"/>
                  </a:lnTo>
                  <a:lnTo>
                    <a:pt x="906475" y="48252"/>
                  </a:lnTo>
                  <a:lnTo>
                    <a:pt x="906475" y="62919"/>
                  </a:lnTo>
                  <a:lnTo>
                    <a:pt x="864727" y="62919"/>
                  </a:lnTo>
                  <a:lnTo>
                    <a:pt x="864795" y="106899"/>
                  </a:lnTo>
                  <a:lnTo>
                    <a:pt x="866365" y="118358"/>
                  </a:lnTo>
                  <a:lnTo>
                    <a:pt x="871279" y="126901"/>
                  </a:lnTo>
                  <a:lnTo>
                    <a:pt x="879470" y="132027"/>
                  </a:lnTo>
                  <a:lnTo>
                    <a:pt x="890939" y="133735"/>
                  </a:lnTo>
                  <a:lnTo>
                    <a:pt x="908427" y="133735"/>
                  </a:lnTo>
                  <a:lnTo>
                    <a:pt x="905198" y="135442"/>
                  </a:lnTo>
                  <a:lnTo>
                    <a:pt x="899093" y="136513"/>
                  </a:lnTo>
                  <a:close/>
                </a:path>
                <a:path w="4123054" h="179069">
                  <a:moveTo>
                    <a:pt x="864727" y="28391"/>
                  </a:moveTo>
                  <a:lnTo>
                    <a:pt x="864727" y="26295"/>
                  </a:lnTo>
                  <a:lnTo>
                    <a:pt x="872061" y="26295"/>
                  </a:lnTo>
                  <a:lnTo>
                    <a:pt x="864727" y="28391"/>
                  </a:lnTo>
                  <a:close/>
                </a:path>
                <a:path w="4123054" h="179069">
                  <a:moveTo>
                    <a:pt x="864727" y="28965"/>
                  </a:moveTo>
                  <a:lnTo>
                    <a:pt x="862717" y="28965"/>
                  </a:lnTo>
                  <a:lnTo>
                    <a:pt x="864727" y="28391"/>
                  </a:lnTo>
                  <a:lnTo>
                    <a:pt x="864727" y="28965"/>
                  </a:lnTo>
                  <a:close/>
                </a:path>
                <a:path w="4123054" h="179069">
                  <a:moveTo>
                    <a:pt x="859174" y="68473"/>
                  </a:moveTo>
                  <a:lnTo>
                    <a:pt x="844772" y="68473"/>
                  </a:lnTo>
                  <a:lnTo>
                    <a:pt x="844772" y="42697"/>
                  </a:lnTo>
                  <a:lnTo>
                    <a:pt x="859174" y="42697"/>
                  </a:lnTo>
                  <a:lnTo>
                    <a:pt x="859174" y="45475"/>
                  </a:lnTo>
                  <a:lnTo>
                    <a:pt x="847544" y="45475"/>
                  </a:lnTo>
                  <a:lnTo>
                    <a:pt x="847544" y="65695"/>
                  </a:lnTo>
                  <a:lnTo>
                    <a:pt x="859174" y="65695"/>
                  </a:lnTo>
                  <a:lnTo>
                    <a:pt x="859174" y="68473"/>
                  </a:lnTo>
                  <a:close/>
                </a:path>
                <a:path w="4123054" h="179069">
                  <a:moveTo>
                    <a:pt x="912028" y="68473"/>
                  </a:moveTo>
                  <a:lnTo>
                    <a:pt x="892063" y="68473"/>
                  </a:lnTo>
                  <a:lnTo>
                    <a:pt x="892063" y="65695"/>
                  </a:lnTo>
                  <a:lnTo>
                    <a:pt x="909247" y="65695"/>
                  </a:lnTo>
                  <a:lnTo>
                    <a:pt x="909247" y="45475"/>
                  </a:lnTo>
                  <a:lnTo>
                    <a:pt x="892063" y="45475"/>
                  </a:lnTo>
                  <a:lnTo>
                    <a:pt x="892063" y="42697"/>
                  </a:lnTo>
                  <a:lnTo>
                    <a:pt x="912028" y="42697"/>
                  </a:lnTo>
                  <a:lnTo>
                    <a:pt x="912028" y="68473"/>
                  </a:lnTo>
                  <a:close/>
                </a:path>
                <a:path w="4123054" h="179069">
                  <a:moveTo>
                    <a:pt x="850325" y="65695"/>
                  </a:moveTo>
                  <a:lnTo>
                    <a:pt x="847544" y="65695"/>
                  </a:lnTo>
                  <a:lnTo>
                    <a:pt x="847544" y="45475"/>
                  </a:lnTo>
                  <a:lnTo>
                    <a:pt x="850325" y="45475"/>
                  </a:lnTo>
                  <a:lnTo>
                    <a:pt x="850325" y="65695"/>
                  </a:lnTo>
                  <a:close/>
                </a:path>
                <a:path w="4123054" h="179069">
                  <a:moveTo>
                    <a:pt x="909247" y="65695"/>
                  </a:moveTo>
                  <a:lnTo>
                    <a:pt x="906475" y="65695"/>
                  </a:lnTo>
                  <a:lnTo>
                    <a:pt x="906475" y="45475"/>
                  </a:lnTo>
                  <a:lnTo>
                    <a:pt x="909247" y="45475"/>
                  </a:lnTo>
                  <a:lnTo>
                    <a:pt x="909247" y="65695"/>
                  </a:lnTo>
                  <a:close/>
                </a:path>
                <a:path w="4123054" h="179069">
                  <a:moveTo>
                    <a:pt x="898636" y="133735"/>
                  </a:moveTo>
                  <a:lnTo>
                    <a:pt x="890939" y="133735"/>
                  </a:lnTo>
                  <a:lnTo>
                    <a:pt x="879470" y="132027"/>
                  </a:lnTo>
                  <a:lnTo>
                    <a:pt x="871279" y="126901"/>
                  </a:lnTo>
                  <a:lnTo>
                    <a:pt x="866365" y="118358"/>
                  </a:lnTo>
                  <a:lnTo>
                    <a:pt x="864795" y="106899"/>
                  </a:lnTo>
                  <a:lnTo>
                    <a:pt x="864727" y="62919"/>
                  </a:lnTo>
                  <a:lnTo>
                    <a:pt x="886510" y="62919"/>
                  </a:lnTo>
                  <a:lnTo>
                    <a:pt x="886510" y="106899"/>
                  </a:lnTo>
                  <a:lnTo>
                    <a:pt x="887634" y="110946"/>
                  </a:lnTo>
                  <a:lnTo>
                    <a:pt x="892263" y="116781"/>
                  </a:lnTo>
                  <a:lnTo>
                    <a:pt x="895740" y="118288"/>
                  </a:lnTo>
                  <a:lnTo>
                    <a:pt x="906475" y="118288"/>
                  </a:lnTo>
                  <a:lnTo>
                    <a:pt x="906475" y="131628"/>
                  </a:lnTo>
                  <a:lnTo>
                    <a:pt x="904313" y="132772"/>
                  </a:lnTo>
                  <a:lnTo>
                    <a:pt x="898636" y="133735"/>
                  </a:lnTo>
                  <a:close/>
                </a:path>
                <a:path w="4123054" h="179069">
                  <a:moveTo>
                    <a:pt x="903674" y="118288"/>
                  </a:moveTo>
                  <a:lnTo>
                    <a:pt x="895740" y="118288"/>
                  </a:lnTo>
                  <a:lnTo>
                    <a:pt x="892263" y="116781"/>
                  </a:lnTo>
                  <a:lnTo>
                    <a:pt x="887634" y="110946"/>
                  </a:lnTo>
                  <a:lnTo>
                    <a:pt x="886510" y="106899"/>
                  </a:lnTo>
                  <a:lnTo>
                    <a:pt x="886510" y="62919"/>
                  </a:lnTo>
                  <a:lnTo>
                    <a:pt x="906475" y="62919"/>
                  </a:lnTo>
                  <a:lnTo>
                    <a:pt x="906475" y="65695"/>
                  </a:lnTo>
                  <a:lnTo>
                    <a:pt x="889292" y="65695"/>
                  </a:lnTo>
                  <a:lnTo>
                    <a:pt x="889342" y="110946"/>
                  </a:lnTo>
                  <a:lnTo>
                    <a:pt x="892959" y="115510"/>
                  </a:lnTo>
                  <a:lnTo>
                    <a:pt x="906475" y="115510"/>
                  </a:lnTo>
                  <a:lnTo>
                    <a:pt x="906475" y="117510"/>
                  </a:lnTo>
                  <a:lnTo>
                    <a:pt x="903674" y="118288"/>
                  </a:lnTo>
                  <a:close/>
                </a:path>
                <a:path w="4123054" h="179069">
                  <a:moveTo>
                    <a:pt x="899560" y="139289"/>
                  </a:moveTo>
                  <a:lnTo>
                    <a:pt x="890939" y="139289"/>
                  </a:lnTo>
                  <a:lnTo>
                    <a:pt x="877043" y="137234"/>
                  </a:lnTo>
                  <a:lnTo>
                    <a:pt x="867116" y="131067"/>
                  </a:lnTo>
                  <a:lnTo>
                    <a:pt x="861159" y="120788"/>
                  </a:lnTo>
                  <a:lnTo>
                    <a:pt x="859243" y="106899"/>
                  </a:lnTo>
                  <a:lnTo>
                    <a:pt x="859174" y="65695"/>
                  </a:lnTo>
                  <a:lnTo>
                    <a:pt x="861955" y="65695"/>
                  </a:lnTo>
                  <a:lnTo>
                    <a:pt x="862024" y="106899"/>
                  </a:lnTo>
                  <a:lnTo>
                    <a:pt x="863766" y="119573"/>
                  </a:lnTo>
                  <a:lnTo>
                    <a:pt x="869200" y="128984"/>
                  </a:lnTo>
                  <a:lnTo>
                    <a:pt x="878257" y="134631"/>
                  </a:lnTo>
                  <a:lnTo>
                    <a:pt x="890939" y="136513"/>
                  </a:lnTo>
                  <a:lnTo>
                    <a:pt x="909120" y="136513"/>
                  </a:lnTo>
                  <a:lnTo>
                    <a:pt x="906094" y="138112"/>
                  </a:lnTo>
                  <a:lnTo>
                    <a:pt x="899560" y="139289"/>
                  </a:lnTo>
                  <a:close/>
                </a:path>
                <a:path w="4123054" h="179069">
                  <a:moveTo>
                    <a:pt x="903208" y="115510"/>
                  </a:moveTo>
                  <a:lnTo>
                    <a:pt x="892959" y="115510"/>
                  </a:lnTo>
                  <a:lnTo>
                    <a:pt x="889342" y="110946"/>
                  </a:lnTo>
                  <a:lnTo>
                    <a:pt x="889292" y="65695"/>
                  </a:lnTo>
                  <a:lnTo>
                    <a:pt x="892063" y="65695"/>
                  </a:lnTo>
                  <a:lnTo>
                    <a:pt x="892063" y="109030"/>
                  </a:lnTo>
                  <a:lnTo>
                    <a:pt x="894816" y="112734"/>
                  </a:lnTo>
                  <a:lnTo>
                    <a:pt x="912028" y="112734"/>
                  </a:lnTo>
                  <a:lnTo>
                    <a:pt x="912028" y="112994"/>
                  </a:lnTo>
                  <a:lnTo>
                    <a:pt x="906475" y="112994"/>
                  </a:lnTo>
                  <a:lnTo>
                    <a:pt x="906475" y="114510"/>
                  </a:lnTo>
                  <a:lnTo>
                    <a:pt x="906179" y="114672"/>
                  </a:lnTo>
                  <a:lnTo>
                    <a:pt x="903208" y="115510"/>
                  </a:lnTo>
                  <a:close/>
                </a:path>
                <a:path w="4123054" h="179069">
                  <a:moveTo>
                    <a:pt x="912028" y="112734"/>
                  </a:moveTo>
                  <a:lnTo>
                    <a:pt x="902731" y="112734"/>
                  </a:lnTo>
                  <a:lnTo>
                    <a:pt x="905265" y="112008"/>
                  </a:lnTo>
                  <a:lnTo>
                    <a:pt x="912028" y="108308"/>
                  </a:lnTo>
                  <a:lnTo>
                    <a:pt x="912028" y="112734"/>
                  </a:lnTo>
                  <a:close/>
                </a:path>
                <a:path w="4123054" h="179069">
                  <a:moveTo>
                    <a:pt x="906475" y="114510"/>
                  </a:moveTo>
                  <a:lnTo>
                    <a:pt x="906475" y="112994"/>
                  </a:lnTo>
                  <a:lnTo>
                    <a:pt x="909247" y="112994"/>
                  </a:lnTo>
                  <a:lnTo>
                    <a:pt x="906475" y="114510"/>
                  </a:lnTo>
                  <a:close/>
                </a:path>
                <a:path w="4123054" h="179069">
                  <a:moveTo>
                    <a:pt x="906475" y="117510"/>
                  </a:moveTo>
                  <a:lnTo>
                    <a:pt x="906475" y="114510"/>
                  </a:lnTo>
                  <a:lnTo>
                    <a:pt x="909247" y="112994"/>
                  </a:lnTo>
                  <a:lnTo>
                    <a:pt x="909247" y="116161"/>
                  </a:lnTo>
                  <a:lnTo>
                    <a:pt x="907103" y="117335"/>
                  </a:lnTo>
                  <a:lnTo>
                    <a:pt x="906475" y="117510"/>
                  </a:lnTo>
                  <a:close/>
                </a:path>
                <a:path w="4123054" h="179069">
                  <a:moveTo>
                    <a:pt x="909247" y="116161"/>
                  </a:moveTo>
                  <a:lnTo>
                    <a:pt x="909247" y="112994"/>
                  </a:lnTo>
                  <a:lnTo>
                    <a:pt x="910580" y="115430"/>
                  </a:lnTo>
                  <a:lnTo>
                    <a:pt x="909247" y="116161"/>
                  </a:lnTo>
                  <a:close/>
                </a:path>
                <a:path w="4123054" h="179069">
                  <a:moveTo>
                    <a:pt x="909120" y="136513"/>
                  </a:moveTo>
                  <a:lnTo>
                    <a:pt x="899093" y="136513"/>
                  </a:lnTo>
                  <a:lnTo>
                    <a:pt x="905198" y="135442"/>
                  </a:lnTo>
                  <a:lnTo>
                    <a:pt x="909247" y="133302"/>
                  </a:lnTo>
                  <a:lnTo>
                    <a:pt x="909247" y="116161"/>
                  </a:lnTo>
                  <a:lnTo>
                    <a:pt x="910580" y="115430"/>
                  </a:lnTo>
                  <a:lnTo>
                    <a:pt x="909247" y="112994"/>
                  </a:lnTo>
                  <a:lnTo>
                    <a:pt x="912028" y="112994"/>
                  </a:lnTo>
                  <a:lnTo>
                    <a:pt x="912028" y="134974"/>
                  </a:lnTo>
                  <a:lnTo>
                    <a:pt x="909120" y="136513"/>
                  </a:lnTo>
                  <a:close/>
                </a:path>
                <a:path w="4123054" h="179069">
                  <a:moveTo>
                    <a:pt x="906475" y="115510"/>
                  </a:moveTo>
                  <a:lnTo>
                    <a:pt x="903208" y="115510"/>
                  </a:lnTo>
                  <a:lnTo>
                    <a:pt x="906179" y="114672"/>
                  </a:lnTo>
                  <a:lnTo>
                    <a:pt x="906475" y="114510"/>
                  </a:lnTo>
                  <a:lnTo>
                    <a:pt x="906475" y="115510"/>
                  </a:lnTo>
                  <a:close/>
                </a:path>
                <a:path w="4123054" h="179069">
                  <a:moveTo>
                    <a:pt x="906475" y="131628"/>
                  </a:moveTo>
                  <a:lnTo>
                    <a:pt x="906475" y="117510"/>
                  </a:lnTo>
                  <a:lnTo>
                    <a:pt x="907103" y="117335"/>
                  </a:lnTo>
                  <a:lnTo>
                    <a:pt x="909247" y="116161"/>
                  </a:lnTo>
                  <a:lnTo>
                    <a:pt x="909247" y="130846"/>
                  </a:lnTo>
                  <a:lnTo>
                    <a:pt x="907951" y="130846"/>
                  </a:lnTo>
                  <a:lnTo>
                    <a:pt x="906475" y="131628"/>
                  </a:lnTo>
                  <a:close/>
                </a:path>
                <a:path w="4123054" h="179069">
                  <a:moveTo>
                    <a:pt x="906475" y="118288"/>
                  </a:moveTo>
                  <a:lnTo>
                    <a:pt x="903674" y="118288"/>
                  </a:lnTo>
                  <a:lnTo>
                    <a:pt x="906475" y="117510"/>
                  </a:lnTo>
                  <a:lnTo>
                    <a:pt x="906475" y="118288"/>
                  </a:lnTo>
                  <a:close/>
                </a:path>
                <a:path w="4123054" h="179069">
                  <a:moveTo>
                    <a:pt x="909247" y="133302"/>
                  </a:moveTo>
                  <a:lnTo>
                    <a:pt x="906475" y="133302"/>
                  </a:lnTo>
                  <a:lnTo>
                    <a:pt x="906475" y="131628"/>
                  </a:lnTo>
                  <a:lnTo>
                    <a:pt x="907951" y="130846"/>
                  </a:lnTo>
                  <a:lnTo>
                    <a:pt x="909247" y="133302"/>
                  </a:lnTo>
                  <a:close/>
                </a:path>
                <a:path w="4123054" h="179069">
                  <a:moveTo>
                    <a:pt x="909247" y="133302"/>
                  </a:moveTo>
                  <a:lnTo>
                    <a:pt x="907951" y="130846"/>
                  </a:lnTo>
                  <a:lnTo>
                    <a:pt x="909247" y="130846"/>
                  </a:lnTo>
                  <a:lnTo>
                    <a:pt x="909247" y="133302"/>
                  </a:lnTo>
                  <a:close/>
                </a:path>
                <a:path w="4123054" h="179069">
                  <a:moveTo>
                    <a:pt x="908427" y="133735"/>
                  </a:moveTo>
                  <a:lnTo>
                    <a:pt x="898636" y="133735"/>
                  </a:lnTo>
                  <a:lnTo>
                    <a:pt x="904313" y="132772"/>
                  </a:lnTo>
                  <a:lnTo>
                    <a:pt x="906475" y="131628"/>
                  </a:lnTo>
                  <a:lnTo>
                    <a:pt x="906475" y="133302"/>
                  </a:lnTo>
                  <a:lnTo>
                    <a:pt x="909247" y="133302"/>
                  </a:lnTo>
                  <a:lnTo>
                    <a:pt x="908427" y="133735"/>
                  </a:lnTo>
                  <a:close/>
                </a:path>
                <a:path w="4123054" h="179069">
                  <a:moveTo>
                    <a:pt x="966358" y="139289"/>
                  </a:moveTo>
                  <a:lnTo>
                    <a:pt x="929478" y="126043"/>
                  </a:lnTo>
                  <a:lnTo>
                    <a:pt x="915933" y="90256"/>
                  </a:lnTo>
                  <a:lnTo>
                    <a:pt x="916790" y="79533"/>
                  </a:lnTo>
                  <a:lnTo>
                    <a:pt x="946387" y="43831"/>
                  </a:lnTo>
                  <a:lnTo>
                    <a:pt x="967568" y="40528"/>
                  </a:lnTo>
                  <a:lnTo>
                    <a:pt x="978587" y="41357"/>
                  </a:lnTo>
                  <a:lnTo>
                    <a:pt x="986256" y="43305"/>
                  </a:lnTo>
                  <a:lnTo>
                    <a:pt x="967568" y="43305"/>
                  </a:lnTo>
                  <a:lnTo>
                    <a:pt x="956911" y="44083"/>
                  </a:lnTo>
                  <a:lnTo>
                    <a:pt x="922004" y="70610"/>
                  </a:lnTo>
                  <a:lnTo>
                    <a:pt x="918705" y="90256"/>
                  </a:lnTo>
                  <a:lnTo>
                    <a:pt x="919500" y="100374"/>
                  </a:lnTo>
                  <a:lnTo>
                    <a:pt x="946514" y="133399"/>
                  </a:lnTo>
                  <a:lnTo>
                    <a:pt x="966358" y="136513"/>
                  </a:lnTo>
                  <a:lnTo>
                    <a:pt x="985102" y="136513"/>
                  </a:lnTo>
                  <a:lnTo>
                    <a:pt x="977590" y="138436"/>
                  </a:lnTo>
                  <a:lnTo>
                    <a:pt x="966358" y="139289"/>
                  </a:lnTo>
                  <a:close/>
                </a:path>
                <a:path w="4123054" h="179069">
                  <a:moveTo>
                    <a:pt x="966358" y="136513"/>
                  </a:moveTo>
                  <a:lnTo>
                    <a:pt x="925858" y="117276"/>
                  </a:lnTo>
                  <a:lnTo>
                    <a:pt x="918705" y="90256"/>
                  </a:lnTo>
                  <a:lnTo>
                    <a:pt x="919484" y="80409"/>
                  </a:lnTo>
                  <a:lnTo>
                    <a:pt x="947414" y="46418"/>
                  </a:lnTo>
                  <a:lnTo>
                    <a:pt x="967568" y="43305"/>
                  </a:lnTo>
                  <a:lnTo>
                    <a:pt x="978037" y="44083"/>
                  </a:lnTo>
                  <a:lnTo>
                    <a:pt x="985979" y="46082"/>
                  </a:lnTo>
                  <a:lnTo>
                    <a:pt x="967568" y="46082"/>
                  </a:lnTo>
                  <a:lnTo>
                    <a:pt x="957443" y="46813"/>
                  </a:lnTo>
                  <a:lnTo>
                    <a:pt x="924566" y="71713"/>
                  </a:lnTo>
                  <a:lnTo>
                    <a:pt x="921486" y="90256"/>
                  </a:lnTo>
                  <a:lnTo>
                    <a:pt x="922136" y="98621"/>
                  </a:lnTo>
                  <a:lnTo>
                    <a:pt x="947568" y="130820"/>
                  </a:lnTo>
                  <a:lnTo>
                    <a:pt x="966358" y="133735"/>
                  </a:lnTo>
                  <a:lnTo>
                    <a:pt x="984816" y="133735"/>
                  </a:lnTo>
                  <a:lnTo>
                    <a:pt x="977040" y="135710"/>
                  </a:lnTo>
                  <a:lnTo>
                    <a:pt x="966358" y="136513"/>
                  </a:lnTo>
                  <a:close/>
                </a:path>
                <a:path w="4123054" h="179069">
                  <a:moveTo>
                    <a:pt x="985102" y="136513"/>
                  </a:moveTo>
                  <a:lnTo>
                    <a:pt x="966358" y="136513"/>
                  </a:lnTo>
                  <a:lnTo>
                    <a:pt x="977040" y="135710"/>
                  </a:lnTo>
                  <a:lnTo>
                    <a:pt x="986524" y="133302"/>
                  </a:lnTo>
                  <a:lnTo>
                    <a:pt x="1014058" y="99179"/>
                  </a:lnTo>
                  <a:lnTo>
                    <a:pt x="1014869" y="88693"/>
                  </a:lnTo>
                  <a:lnTo>
                    <a:pt x="1014082" y="78955"/>
                  </a:lnTo>
                  <a:lnTo>
                    <a:pt x="987313" y="46418"/>
                  </a:lnTo>
                  <a:lnTo>
                    <a:pt x="967568" y="43305"/>
                  </a:lnTo>
                  <a:lnTo>
                    <a:pt x="986256" y="43305"/>
                  </a:lnTo>
                  <a:lnTo>
                    <a:pt x="1014291" y="69147"/>
                  </a:lnTo>
                  <a:lnTo>
                    <a:pt x="1017641" y="88693"/>
                  </a:lnTo>
                  <a:lnTo>
                    <a:pt x="1016760" y="99813"/>
                  </a:lnTo>
                  <a:lnTo>
                    <a:pt x="987582" y="135877"/>
                  </a:lnTo>
                  <a:lnTo>
                    <a:pt x="985102" y="136513"/>
                  </a:lnTo>
                  <a:close/>
                </a:path>
                <a:path w="4123054" h="179069">
                  <a:moveTo>
                    <a:pt x="966358" y="133735"/>
                  </a:moveTo>
                  <a:lnTo>
                    <a:pt x="928169" y="115722"/>
                  </a:lnTo>
                  <a:lnTo>
                    <a:pt x="921486" y="90256"/>
                  </a:lnTo>
                  <a:lnTo>
                    <a:pt x="922256" y="80409"/>
                  </a:lnTo>
                  <a:lnTo>
                    <a:pt x="948490" y="48995"/>
                  </a:lnTo>
                  <a:lnTo>
                    <a:pt x="967568" y="46082"/>
                  </a:lnTo>
                  <a:lnTo>
                    <a:pt x="977498" y="46813"/>
                  </a:lnTo>
                  <a:lnTo>
                    <a:pt x="986279" y="49006"/>
                  </a:lnTo>
                  <a:lnTo>
                    <a:pt x="993904" y="52661"/>
                  </a:lnTo>
                  <a:lnTo>
                    <a:pt x="1000371" y="57778"/>
                  </a:lnTo>
                  <a:lnTo>
                    <a:pt x="1003435" y="61530"/>
                  </a:lnTo>
                  <a:lnTo>
                    <a:pt x="959681" y="61530"/>
                  </a:lnTo>
                  <a:lnTo>
                    <a:pt x="953928" y="64103"/>
                  </a:lnTo>
                  <a:lnTo>
                    <a:pt x="945784" y="74212"/>
                  </a:lnTo>
                  <a:lnTo>
                    <a:pt x="943794" y="81098"/>
                  </a:lnTo>
                  <a:lnTo>
                    <a:pt x="943835" y="90256"/>
                  </a:lnTo>
                  <a:lnTo>
                    <a:pt x="945258" y="102325"/>
                  </a:lnTo>
                  <a:lnTo>
                    <a:pt x="949652" y="111193"/>
                  </a:lnTo>
                  <a:lnTo>
                    <a:pt x="956974" y="116514"/>
                  </a:lnTo>
                  <a:lnTo>
                    <a:pt x="967225" y="118288"/>
                  </a:lnTo>
                  <a:lnTo>
                    <a:pt x="1002697" y="118288"/>
                  </a:lnTo>
                  <a:lnTo>
                    <a:pt x="999944" y="121695"/>
                  </a:lnTo>
                  <a:lnTo>
                    <a:pt x="993280" y="126962"/>
                  </a:lnTo>
                  <a:lnTo>
                    <a:pt x="985462" y="130725"/>
                  </a:lnTo>
                  <a:lnTo>
                    <a:pt x="976488" y="132983"/>
                  </a:lnTo>
                  <a:lnTo>
                    <a:pt x="966358" y="133735"/>
                  </a:lnTo>
                  <a:close/>
                </a:path>
                <a:path w="4123054" h="179069">
                  <a:moveTo>
                    <a:pt x="984816" y="133735"/>
                  </a:moveTo>
                  <a:lnTo>
                    <a:pt x="966358" y="133735"/>
                  </a:lnTo>
                  <a:lnTo>
                    <a:pt x="976488" y="132983"/>
                  </a:lnTo>
                  <a:lnTo>
                    <a:pt x="985462" y="130725"/>
                  </a:lnTo>
                  <a:lnTo>
                    <a:pt x="1011329" y="98621"/>
                  </a:lnTo>
                  <a:lnTo>
                    <a:pt x="1012088" y="88693"/>
                  </a:lnTo>
                  <a:lnTo>
                    <a:pt x="1011379" y="79833"/>
                  </a:lnTo>
                  <a:lnTo>
                    <a:pt x="986255" y="48995"/>
                  </a:lnTo>
                  <a:lnTo>
                    <a:pt x="967568" y="46082"/>
                  </a:lnTo>
                  <a:lnTo>
                    <a:pt x="985979" y="46082"/>
                  </a:lnTo>
                  <a:lnTo>
                    <a:pt x="1014082" y="78955"/>
                  </a:lnTo>
                  <a:lnTo>
                    <a:pt x="1014869" y="88693"/>
                  </a:lnTo>
                  <a:lnTo>
                    <a:pt x="1014058" y="99179"/>
                  </a:lnTo>
                  <a:lnTo>
                    <a:pt x="986524" y="133302"/>
                  </a:lnTo>
                  <a:lnTo>
                    <a:pt x="984816" y="133735"/>
                  </a:lnTo>
                  <a:close/>
                </a:path>
                <a:path w="4123054" h="179069">
                  <a:moveTo>
                    <a:pt x="967225" y="118288"/>
                  </a:moveTo>
                  <a:lnTo>
                    <a:pt x="943794" y="81098"/>
                  </a:lnTo>
                  <a:lnTo>
                    <a:pt x="945784" y="74212"/>
                  </a:lnTo>
                  <a:lnTo>
                    <a:pt x="953928" y="64103"/>
                  </a:lnTo>
                  <a:lnTo>
                    <a:pt x="959681" y="61530"/>
                  </a:lnTo>
                  <a:lnTo>
                    <a:pt x="967044" y="61530"/>
                  </a:lnTo>
                  <a:lnTo>
                    <a:pt x="976958" y="63260"/>
                  </a:lnTo>
                  <a:lnTo>
                    <a:pt x="978387" y="64308"/>
                  </a:lnTo>
                  <a:lnTo>
                    <a:pt x="960567" y="64308"/>
                  </a:lnTo>
                  <a:lnTo>
                    <a:pt x="955538" y="66534"/>
                  </a:lnTo>
                  <a:lnTo>
                    <a:pt x="948366" y="75444"/>
                  </a:lnTo>
                  <a:lnTo>
                    <a:pt x="946565" y="81751"/>
                  </a:lnTo>
                  <a:lnTo>
                    <a:pt x="946605" y="90256"/>
                  </a:lnTo>
                  <a:lnTo>
                    <a:pt x="947857" y="101110"/>
                  </a:lnTo>
                  <a:lnTo>
                    <a:pt x="951730" y="109110"/>
                  </a:lnTo>
                  <a:lnTo>
                    <a:pt x="958187" y="113910"/>
                  </a:lnTo>
                  <a:lnTo>
                    <a:pt x="967225" y="115510"/>
                  </a:lnTo>
                  <a:lnTo>
                    <a:pt x="978296" y="115510"/>
                  </a:lnTo>
                  <a:lnTo>
                    <a:pt x="977058" y="116471"/>
                  </a:lnTo>
                  <a:lnTo>
                    <a:pt x="967225" y="118288"/>
                  </a:lnTo>
                  <a:close/>
                </a:path>
                <a:path w="4123054" h="179069">
                  <a:moveTo>
                    <a:pt x="1002697" y="118288"/>
                  </a:moveTo>
                  <a:lnTo>
                    <a:pt x="967225" y="118288"/>
                  </a:lnTo>
                  <a:lnTo>
                    <a:pt x="977058" y="116471"/>
                  </a:lnTo>
                  <a:lnTo>
                    <a:pt x="984083" y="111019"/>
                  </a:lnTo>
                  <a:lnTo>
                    <a:pt x="988299" y="101934"/>
                  </a:lnTo>
                  <a:lnTo>
                    <a:pt x="989589" y="90256"/>
                  </a:lnTo>
                  <a:lnTo>
                    <a:pt x="989643" y="88693"/>
                  </a:lnTo>
                  <a:lnTo>
                    <a:pt x="988288" y="77102"/>
                  </a:lnTo>
                  <a:lnTo>
                    <a:pt x="984039" y="68451"/>
                  </a:lnTo>
                  <a:lnTo>
                    <a:pt x="976958" y="63260"/>
                  </a:lnTo>
                  <a:lnTo>
                    <a:pt x="967044" y="61530"/>
                  </a:lnTo>
                  <a:lnTo>
                    <a:pt x="1003435" y="61530"/>
                  </a:lnTo>
                  <a:lnTo>
                    <a:pt x="1012088" y="88693"/>
                  </a:lnTo>
                  <a:lnTo>
                    <a:pt x="1011329" y="98621"/>
                  </a:lnTo>
                  <a:lnTo>
                    <a:pt x="1009052" y="107430"/>
                  </a:lnTo>
                  <a:lnTo>
                    <a:pt x="1005257" y="115121"/>
                  </a:lnTo>
                  <a:lnTo>
                    <a:pt x="1002697" y="118288"/>
                  </a:lnTo>
                  <a:close/>
                </a:path>
                <a:path w="4123054" h="179069">
                  <a:moveTo>
                    <a:pt x="967225" y="115510"/>
                  </a:moveTo>
                  <a:lnTo>
                    <a:pt x="946565" y="81751"/>
                  </a:lnTo>
                  <a:lnTo>
                    <a:pt x="948366" y="75444"/>
                  </a:lnTo>
                  <a:lnTo>
                    <a:pt x="955538" y="66534"/>
                  </a:lnTo>
                  <a:lnTo>
                    <a:pt x="960567" y="64308"/>
                  </a:lnTo>
                  <a:lnTo>
                    <a:pt x="967044" y="64308"/>
                  </a:lnTo>
                  <a:lnTo>
                    <a:pt x="975740" y="65864"/>
                  </a:lnTo>
                  <a:lnTo>
                    <a:pt x="977363" y="67084"/>
                  </a:lnTo>
                  <a:lnTo>
                    <a:pt x="961453" y="67084"/>
                  </a:lnTo>
                  <a:lnTo>
                    <a:pt x="957138" y="68966"/>
                  </a:lnTo>
                  <a:lnTo>
                    <a:pt x="950937" y="76678"/>
                  </a:lnTo>
                  <a:lnTo>
                    <a:pt x="949347" y="82404"/>
                  </a:lnTo>
                  <a:lnTo>
                    <a:pt x="949386" y="90256"/>
                  </a:lnTo>
                  <a:lnTo>
                    <a:pt x="950463" y="99895"/>
                  </a:lnTo>
                  <a:lnTo>
                    <a:pt x="953814" y="107027"/>
                  </a:lnTo>
                  <a:lnTo>
                    <a:pt x="959401" y="111307"/>
                  </a:lnTo>
                  <a:lnTo>
                    <a:pt x="967225" y="112734"/>
                  </a:lnTo>
                  <a:lnTo>
                    <a:pt x="977259" y="112734"/>
                  </a:lnTo>
                  <a:lnTo>
                    <a:pt x="975844" y="113867"/>
                  </a:lnTo>
                  <a:lnTo>
                    <a:pt x="967225" y="115510"/>
                  </a:lnTo>
                  <a:close/>
                </a:path>
                <a:path w="4123054" h="179069">
                  <a:moveTo>
                    <a:pt x="978296" y="115510"/>
                  </a:moveTo>
                  <a:lnTo>
                    <a:pt x="967225" y="115510"/>
                  </a:lnTo>
                  <a:lnTo>
                    <a:pt x="975844" y="113867"/>
                  </a:lnTo>
                  <a:lnTo>
                    <a:pt x="982000" y="108936"/>
                  </a:lnTo>
                  <a:lnTo>
                    <a:pt x="985692" y="100719"/>
                  </a:lnTo>
                  <a:lnTo>
                    <a:pt x="986812" y="90256"/>
                  </a:lnTo>
                  <a:lnTo>
                    <a:pt x="986863" y="88693"/>
                  </a:lnTo>
                  <a:lnTo>
                    <a:pt x="985680" y="78318"/>
                  </a:lnTo>
                  <a:lnTo>
                    <a:pt x="981952" y="70534"/>
                  </a:lnTo>
                  <a:lnTo>
                    <a:pt x="975740" y="65864"/>
                  </a:lnTo>
                  <a:lnTo>
                    <a:pt x="967044" y="64308"/>
                  </a:lnTo>
                  <a:lnTo>
                    <a:pt x="978387" y="64308"/>
                  </a:lnTo>
                  <a:lnTo>
                    <a:pt x="984047" y="68467"/>
                  </a:lnTo>
                  <a:lnTo>
                    <a:pt x="988288" y="77102"/>
                  </a:lnTo>
                  <a:lnTo>
                    <a:pt x="989643" y="88693"/>
                  </a:lnTo>
                  <a:lnTo>
                    <a:pt x="989589" y="90256"/>
                  </a:lnTo>
                  <a:lnTo>
                    <a:pt x="988299" y="101934"/>
                  </a:lnTo>
                  <a:lnTo>
                    <a:pt x="984083" y="111019"/>
                  </a:lnTo>
                  <a:lnTo>
                    <a:pt x="978296" y="115510"/>
                  </a:lnTo>
                  <a:close/>
                </a:path>
                <a:path w="4123054" h="179069">
                  <a:moveTo>
                    <a:pt x="977259" y="112734"/>
                  </a:moveTo>
                  <a:lnTo>
                    <a:pt x="967225" y="112734"/>
                  </a:lnTo>
                  <a:lnTo>
                    <a:pt x="974626" y="111264"/>
                  </a:lnTo>
                  <a:lnTo>
                    <a:pt x="979912" y="106854"/>
                  </a:lnTo>
                  <a:lnTo>
                    <a:pt x="983084" y="99504"/>
                  </a:lnTo>
                  <a:lnTo>
                    <a:pt x="984035" y="90256"/>
                  </a:lnTo>
                  <a:lnTo>
                    <a:pt x="984084" y="88693"/>
                  </a:lnTo>
                  <a:lnTo>
                    <a:pt x="983064" y="79512"/>
                  </a:lnTo>
                  <a:lnTo>
                    <a:pt x="979868" y="72617"/>
                  </a:lnTo>
                  <a:lnTo>
                    <a:pt x="974526" y="68467"/>
                  </a:lnTo>
                  <a:lnTo>
                    <a:pt x="967044" y="67084"/>
                  </a:lnTo>
                  <a:lnTo>
                    <a:pt x="977363" y="67084"/>
                  </a:lnTo>
                  <a:lnTo>
                    <a:pt x="981952" y="70534"/>
                  </a:lnTo>
                  <a:lnTo>
                    <a:pt x="985680" y="78318"/>
                  </a:lnTo>
                  <a:lnTo>
                    <a:pt x="986863" y="88693"/>
                  </a:lnTo>
                  <a:lnTo>
                    <a:pt x="986812" y="90256"/>
                  </a:lnTo>
                  <a:lnTo>
                    <a:pt x="985692" y="100719"/>
                  </a:lnTo>
                  <a:lnTo>
                    <a:pt x="982000" y="108936"/>
                  </a:lnTo>
                  <a:lnTo>
                    <a:pt x="977259" y="112734"/>
                  </a:lnTo>
                  <a:close/>
                </a:path>
                <a:path w="4123054" h="179069">
                  <a:moveTo>
                    <a:pt x="1073191" y="139289"/>
                  </a:moveTo>
                  <a:lnTo>
                    <a:pt x="1032183" y="119001"/>
                  </a:lnTo>
                  <a:lnTo>
                    <a:pt x="1024585" y="92079"/>
                  </a:lnTo>
                  <a:lnTo>
                    <a:pt x="1025487" y="80784"/>
                  </a:lnTo>
                  <a:lnTo>
                    <a:pt x="1046810" y="48311"/>
                  </a:lnTo>
                  <a:lnTo>
                    <a:pt x="1077268" y="40528"/>
                  </a:lnTo>
                  <a:lnTo>
                    <a:pt x="1088250" y="40528"/>
                  </a:lnTo>
                  <a:lnTo>
                    <a:pt x="1096298" y="42046"/>
                  </a:lnTo>
                  <a:lnTo>
                    <a:pt x="1098424" y="43305"/>
                  </a:lnTo>
                  <a:lnTo>
                    <a:pt x="1077268" y="43305"/>
                  </a:lnTo>
                  <a:lnTo>
                    <a:pt x="1066468" y="44121"/>
                  </a:lnTo>
                  <a:lnTo>
                    <a:pt x="1030761" y="71825"/>
                  </a:lnTo>
                  <a:lnTo>
                    <a:pt x="1027366" y="92079"/>
                  </a:lnTo>
                  <a:lnTo>
                    <a:pt x="1028157" y="101435"/>
                  </a:lnTo>
                  <a:lnTo>
                    <a:pt x="1054705" y="133422"/>
                  </a:lnTo>
                  <a:lnTo>
                    <a:pt x="1073191" y="136513"/>
                  </a:lnTo>
                  <a:lnTo>
                    <a:pt x="1094237" y="136513"/>
                  </a:lnTo>
                  <a:lnTo>
                    <a:pt x="1089379" y="137851"/>
                  </a:lnTo>
                  <a:lnTo>
                    <a:pt x="1081806" y="138930"/>
                  </a:lnTo>
                  <a:lnTo>
                    <a:pt x="1073191" y="139289"/>
                  </a:lnTo>
                  <a:close/>
                </a:path>
                <a:path w="4123054" h="179069">
                  <a:moveTo>
                    <a:pt x="1073191" y="136513"/>
                  </a:moveTo>
                  <a:lnTo>
                    <a:pt x="1034491" y="117447"/>
                  </a:lnTo>
                  <a:lnTo>
                    <a:pt x="1027366" y="92079"/>
                  </a:lnTo>
                  <a:lnTo>
                    <a:pt x="1028214" y="81352"/>
                  </a:lnTo>
                  <a:lnTo>
                    <a:pt x="1056815" y="46570"/>
                  </a:lnTo>
                  <a:lnTo>
                    <a:pt x="1077268" y="43305"/>
                  </a:lnTo>
                  <a:lnTo>
                    <a:pt x="1087735" y="43305"/>
                  </a:lnTo>
                  <a:lnTo>
                    <a:pt x="1095317" y="44694"/>
                  </a:lnTo>
                  <a:lnTo>
                    <a:pt x="1097661" y="46082"/>
                  </a:lnTo>
                  <a:lnTo>
                    <a:pt x="1077268" y="46082"/>
                  </a:lnTo>
                  <a:lnTo>
                    <a:pt x="1067011" y="46850"/>
                  </a:lnTo>
                  <a:lnTo>
                    <a:pt x="1033323" y="72916"/>
                  </a:lnTo>
                  <a:lnTo>
                    <a:pt x="1030138" y="92079"/>
                  </a:lnTo>
                  <a:lnTo>
                    <a:pt x="1030879" y="100874"/>
                  </a:lnTo>
                  <a:lnTo>
                    <a:pt x="1055709" y="130831"/>
                  </a:lnTo>
                  <a:lnTo>
                    <a:pt x="1073191" y="133735"/>
                  </a:lnTo>
                  <a:lnTo>
                    <a:pt x="1093929" y="133735"/>
                  </a:lnTo>
                  <a:lnTo>
                    <a:pt x="1088658" y="135168"/>
                  </a:lnTo>
                  <a:lnTo>
                    <a:pt x="1081440" y="136176"/>
                  </a:lnTo>
                  <a:lnTo>
                    <a:pt x="1073191" y="136513"/>
                  </a:lnTo>
                  <a:close/>
                </a:path>
                <a:path w="4123054" h="179069">
                  <a:moveTo>
                    <a:pt x="1102785" y="70729"/>
                  </a:moveTo>
                  <a:lnTo>
                    <a:pt x="1100004" y="70729"/>
                  </a:lnTo>
                  <a:lnTo>
                    <a:pt x="1101671" y="68505"/>
                  </a:lnTo>
                  <a:lnTo>
                    <a:pt x="1100004" y="67259"/>
                  </a:lnTo>
                  <a:lnTo>
                    <a:pt x="1100004" y="47471"/>
                  </a:lnTo>
                  <a:lnTo>
                    <a:pt x="1095317" y="44694"/>
                  </a:lnTo>
                  <a:lnTo>
                    <a:pt x="1087735" y="43305"/>
                  </a:lnTo>
                  <a:lnTo>
                    <a:pt x="1098424" y="43305"/>
                  </a:lnTo>
                  <a:lnTo>
                    <a:pt x="1102785" y="45888"/>
                  </a:lnTo>
                  <a:lnTo>
                    <a:pt x="1102785" y="70729"/>
                  </a:lnTo>
                  <a:close/>
                </a:path>
                <a:path w="4123054" h="179069">
                  <a:moveTo>
                    <a:pt x="1073191" y="133735"/>
                  </a:moveTo>
                  <a:lnTo>
                    <a:pt x="1036800" y="115893"/>
                  </a:lnTo>
                  <a:lnTo>
                    <a:pt x="1030138" y="92079"/>
                  </a:lnTo>
                  <a:lnTo>
                    <a:pt x="1030934" y="81921"/>
                  </a:lnTo>
                  <a:lnTo>
                    <a:pt x="1057859" y="49154"/>
                  </a:lnTo>
                  <a:lnTo>
                    <a:pt x="1077268" y="46082"/>
                  </a:lnTo>
                  <a:lnTo>
                    <a:pt x="1087231" y="46082"/>
                  </a:lnTo>
                  <a:lnTo>
                    <a:pt x="1094336" y="47342"/>
                  </a:lnTo>
                  <a:lnTo>
                    <a:pt x="1097222" y="49053"/>
                  </a:lnTo>
                  <a:lnTo>
                    <a:pt x="1097222" y="61530"/>
                  </a:lnTo>
                  <a:lnTo>
                    <a:pt x="1072191" y="61530"/>
                  </a:lnTo>
                  <a:lnTo>
                    <a:pt x="1065304" y="64101"/>
                  </a:lnTo>
                  <a:lnTo>
                    <a:pt x="1055017" y="74385"/>
                  </a:lnTo>
                  <a:lnTo>
                    <a:pt x="1052459" y="81352"/>
                  </a:lnTo>
                  <a:lnTo>
                    <a:pt x="1052445" y="98880"/>
                  </a:lnTo>
                  <a:lnTo>
                    <a:pt x="1054912" y="105705"/>
                  </a:lnTo>
                  <a:lnTo>
                    <a:pt x="1064780" y="115768"/>
                  </a:lnTo>
                  <a:lnTo>
                    <a:pt x="1071486" y="118288"/>
                  </a:lnTo>
                  <a:lnTo>
                    <a:pt x="1097222" y="118288"/>
                  </a:lnTo>
                  <a:lnTo>
                    <a:pt x="1097222" y="129359"/>
                  </a:lnTo>
                  <a:lnTo>
                    <a:pt x="1093782" y="130919"/>
                  </a:lnTo>
                  <a:lnTo>
                    <a:pt x="1087934" y="132484"/>
                  </a:lnTo>
                  <a:lnTo>
                    <a:pt x="1081070" y="133422"/>
                  </a:lnTo>
                  <a:lnTo>
                    <a:pt x="1073191" y="133735"/>
                  </a:lnTo>
                  <a:close/>
                </a:path>
                <a:path w="4123054" h="179069">
                  <a:moveTo>
                    <a:pt x="1097222" y="49053"/>
                  </a:moveTo>
                  <a:lnTo>
                    <a:pt x="1094336" y="47342"/>
                  </a:lnTo>
                  <a:lnTo>
                    <a:pt x="1087231" y="46082"/>
                  </a:lnTo>
                  <a:lnTo>
                    <a:pt x="1097661" y="46082"/>
                  </a:lnTo>
                  <a:lnTo>
                    <a:pt x="1100004" y="47471"/>
                  </a:lnTo>
                  <a:lnTo>
                    <a:pt x="1097222" y="47471"/>
                  </a:lnTo>
                  <a:lnTo>
                    <a:pt x="1097222" y="49053"/>
                  </a:lnTo>
                  <a:close/>
                </a:path>
                <a:path w="4123054" h="179069">
                  <a:moveTo>
                    <a:pt x="1098584" y="49860"/>
                  </a:moveTo>
                  <a:lnTo>
                    <a:pt x="1097222" y="49053"/>
                  </a:lnTo>
                  <a:lnTo>
                    <a:pt x="1097222" y="47471"/>
                  </a:lnTo>
                  <a:lnTo>
                    <a:pt x="1100004" y="47471"/>
                  </a:lnTo>
                  <a:lnTo>
                    <a:pt x="1098584" y="49860"/>
                  </a:lnTo>
                  <a:close/>
                </a:path>
                <a:path w="4123054" h="179069">
                  <a:moveTo>
                    <a:pt x="1100004" y="49860"/>
                  </a:moveTo>
                  <a:lnTo>
                    <a:pt x="1098584" y="49860"/>
                  </a:lnTo>
                  <a:lnTo>
                    <a:pt x="1100004" y="47471"/>
                  </a:lnTo>
                  <a:lnTo>
                    <a:pt x="1100004" y="49860"/>
                  </a:lnTo>
                  <a:close/>
                </a:path>
                <a:path w="4123054" h="179069">
                  <a:moveTo>
                    <a:pt x="1100004" y="67259"/>
                  </a:moveTo>
                  <a:lnTo>
                    <a:pt x="1097222" y="65180"/>
                  </a:lnTo>
                  <a:lnTo>
                    <a:pt x="1097222" y="49053"/>
                  </a:lnTo>
                  <a:lnTo>
                    <a:pt x="1098584" y="49860"/>
                  </a:lnTo>
                  <a:lnTo>
                    <a:pt x="1100004" y="49860"/>
                  </a:lnTo>
                  <a:lnTo>
                    <a:pt x="1100004" y="67259"/>
                  </a:lnTo>
                  <a:close/>
                </a:path>
                <a:path w="4123054" h="179069">
                  <a:moveTo>
                    <a:pt x="1087335" y="118288"/>
                  </a:moveTo>
                  <a:lnTo>
                    <a:pt x="1071486" y="118288"/>
                  </a:lnTo>
                  <a:lnTo>
                    <a:pt x="1064780" y="115768"/>
                  </a:lnTo>
                  <a:lnTo>
                    <a:pt x="1054912" y="105705"/>
                  </a:lnTo>
                  <a:lnTo>
                    <a:pt x="1052445" y="98880"/>
                  </a:lnTo>
                  <a:lnTo>
                    <a:pt x="1052459" y="81352"/>
                  </a:lnTo>
                  <a:lnTo>
                    <a:pt x="1055017" y="74385"/>
                  </a:lnTo>
                  <a:lnTo>
                    <a:pt x="1065304" y="64101"/>
                  </a:lnTo>
                  <a:lnTo>
                    <a:pt x="1072191" y="61530"/>
                  </a:lnTo>
                  <a:lnTo>
                    <a:pt x="1088497" y="61530"/>
                  </a:lnTo>
                  <a:lnTo>
                    <a:pt x="1095451" y="63855"/>
                  </a:lnTo>
                  <a:lnTo>
                    <a:pt x="1096056" y="64308"/>
                  </a:lnTo>
                  <a:lnTo>
                    <a:pt x="1072953" y="64308"/>
                  </a:lnTo>
                  <a:lnTo>
                    <a:pt x="1066723" y="66607"/>
                  </a:lnTo>
                  <a:lnTo>
                    <a:pt x="1057522" y="75806"/>
                  </a:lnTo>
                  <a:lnTo>
                    <a:pt x="1055312" y="81921"/>
                  </a:lnTo>
                  <a:lnTo>
                    <a:pt x="1055227" y="98124"/>
                  </a:lnTo>
                  <a:lnTo>
                    <a:pt x="1057417" y="104301"/>
                  </a:lnTo>
                  <a:lnTo>
                    <a:pt x="1066219" y="113269"/>
                  </a:lnTo>
                  <a:lnTo>
                    <a:pt x="1072257" y="115510"/>
                  </a:lnTo>
                  <a:lnTo>
                    <a:pt x="1095269" y="115510"/>
                  </a:lnTo>
                  <a:lnTo>
                    <a:pt x="1094527" y="115996"/>
                  </a:lnTo>
                  <a:lnTo>
                    <a:pt x="1087335" y="118288"/>
                  </a:lnTo>
                  <a:close/>
                </a:path>
                <a:path w="4123054" h="179069">
                  <a:moveTo>
                    <a:pt x="1097222" y="65180"/>
                  </a:moveTo>
                  <a:lnTo>
                    <a:pt x="1095451" y="63855"/>
                  </a:lnTo>
                  <a:lnTo>
                    <a:pt x="1088497" y="61530"/>
                  </a:lnTo>
                  <a:lnTo>
                    <a:pt x="1097222" y="61530"/>
                  </a:lnTo>
                  <a:lnTo>
                    <a:pt x="1097222" y="65180"/>
                  </a:lnTo>
                  <a:close/>
                </a:path>
                <a:path w="4123054" h="179069">
                  <a:moveTo>
                    <a:pt x="1086783" y="115510"/>
                  </a:moveTo>
                  <a:lnTo>
                    <a:pt x="1072257" y="115510"/>
                  </a:lnTo>
                  <a:lnTo>
                    <a:pt x="1066219" y="113269"/>
                  </a:lnTo>
                  <a:lnTo>
                    <a:pt x="1057417" y="104301"/>
                  </a:lnTo>
                  <a:lnTo>
                    <a:pt x="1055227" y="98124"/>
                  </a:lnTo>
                  <a:lnTo>
                    <a:pt x="1055312" y="81921"/>
                  </a:lnTo>
                  <a:lnTo>
                    <a:pt x="1057522" y="75806"/>
                  </a:lnTo>
                  <a:lnTo>
                    <a:pt x="1066723" y="66607"/>
                  </a:lnTo>
                  <a:lnTo>
                    <a:pt x="1072953" y="64308"/>
                  </a:lnTo>
                  <a:lnTo>
                    <a:pt x="1087888" y="64308"/>
                  </a:lnTo>
                  <a:lnTo>
                    <a:pt x="1094279" y="66448"/>
                  </a:lnTo>
                  <a:lnTo>
                    <a:pt x="1095130" y="67084"/>
                  </a:lnTo>
                  <a:lnTo>
                    <a:pt x="1073724" y="67084"/>
                  </a:lnTo>
                  <a:lnTo>
                    <a:pt x="1068143" y="69113"/>
                  </a:lnTo>
                  <a:lnTo>
                    <a:pt x="1060027" y="77227"/>
                  </a:lnTo>
                  <a:lnTo>
                    <a:pt x="1057998" y="82923"/>
                  </a:lnTo>
                  <a:lnTo>
                    <a:pt x="1057998" y="97368"/>
                  </a:lnTo>
                  <a:lnTo>
                    <a:pt x="1059932" y="102896"/>
                  </a:lnTo>
                  <a:lnTo>
                    <a:pt x="1067657" y="110769"/>
                  </a:lnTo>
                  <a:lnTo>
                    <a:pt x="1073038" y="112734"/>
                  </a:lnTo>
                  <a:lnTo>
                    <a:pt x="1094441" y="112734"/>
                  </a:lnTo>
                  <a:lnTo>
                    <a:pt x="1093470" y="113370"/>
                  </a:lnTo>
                  <a:lnTo>
                    <a:pt x="1086783" y="115510"/>
                  </a:lnTo>
                  <a:close/>
                </a:path>
                <a:path w="4123054" h="179069">
                  <a:moveTo>
                    <a:pt x="1097222" y="68649"/>
                  </a:moveTo>
                  <a:lnTo>
                    <a:pt x="1094279" y="66448"/>
                  </a:lnTo>
                  <a:lnTo>
                    <a:pt x="1087888" y="64308"/>
                  </a:lnTo>
                  <a:lnTo>
                    <a:pt x="1096056" y="64308"/>
                  </a:lnTo>
                  <a:lnTo>
                    <a:pt x="1097222" y="65180"/>
                  </a:lnTo>
                  <a:lnTo>
                    <a:pt x="1097222" y="68649"/>
                  </a:lnTo>
                  <a:close/>
                </a:path>
                <a:path w="4123054" h="179069">
                  <a:moveTo>
                    <a:pt x="1100004" y="70729"/>
                  </a:moveTo>
                  <a:lnTo>
                    <a:pt x="1097222" y="68649"/>
                  </a:lnTo>
                  <a:lnTo>
                    <a:pt x="1097222" y="65180"/>
                  </a:lnTo>
                  <a:lnTo>
                    <a:pt x="1100004" y="67259"/>
                  </a:lnTo>
                  <a:lnTo>
                    <a:pt x="1100004" y="70729"/>
                  </a:lnTo>
                  <a:close/>
                </a:path>
                <a:path w="4123054" h="179069">
                  <a:moveTo>
                    <a:pt x="1102785" y="76272"/>
                  </a:moveTo>
                  <a:lnTo>
                    <a:pt x="1093108" y="69041"/>
                  </a:lnTo>
                  <a:lnTo>
                    <a:pt x="1087269" y="67084"/>
                  </a:lnTo>
                  <a:lnTo>
                    <a:pt x="1095130" y="67084"/>
                  </a:lnTo>
                  <a:lnTo>
                    <a:pt x="1097222" y="68649"/>
                  </a:lnTo>
                  <a:lnTo>
                    <a:pt x="1097222" y="70729"/>
                  </a:lnTo>
                  <a:lnTo>
                    <a:pt x="1102785" y="70729"/>
                  </a:lnTo>
                  <a:lnTo>
                    <a:pt x="1102785" y="76272"/>
                  </a:lnTo>
                  <a:close/>
                </a:path>
                <a:path w="4123054" h="179069">
                  <a:moveTo>
                    <a:pt x="1100004" y="70729"/>
                  </a:moveTo>
                  <a:lnTo>
                    <a:pt x="1100004" y="67259"/>
                  </a:lnTo>
                  <a:lnTo>
                    <a:pt x="1101671" y="68505"/>
                  </a:lnTo>
                  <a:lnTo>
                    <a:pt x="1100004" y="70729"/>
                  </a:lnTo>
                  <a:close/>
                </a:path>
                <a:path w="4123054" h="179069">
                  <a:moveTo>
                    <a:pt x="1100004" y="70729"/>
                  </a:moveTo>
                  <a:lnTo>
                    <a:pt x="1097222" y="70729"/>
                  </a:lnTo>
                  <a:lnTo>
                    <a:pt x="1097222" y="68649"/>
                  </a:lnTo>
                  <a:lnTo>
                    <a:pt x="1100004" y="70729"/>
                  </a:lnTo>
                  <a:close/>
                </a:path>
                <a:path w="4123054" h="179069">
                  <a:moveTo>
                    <a:pt x="1094441" y="112734"/>
                  </a:moveTo>
                  <a:lnTo>
                    <a:pt x="1086231" y="112734"/>
                  </a:lnTo>
                  <a:lnTo>
                    <a:pt x="1092403" y="110744"/>
                  </a:lnTo>
                  <a:lnTo>
                    <a:pt x="1102785" y="103951"/>
                  </a:lnTo>
                  <a:lnTo>
                    <a:pt x="1102785" y="109088"/>
                  </a:lnTo>
                  <a:lnTo>
                    <a:pt x="1097222" y="109088"/>
                  </a:lnTo>
                  <a:lnTo>
                    <a:pt x="1097130" y="110971"/>
                  </a:lnTo>
                  <a:lnTo>
                    <a:pt x="1094441" y="112734"/>
                  </a:lnTo>
                  <a:close/>
                </a:path>
                <a:path w="4123054" h="179069">
                  <a:moveTo>
                    <a:pt x="1097222" y="110911"/>
                  </a:moveTo>
                  <a:lnTo>
                    <a:pt x="1097222" y="109088"/>
                  </a:lnTo>
                  <a:lnTo>
                    <a:pt x="1100004" y="109088"/>
                  </a:lnTo>
                  <a:lnTo>
                    <a:pt x="1097222" y="110911"/>
                  </a:lnTo>
                  <a:close/>
                </a:path>
                <a:path w="4123054" h="179069">
                  <a:moveTo>
                    <a:pt x="1097222" y="114231"/>
                  </a:moveTo>
                  <a:lnTo>
                    <a:pt x="1097222" y="110911"/>
                  </a:lnTo>
                  <a:lnTo>
                    <a:pt x="1100004" y="109088"/>
                  </a:lnTo>
                  <a:lnTo>
                    <a:pt x="1100004" y="112409"/>
                  </a:lnTo>
                  <a:lnTo>
                    <a:pt x="1097222" y="114231"/>
                  </a:lnTo>
                  <a:close/>
                </a:path>
                <a:path w="4123054" h="179069">
                  <a:moveTo>
                    <a:pt x="1100004" y="112409"/>
                  </a:moveTo>
                  <a:lnTo>
                    <a:pt x="1100004" y="109088"/>
                  </a:lnTo>
                  <a:lnTo>
                    <a:pt x="1101528" y="111412"/>
                  </a:lnTo>
                  <a:lnTo>
                    <a:pt x="1100004" y="112409"/>
                  </a:lnTo>
                  <a:close/>
                </a:path>
                <a:path w="4123054" h="179069">
                  <a:moveTo>
                    <a:pt x="1094237" y="136513"/>
                  </a:moveTo>
                  <a:lnTo>
                    <a:pt x="1073191" y="136513"/>
                  </a:lnTo>
                  <a:lnTo>
                    <a:pt x="1081440" y="136176"/>
                  </a:lnTo>
                  <a:lnTo>
                    <a:pt x="1088658" y="135168"/>
                  </a:lnTo>
                  <a:lnTo>
                    <a:pt x="1094846" y="133486"/>
                  </a:lnTo>
                  <a:lnTo>
                    <a:pt x="1100004" y="131132"/>
                  </a:lnTo>
                  <a:lnTo>
                    <a:pt x="1100004" y="112409"/>
                  </a:lnTo>
                  <a:lnTo>
                    <a:pt x="1101528" y="111412"/>
                  </a:lnTo>
                  <a:lnTo>
                    <a:pt x="1100004" y="109088"/>
                  </a:lnTo>
                  <a:lnTo>
                    <a:pt x="1102785" y="109088"/>
                  </a:lnTo>
                  <a:lnTo>
                    <a:pt x="1102785" y="132732"/>
                  </a:lnTo>
                  <a:lnTo>
                    <a:pt x="1101394" y="133535"/>
                  </a:lnTo>
                  <a:lnTo>
                    <a:pt x="1095908" y="136053"/>
                  </a:lnTo>
                  <a:lnTo>
                    <a:pt x="1094237" y="136513"/>
                  </a:lnTo>
                  <a:close/>
                </a:path>
                <a:path w="4123054" h="179069">
                  <a:moveTo>
                    <a:pt x="1095269" y="115510"/>
                  </a:moveTo>
                  <a:lnTo>
                    <a:pt x="1086783" y="115510"/>
                  </a:lnTo>
                  <a:lnTo>
                    <a:pt x="1093470" y="113370"/>
                  </a:lnTo>
                  <a:lnTo>
                    <a:pt x="1097222" y="110911"/>
                  </a:lnTo>
                  <a:lnTo>
                    <a:pt x="1097222" y="114231"/>
                  </a:lnTo>
                  <a:lnTo>
                    <a:pt x="1095269" y="115510"/>
                  </a:lnTo>
                  <a:close/>
                </a:path>
                <a:path w="4123054" h="179069">
                  <a:moveTo>
                    <a:pt x="1097222" y="129359"/>
                  </a:moveTo>
                  <a:lnTo>
                    <a:pt x="1097222" y="114231"/>
                  </a:lnTo>
                  <a:lnTo>
                    <a:pt x="1100004" y="112409"/>
                  </a:lnTo>
                  <a:lnTo>
                    <a:pt x="1100004" y="128729"/>
                  </a:lnTo>
                  <a:lnTo>
                    <a:pt x="1098613" y="128729"/>
                  </a:lnTo>
                  <a:lnTo>
                    <a:pt x="1097222" y="129359"/>
                  </a:lnTo>
                  <a:close/>
                </a:path>
                <a:path w="4123054" h="179069">
                  <a:moveTo>
                    <a:pt x="1097222" y="118288"/>
                  </a:moveTo>
                  <a:lnTo>
                    <a:pt x="1087335" y="118288"/>
                  </a:lnTo>
                  <a:lnTo>
                    <a:pt x="1094527" y="115996"/>
                  </a:lnTo>
                  <a:lnTo>
                    <a:pt x="1097222" y="114231"/>
                  </a:lnTo>
                  <a:lnTo>
                    <a:pt x="1097222" y="118288"/>
                  </a:lnTo>
                  <a:close/>
                </a:path>
                <a:path w="4123054" h="179069">
                  <a:moveTo>
                    <a:pt x="1100004" y="131132"/>
                  </a:moveTo>
                  <a:lnTo>
                    <a:pt x="1097222" y="131132"/>
                  </a:lnTo>
                  <a:lnTo>
                    <a:pt x="1097222" y="129359"/>
                  </a:lnTo>
                  <a:lnTo>
                    <a:pt x="1098613" y="128729"/>
                  </a:lnTo>
                  <a:lnTo>
                    <a:pt x="1100004" y="131132"/>
                  </a:lnTo>
                  <a:close/>
                </a:path>
                <a:path w="4123054" h="179069">
                  <a:moveTo>
                    <a:pt x="1100004" y="131132"/>
                  </a:moveTo>
                  <a:lnTo>
                    <a:pt x="1098613" y="128729"/>
                  </a:lnTo>
                  <a:lnTo>
                    <a:pt x="1100004" y="128729"/>
                  </a:lnTo>
                  <a:lnTo>
                    <a:pt x="1100004" y="131132"/>
                  </a:lnTo>
                  <a:close/>
                </a:path>
                <a:path w="4123054" h="179069">
                  <a:moveTo>
                    <a:pt x="1093929" y="133735"/>
                  </a:moveTo>
                  <a:lnTo>
                    <a:pt x="1073191" y="133735"/>
                  </a:lnTo>
                  <a:lnTo>
                    <a:pt x="1081159" y="133410"/>
                  </a:lnTo>
                  <a:lnTo>
                    <a:pt x="1087934" y="132484"/>
                  </a:lnTo>
                  <a:lnTo>
                    <a:pt x="1093782" y="130919"/>
                  </a:lnTo>
                  <a:lnTo>
                    <a:pt x="1097222" y="129359"/>
                  </a:lnTo>
                  <a:lnTo>
                    <a:pt x="1097222" y="131132"/>
                  </a:lnTo>
                  <a:lnTo>
                    <a:pt x="1100004" y="131132"/>
                  </a:lnTo>
                  <a:lnTo>
                    <a:pt x="1094846" y="133486"/>
                  </a:lnTo>
                  <a:lnTo>
                    <a:pt x="1093929" y="133735"/>
                  </a:lnTo>
                  <a:close/>
                </a:path>
                <a:path w="4123054" h="179069">
                  <a:moveTo>
                    <a:pt x="1148172" y="137120"/>
                  </a:moveTo>
                  <a:lnTo>
                    <a:pt x="1115196" y="137120"/>
                  </a:lnTo>
                  <a:lnTo>
                    <a:pt x="1115196" y="0"/>
                  </a:lnTo>
                  <a:lnTo>
                    <a:pt x="1148172" y="0"/>
                  </a:lnTo>
                  <a:lnTo>
                    <a:pt x="1148172" y="2776"/>
                  </a:lnTo>
                  <a:lnTo>
                    <a:pt x="1117968" y="2776"/>
                  </a:lnTo>
                  <a:lnTo>
                    <a:pt x="1117968" y="134343"/>
                  </a:lnTo>
                  <a:lnTo>
                    <a:pt x="1148172" y="134343"/>
                  </a:lnTo>
                  <a:lnTo>
                    <a:pt x="1148172" y="137120"/>
                  </a:lnTo>
                  <a:close/>
                </a:path>
                <a:path w="4123054" h="179069">
                  <a:moveTo>
                    <a:pt x="1120749" y="134343"/>
                  </a:moveTo>
                  <a:lnTo>
                    <a:pt x="1117968" y="134343"/>
                  </a:lnTo>
                  <a:lnTo>
                    <a:pt x="1117968" y="2776"/>
                  </a:lnTo>
                  <a:lnTo>
                    <a:pt x="1120749" y="2776"/>
                  </a:lnTo>
                  <a:lnTo>
                    <a:pt x="1120749" y="134343"/>
                  </a:lnTo>
                  <a:close/>
                </a:path>
                <a:path w="4123054" h="179069">
                  <a:moveTo>
                    <a:pt x="1142619" y="134343"/>
                  </a:moveTo>
                  <a:lnTo>
                    <a:pt x="1120749" y="134343"/>
                  </a:lnTo>
                  <a:lnTo>
                    <a:pt x="1120749" y="2776"/>
                  </a:lnTo>
                  <a:lnTo>
                    <a:pt x="1142619" y="2776"/>
                  </a:lnTo>
                  <a:lnTo>
                    <a:pt x="1142619" y="134343"/>
                  </a:lnTo>
                  <a:close/>
                </a:path>
                <a:path w="4123054" h="179069">
                  <a:moveTo>
                    <a:pt x="1145390" y="134343"/>
                  </a:moveTo>
                  <a:lnTo>
                    <a:pt x="1142619" y="134343"/>
                  </a:lnTo>
                  <a:lnTo>
                    <a:pt x="1142619" y="2776"/>
                  </a:lnTo>
                  <a:lnTo>
                    <a:pt x="1145390" y="2776"/>
                  </a:lnTo>
                  <a:lnTo>
                    <a:pt x="1145390" y="81947"/>
                  </a:lnTo>
                  <a:lnTo>
                    <a:pt x="1143409" y="85020"/>
                  </a:lnTo>
                  <a:lnTo>
                    <a:pt x="1145390" y="86297"/>
                  </a:lnTo>
                  <a:lnTo>
                    <a:pt x="1145390" y="86525"/>
                  </a:lnTo>
                  <a:lnTo>
                    <a:pt x="1149048" y="86525"/>
                  </a:lnTo>
                  <a:lnTo>
                    <a:pt x="1148432" y="87479"/>
                  </a:lnTo>
                  <a:lnTo>
                    <a:pt x="1147257" y="87479"/>
                  </a:lnTo>
                  <a:lnTo>
                    <a:pt x="1147844" y="88391"/>
                  </a:lnTo>
                  <a:lnTo>
                    <a:pt x="1147257" y="89301"/>
                  </a:lnTo>
                  <a:lnTo>
                    <a:pt x="1148430" y="89301"/>
                  </a:lnTo>
                  <a:lnTo>
                    <a:pt x="1149044" y="90256"/>
                  </a:lnTo>
                  <a:lnTo>
                    <a:pt x="1145390" y="90256"/>
                  </a:lnTo>
                  <a:lnTo>
                    <a:pt x="1145390" y="90483"/>
                  </a:lnTo>
                  <a:lnTo>
                    <a:pt x="1143409" y="91760"/>
                  </a:lnTo>
                  <a:lnTo>
                    <a:pt x="1145390" y="94838"/>
                  </a:lnTo>
                  <a:lnTo>
                    <a:pt x="1145390" y="134343"/>
                  </a:lnTo>
                  <a:close/>
                </a:path>
                <a:path w="4123054" h="179069">
                  <a:moveTo>
                    <a:pt x="1145390" y="81947"/>
                  </a:moveTo>
                  <a:lnTo>
                    <a:pt x="1145390" y="2776"/>
                  </a:lnTo>
                  <a:lnTo>
                    <a:pt x="1148172" y="2776"/>
                  </a:lnTo>
                  <a:lnTo>
                    <a:pt x="1148172" y="77634"/>
                  </a:lnTo>
                  <a:lnTo>
                    <a:pt x="1145390" y="81947"/>
                  </a:lnTo>
                  <a:close/>
                </a:path>
                <a:path w="4123054" h="179069">
                  <a:moveTo>
                    <a:pt x="1148172" y="82758"/>
                  </a:moveTo>
                  <a:lnTo>
                    <a:pt x="1148172" y="77634"/>
                  </a:lnTo>
                  <a:lnTo>
                    <a:pt x="1170698" y="42697"/>
                  </a:lnTo>
                  <a:lnTo>
                    <a:pt x="1210370" y="42697"/>
                  </a:lnTo>
                  <a:lnTo>
                    <a:pt x="1209536" y="43790"/>
                  </a:lnTo>
                  <a:lnTo>
                    <a:pt x="1202550" y="43790"/>
                  </a:lnTo>
                  <a:lnTo>
                    <a:pt x="1201264" y="45475"/>
                  </a:lnTo>
                  <a:lnTo>
                    <a:pt x="1172213" y="45475"/>
                  </a:lnTo>
                  <a:lnTo>
                    <a:pt x="1148172" y="82758"/>
                  </a:lnTo>
                  <a:close/>
                </a:path>
                <a:path w="4123054" h="179069">
                  <a:moveTo>
                    <a:pt x="1204760" y="135971"/>
                  </a:moveTo>
                  <a:lnTo>
                    <a:pt x="1169441" y="87175"/>
                  </a:lnTo>
                  <a:lnTo>
                    <a:pt x="1202550" y="43790"/>
                  </a:lnTo>
                  <a:lnTo>
                    <a:pt x="1204750" y="45475"/>
                  </a:lnTo>
                  <a:lnTo>
                    <a:pt x="1172941" y="87175"/>
                  </a:lnTo>
                  <a:lnTo>
                    <a:pt x="1207008" y="134343"/>
                  </a:lnTo>
                  <a:lnTo>
                    <a:pt x="1204760" y="135971"/>
                  </a:lnTo>
                  <a:close/>
                </a:path>
                <a:path w="4123054" h="179069">
                  <a:moveTo>
                    <a:pt x="1206131" y="48252"/>
                  </a:moveTo>
                  <a:lnTo>
                    <a:pt x="1204750" y="48252"/>
                  </a:lnTo>
                  <a:lnTo>
                    <a:pt x="1204750" y="45475"/>
                  </a:lnTo>
                  <a:lnTo>
                    <a:pt x="1202550" y="43790"/>
                  </a:lnTo>
                  <a:lnTo>
                    <a:pt x="1209536" y="43790"/>
                  </a:lnTo>
                  <a:lnTo>
                    <a:pt x="1206131" y="48252"/>
                  </a:lnTo>
                  <a:close/>
                </a:path>
                <a:path w="4123054" h="179069">
                  <a:moveTo>
                    <a:pt x="1149048" y="86525"/>
                  </a:moveTo>
                  <a:lnTo>
                    <a:pt x="1148172" y="86525"/>
                  </a:lnTo>
                  <a:lnTo>
                    <a:pt x="1148172" y="82758"/>
                  </a:lnTo>
                  <a:lnTo>
                    <a:pt x="1172213" y="45475"/>
                  </a:lnTo>
                  <a:lnTo>
                    <a:pt x="1172213" y="48252"/>
                  </a:lnTo>
                  <a:lnTo>
                    <a:pt x="1173726" y="48252"/>
                  </a:lnTo>
                  <a:lnTo>
                    <a:pt x="1149048" y="86525"/>
                  </a:lnTo>
                  <a:close/>
                </a:path>
                <a:path w="4123054" h="179069">
                  <a:moveTo>
                    <a:pt x="1173726" y="48252"/>
                  </a:moveTo>
                  <a:lnTo>
                    <a:pt x="1172213" y="48252"/>
                  </a:lnTo>
                  <a:lnTo>
                    <a:pt x="1172213" y="45475"/>
                  </a:lnTo>
                  <a:lnTo>
                    <a:pt x="1174546" y="46980"/>
                  </a:lnTo>
                  <a:lnTo>
                    <a:pt x="1173726" y="48252"/>
                  </a:lnTo>
                  <a:close/>
                </a:path>
                <a:path w="4123054" h="179069">
                  <a:moveTo>
                    <a:pt x="1203581" y="134343"/>
                  </a:moveTo>
                  <a:lnTo>
                    <a:pt x="1174118" y="134343"/>
                  </a:lnTo>
                  <a:lnTo>
                    <a:pt x="1176451" y="132840"/>
                  </a:lnTo>
                  <a:lnTo>
                    <a:pt x="1147844" y="88391"/>
                  </a:lnTo>
                  <a:lnTo>
                    <a:pt x="1174546" y="46980"/>
                  </a:lnTo>
                  <a:lnTo>
                    <a:pt x="1172213" y="45475"/>
                  </a:lnTo>
                  <a:lnTo>
                    <a:pt x="1201264" y="45475"/>
                  </a:lnTo>
                  <a:lnTo>
                    <a:pt x="1169441" y="87175"/>
                  </a:lnTo>
                  <a:lnTo>
                    <a:pt x="1203581" y="134343"/>
                  </a:lnTo>
                  <a:close/>
                </a:path>
                <a:path w="4123054" h="179069">
                  <a:moveTo>
                    <a:pt x="1172908" y="87218"/>
                  </a:moveTo>
                  <a:lnTo>
                    <a:pt x="1204750" y="45475"/>
                  </a:lnTo>
                  <a:lnTo>
                    <a:pt x="1204750" y="48252"/>
                  </a:lnTo>
                  <a:lnTo>
                    <a:pt x="1206131" y="48252"/>
                  </a:lnTo>
                  <a:lnTo>
                    <a:pt x="1177636" y="85590"/>
                  </a:lnTo>
                  <a:lnTo>
                    <a:pt x="1175156" y="85590"/>
                  </a:lnTo>
                  <a:lnTo>
                    <a:pt x="1172908" y="87218"/>
                  </a:lnTo>
                  <a:close/>
                </a:path>
                <a:path w="4123054" h="179069">
                  <a:moveTo>
                    <a:pt x="1145743" y="86525"/>
                  </a:moveTo>
                  <a:lnTo>
                    <a:pt x="1145390" y="86297"/>
                  </a:lnTo>
                  <a:lnTo>
                    <a:pt x="1145390" y="81947"/>
                  </a:lnTo>
                  <a:lnTo>
                    <a:pt x="1148172" y="77634"/>
                  </a:lnTo>
                  <a:lnTo>
                    <a:pt x="1148172" y="82758"/>
                  </a:lnTo>
                  <a:lnTo>
                    <a:pt x="1147534" y="83747"/>
                  </a:lnTo>
                  <a:lnTo>
                    <a:pt x="1145743" y="83747"/>
                  </a:lnTo>
                  <a:lnTo>
                    <a:pt x="1145743" y="86525"/>
                  </a:lnTo>
                  <a:close/>
                </a:path>
                <a:path w="4123054" h="179069">
                  <a:moveTo>
                    <a:pt x="1145390" y="86297"/>
                  </a:moveTo>
                  <a:lnTo>
                    <a:pt x="1143409" y="85020"/>
                  </a:lnTo>
                  <a:lnTo>
                    <a:pt x="1145390" y="81947"/>
                  </a:lnTo>
                  <a:lnTo>
                    <a:pt x="1145390" y="86297"/>
                  </a:lnTo>
                  <a:close/>
                </a:path>
                <a:path w="4123054" h="179069">
                  <a:moveTo>
                    <a:pt x="1148172" y="86525"/>
                  </a:moveTo>
                  <a:lnTo>
                    <a:pt x="1145743" y="86525"/>
                  </a:lnTo>
                  <a:lnTo>
                    <a:pt x="1148172" y="82758"/>
                  </a:lnTo>
                  <a:lnTo>
                    <a:pt x="1148172" y="86525"/>
                  </a:lnTo>
                  <a:close/>
                </a:path>
                <a:path w="4123054" h="179069">
                  <a:moveTo>
                    <a:pt x="1145743" y="86525"/>
                  </a:moveTo>
                  <a:lnTo>
                    <a:pt x="1145743" y="83747"/>
                  </a:lnTo>
                  <a:lnTo>
                    <a:pt x="1147534" y="83747"/>
                  </a:lnTo>
                  <a:lnTo>
                    <a:pt x="1145743" y="86525"/>
                  </a:lnTo>
                  <a:close/>
                </a:path>
                <a:path w="4123054" h="179069">
                  <a:moveTo>
                    <a:pt x="1175108" y="88903"/>
                  </a:moveTo>
                  <a:lnTo>
                    <a:pt x="1172961" y="87259"/>
                  </a:lnTo>
                  <a:lnTo>
                    <a:pt x="1175156" y="85590"/>
                  </a:lnTo>
                  <a:lnTo>
                    <a:pt x="1176363" y="87259"/>
                  </a:lnTo>
                  <a:lnTo>
                    <a:pt x="1175108" y="88903"/>
                  </a:lnTo>
                  <a:close/>
                </a:path>
                <a:path w="4123054" h="179069">
                  <a:moveTo>
                    <a:pt x="1176363" y="87259"/>
                  </a:moveTo>
                  <a:lnTo>
                    <a:pt x="1175156" y="85590"/>
                  </a:lnTo>
                  <a:lnTo>
                    <a:pt x="1177636" y="85590"/>
                  </a:lnTo>
                  <a:lnTo>
                    <a:pt x="1176363" y="87259"/>
                  </a:lnTo>
                  <a:close/>
                </a:path>
                <a:path w="4123054" h="179069">
                  <a:moveTo>
                    <a:pt x="1145743" y="86525"/>
                  </a:moveTo>
                  <a:lnTo>
                    <a:pt x="1145390" y="86525"/>
                  </a:lnTo>
                  <a:lnTo>
                    <a:pt x="1145390" y="86297"/>
                  </a:lnTo>
                  <a:lnTo>
                    <a:pt x="1145743" y="86525"/>
                  </a:lnTo>
                  <a:close/>
                </a:path>
                <a:path w="4123054" h="179069">
                  <a:moveTo>
                    <a:pt x="1207008" y="134343"/>
                  </a:moveTo>
                  <a:lnTo>
                    <a:pt x="1172908" y="87218"/>
                  </a:lnTo>
                  <a:lnTo>
                    <a:pt x="1175108" y="88903"/>
                  </a:lnTo>
                  <a:lnTo>
                    <a:pt x="1177553" y="88903"/>
                  </a:lnTo>
                  <a:lnTo>
                    <a:pt x="1208426" y="131565"/>
                  </a:lnTo>
                  <a:lnTo>
                    <a:pt x="1207008" y="131565"/>
                  </a:lnTo>
                  <a:lnTo>
                    <a:pt x="1207008" y="134343"/>
                  </a:lnTo>
                  <a:close/>
                </a:path>
                <a:path w="4123054" h="179069">
                  <a:moveTo>
                    <a:pt x="1177553" y="88903"/>
                  </a:moveTo>
                  <a:lnTo>
                    <a:pt x="1175108" y="88903"/>
                  </a:lnTo>
                  <a:lnTo>
                    <a:pt x="1176363" y="87259"/>
                  </a:lnTo>
                  <a:lnTo>
                    <a:pt x="1177553" y="88903"/>
                  </a:lnTo>
                  <a:close/>
                </a:path>
                <a:path w="4123054" h="179069">
                  <a:moveTo>
                    <a:pt x="1147844" y="88391"/>
                  </a:moveTo>
                  <a:lnTo>
                    <a:pt x="1147257" y="87479"/>
                  </a:lnTo>
                  <a:lnTo>
                    <a:pt x="1148432" y="87479"/>
                  </a:lnTo>
                  <a:lnTo>
                    <a:pt x="1147844" y="88391"/>
                  </a:lnTo>
                  <a:close/>
                </a:path>
                <a:path w="4123054" h="179069">
                  <a:moveTo>
                    <a:pt x="1148430" y="89301"/>
                  </a:moveTo>
                  <a:lnTo>
                    <a:pt x="1147257" y="89301"/>
                  </a:lnTo>
                  <a:lnTo>
                    <a:pt x="1147844" y="88391"/>
                  </a:lnTo>
                  <a:lnTo>
                    <a:pt x="1148430" y="89301"/>
                  </a:lnTo>
                  <a:close/>
                </a:path>
                <a:path w="4123054" h="179069">
                  <a:moveTo>
                    <a:pt x="1145390" y="90483"/>
                  </a:moveTo>
                  <a:lnTo>
                    <a:pt x="1145390" y="90256"/>
                  </a:lnTo>
                  <a:lnTo>
                    <a:pt x="1145743" y="90256"/>
                  </a:lnTo>
                  <a:lnTo>
                    <a:pt x="1145390" y="90483"/>
                  </a:lnTo>
                  <a:close/>
                </a:path>
                <a:path w="4123054" h="179069">
                  <a:moveTo>
                    <a:pt x="1148172" y="99159"/>
                  </a:moveTo>
                  <a:lnTo>
                    <a:pt x="1145390" y="94838"/>
                  </a:lnTo>
                  <a:lnTo>
                    <a:pt x="1145390" y="90483"/>
                  </a:lnTo>
                  <a:lnTo>
                    <a:pt x="1145743" y="90256"/>
                  </a:lnTo>
                  <a:lnTo>
                    <a:pt x="1145743" y="93033"/>
                  </a:lnTo>
                  <a:lnTo>
                    <a:pt x="1147530" y="93033"/>
                  </a:lnTo>
                  <a:lnTo>
                    <a:pt x="1148172" y="94029"/>
                  </a:lnTo>
                  <a:lnTo>
                    <a:pt x="1148172" y="99159"/>
                  </a:lnTo>
                  <a:close/>
                </a:path>
                <a:path w="4123054" h="179069">
                  <a:moveTo>
                    <a:pt x="1147530" y="93033"/>
                  </a:moveTo>
                  <a:lnTo>
                    <a:pt x="1145743" y="93033"/>
                  </a:lnTo>
                  <a:lnTo>
                    <a:pt x="1145743" y="90256"/>
                  </a:lnTo>
                  <a:lnTo>
                    <a:pt x="1147530" y="93033"/>
                  </a:lnTo>
                  <a:close/>
                </a:path>
                <a:path w="4123054" h="179069">
                  <a:moveTo>
                    <a:pt x="1148172" y="94029"/>
                  </a:moveTo>
                  <a:lnTo>
                    <a:pt x="1145743" y="90256"/>
                  </a:lnTo>
                  <a:lnTo>
                    <a:pt x="1148172" y="90256"/>
                  </a:lnTo>
                  <a:lnTo>
                    <a:pt x="1148172" y="94029"/>
                  </a:lnTo>
                  <a:close/>
                </a:path>
                <a:path w="4123054" h="179069">
                  <a:moveTo>
                    <a:pt x="1174118" y="134343"/>
                  </a:moveTo>
                  <a:lnTo>
                    <a:pt x="1148172" y="94029"/>
                  </a:lnTo>
                  <a:lnTo>
                    <a:pt x="1148172" y="90256"/>
                  </a:lnTo>
                  <a:lnTo>
                    <a:pt x="1149044" y="90256"/>
                  </a:lnTo>
                  <a:lnTo>
                    <a:pt x="1175631" y="131565"/>
                  </a:lnTo>
                  <a:lnTo>
                    <a:pt x="1174118" y="131565"/>
                  </a:lnTo>
                  <a:lnTo>
                    <a:pt x="1174118" y="134343"/>
                  </a:lnTo>
                  <a:close/>
                </a:path>
                <a:path w="4123054" h="179069">
                  <a:moveTo>
                    <a:pt x="1145390" y="94838"/>
                  </a:moveTo>
                  <a:lnTo>
                    <a:pt x="1143409" y="91760"/>
                  </a:lnTo>
                  <a:lnTo>
                    <a:pt x="1145390" y="90483"/>
                  </a:lnTo>
                  <a:lnTo>
                    <a:pt x="1145390" y="94838"/>
                  </a:lnTo>
                  <a:close/>
                </a:path>
                <a:path w="4123054" h="179069">
                  <a:moveTo>
                    <a:pt x="1212446" y="137120"/>
                  </a:moveTo>
                  <a:lnTo>
                    <a:pt x="1172603" y="137120"/>
                  </a:lnTo>
                  <a:lnTo>
                    <a:pt x="1148172" y="99159"/>
                  </a:lnTo>
                  <a:lnTo>
                    <a:pt x="1148172" y="94029"/>
                  </a:lnTo>
                  <a:lnTo>
                    <a:pt x="1174118" y="134343"/>
                  </a:lnTo>
                  <a:lnTo>
                    <a:pt x="1203581" y="134343"/>
                  </a:lnTo>
                  <a:lnTo>
                    <a:pt x="1204760" y="135971"/>
                  </a:lnTo>
                  <a:lnTo>
                    <a:pt x="1211614" y="135971"/>
                  </a:lnTo>
                  <a:lnTo>
                    <a:pt x="1212446" y="137120"/>
                  </a:lnTo>
                  <a:close/>
                </a:path>
                <a:path w="4123054" h="179069">
                  <a:moveTo>
                    <a:pt x="1148172" y="134343"/>
                  </a:moveTo>
                  <a:lnTo>
                    <a:pt x="1145390" y="134343"/>
                  </a:lnTo>
                  <a:lnTo>
                    <a:pt x="1145390" y="94838"/>
                  </a:lnTo>
                  <a:lnTo>
                    <a:pt x="1148172" y="99159"/>
                  </a:lnTo>
                  <a:lnTo>
                    <a:pt x="1148172" y="134343"/>
                  </a:lnTo>
                  <a:close/>
                </a:path>
                <a:path w="4123054" h="179069">
                  <a:moveTo>
                    <a:pt x="1174118" y="134343"/>
                  </a:moveTo>
                  <a:lnTo>
                    <a:pt x="1174118" y="131565"/>
                  </a:lnTo>
                  <a:lnTo>
                    <a:pt x="1175631" y="131565"/>
                  </a:lnTo>
                  <a:lnTo>
                    <a:pt x="1176451" y="132840"/>
                  </a:lnTo>
                  <a:lnTo>
                    <a:pt x="1174118" y="134343"/>
                  </a:lnTo>
                  <a:close/>
                </a:path>
                <a:path w="4123054" h="179069">
                  <a:moveTo>
                    <a:pt x="1211614" y="135971"/>
                  </a:moveTo>
                  <a:lnTo>
                    <a:pt x="1204760" y="135971"/>
                  </a:lnTo>
                  <a:lnTo>
                    <a:pt x="1207008" y="134343"/>
                  </a:lnTo>
                  <a:lnTo>
                    <a:pt x="1207008" y="131565"/>
                  </a:lnTo>
                  <a:lnTo>
                    <a:pt x="1208426" y="131565"/>
                  </a:lnTo>
                  <a:lnTo>
                    <a:pt x="1211614" y="135971"/>
                  </a:lnTo>
                  <a:close/>
                </a:path>
                <a:path w="4123054" h="179069">
                  <a:moveTo>
                    <a:pt x="1296571" y="55888"/>
                  </a:moveTo>
                  <a:lnTo>
                    <a:pt x="1296571" y="51544"/>
                  </a:lnTo>
                  <a:lnTo>
                    <a:pt x="1297870" y="49969"/>
                  </a:lnTo>
                  <a:lnTo>
                    <a:pt x="1305026" y="44726"/>
                  </a:lnTo>
                  <a:lnTo>
                    <a:pt x="1313304" y="41578"/>
                  </a:lnTo>
                  <a:lnTo>
                    <a:pt x="1322698" y="40528"/>
                  </a:lnTo>
                  <a:lnTo>
                    <a:pt x="1331478" y="41334"/>
                  </a:lnTo>
                  <a:lnTo>
                    <a:pt x="1337784" y="43305"/>
                  </a:lnTo>
                  <a:lnTo>
                    <a:pt x="1322698" y="43305"/>
                  </a:lnTo>
                  <a:lnTo>
                    <a:pt x="1314013" y="44276"/>
                  </a:lnTo>
                  <a:lnTo>
                    <a:pt x="1306359" y="47189"/>
                  </a:lnTo>
                  <a:lnTo>
                    <a:pt x="1299736" y="52043"/>
                  </a:lnTo>
                  <a:lnTo>
                    <a:pt x="1296571" y="55888"/>
                  </a:lnTo>
                  <a:close/>
                </a:path>
                <a:path w="4123054" h="179069">
                  <a:moveTo>
                    <a:pt x="1296571" y="177996"/>
                  </a:moveTo>
                  <a:lnTo>
                    <a:pt x="1263596" y="177996"/>
                  </a:lnTo>
                  <a:lnTo>
                    <a:pt x="1263596" y="42697"/>
                  </a:lnTo>
                  <a:lnTo>
                    <a:pt x="1296571" y="42697"/>
                  </a:lnTo>
                  <a:lnTo>
                    <a:pt x="1296571" y="45475"/>
                  </a:lnTo>
                  <a:lnTo>
                    <a:pt x="1266367" y="45475"/>
                  </a:lnTo>
                  <a:lnTo>
                    <a:pt x="1266367" y="175219"/>
                  </a:lnTo>
                  <a:lnTo>
                    <a:pt x="1296571" y="175219"/>
                  </a:lnTo>
                  <a:lnTo>
                    <a:pt x="1296571" y="177996"/>
                  </a:lnTo>
                  <a:close/>
                </a:path>
                <a:path w="4123054" h="179069">
                  <a:moveTo>
                    <a:pt x="1297717" y="58839"/>
                  </a:moveTo>
                  <a:lnTo>
                    <a:pt x="1296571" y="58839"/>
                  </a:lnTo>
                  <a:lnTo>
                    <a:pt x="1296571" y="55888"/>
                  </a:lnTo>
                  <a:lnTo>
                    <a:pt x="1299736" y="52043"/>
                  </a:lnTo>
                  <a:lnTo>
                    <a:pt x="1306359" y="47189"/>
                  </a:lnTo>
                  <a:lnTo>
                    <a:pt x="1314013" y="44276"/>
                  </a:lnTo>
                  <a:lnTo>
                    <a:pt x="1322698" y="43305"/>
                  </a:lnTo>
                  <a:lnTo>
                    <a:pt x="1330838" y="44045"/>
                  </a:lnTo>
                  <a:lnTo>
                    <a:pt x="1337405" y="46082"/>
                  </a:lnTo>
                  <a:lnTo>
                    <a:pt x="1322698" y="46082"/>
                  </a:lnTo>
                  <a:lnTo>
                    <a:pt x="1314720" y="46975"/>
                  </a:lnTo>
                  <a:lnTo>
                    <a:pt x="1307689" y="49652"/>
                  </a:lnTo>
                  <a:lnTo>
                    <a:pt x="1301604" y="54113"/>
                  </a:lnTo>
                  <a:lnTo>
                    <a:pt x="1297717" y="58839"/>
                  </a:lnTo>
                  <a:close/>
                </a:path>
                <a:path w="4123054" h="179069">
                  <a:moveTo>
                    <a:pt x="1333645" y="136513"/>
                  </a:moveTo>
                  <a:lnTo>
                    <a:pt x="1318612" y="136513"/>
                  </a:lnTo>
                  <a:lnTo>
                    <a:pt x="1327275" y="135671"/>
                  </a:lnTo>
                  <a:lnTo>
                    <a:pt x="1335028" y="133150"/>
                  </a:lnTo>
                  <a:lnTo>
                    <a:pt x="1358112" y="97953"/>
                  </a:lnTo>
                  <a:lnTo>
                    <a:pt x="1358798" y="87392"/>
                  </a:lnTo>
                  <a:lnTo>
                    <a:pt x="1358237" y="78201"/>
                  </a:lnTo>
                  <a:lnTo>
                    <a:pt x="1330838" y="44045"/>
                  </a:lnTo>
                  <a:lnTo>
                    <a:pt x="1322698" y="43305"/>
                  </a:lnTo>
                  <a:lnTo>
                    <a:pt x="1337784" y="43305"/>
                  </a:lnTo>
                  <a:lnTo>
                    <a:pt x="1360953" y="77258"/>
                  </a:lnTo>
                  <a:lnTo>
                    <a:pt x="1361579" y="87392"/>
                  </a:lnTo>
                  <a:lnTo>
                    <a:pt x="1360853" y="98434"/>
                  </a:lnTo>
                  <a:lnTo>
                    <a:pt x="1336225" y="135672"/>
                  </a:lnTo>
                  <a:lnTo>
                    <a:pt x="1333645" y="136513"/>
                  </a:lnTo>
                  <a:close/>
                </a:path>
                <a:path w="4123054" h="179069">
                  <a:moveTo>
                    <a:pt x="1269149" y="175219"/>
                  </a:moveTo>
                  <a:lnTo>
                    <a:pt x="1266367" y="175219"/>
                  </a:lnTo>
                  <a:lnTo>
                    <a:pt x="1266367" y="45475"/>
                  </a:lnTo>
                  <a:lnTo>
                    <a:pt x="1269149" y="45475"/>
                  </a:lnTo>
                  <a:lnTo>
                    <a:pt x="1269149" y="175219"/>
                  </a:lnTo>
                  <a:close/>
                </a:path>
                <a:path w="4123054" h="179069">
                  <a:moveTo>
                    <a:pt x="1291018" y="175219"/>
                  </a:moveTo>
                  <a:lnTo>
                    <a:pt x="1269149" y="175219"/>
                  </a:lnTo>
                  <a:lnTo>
                    <a:pt x="1269149" y="45475"/>
                  </a:lnTo>
                  <a:lnTo>
                    <a:pt x="1291018" y="45475"/>
                  </a:lnTo>
                  <a:lnTo>
                    <a:pt x="1291018" y="61617"/>
                  </a:lnTo>
                  <a:lnTo>
                    <a:pt x="1305795" y="61617"/>
                  </a:lnTo>
                  <a:lnTo>
                    <a:pt x="1300686" y="63987"/>
                  </a:lnTo>
                  <a:lnTo>
                    <a:pt x="1292580" y="73672"/>
                  </a:lnTo>
                  <a:lnTo>
                    <a:pt x="1290589" y="79892"/>
                  </a:lnTo>
                  <a:lnTo>
                    <a:pt x="1290589" y="101486"/>
                  </a:lnTo>
                  <a:lnTo>
                    <a:pt x="1292418" y="107085"/>
                  </a:lnTo>
                  <a:lnTo>
                    <a:pt x="1299886" y="116018"/>
                  </a:lnTo>
                  <a:lnTo>
                    <a:pt x="1304848" y="118288"/>
                  </a:lnTo>
                  <a:lnTo>
                    <a:pt x="1347658" y="118288"/>
                  </a:lnTo>
                  <a:lnTo>
                    <a:pt x="1345716" y="121238"/>
                  </a:lnTo>
                  <a:lnTo>
                    <a:pt x="1291018" y="121238"/>
                  </a:lnTo>
                  <a:lnTo>
                    <a:pt x="1291018" y="175219"/>
                  </a:lnTo>
                  <a:close/>
                </a:path>
                <a:path w="4123054" h="179069">
                  <a:moveTo>
                    <a:pt x="1295647" y="61617"/>
                  </a:moveTo>
                  <a:lnTo>
                    <a:pt x="1291018" y="61617"/>
                  </a:lnTo>
                  <a:lnTo>
                    <a:pt x="1291018" y="45475"/>
                  </a:lnTo>
                  <a:lnTo>
                    <a:pt x="1293799" y="45475"/>
                  </a:lnTo>
                  <a:lnTo>
                    <a:pt x="1293799" y="54912"/>
                  </a:lnTo>
                  <a:lnTo>
                    <a:pt x="1291818" y="57320"/>
                  </a:lnTo>
                  <a:lnTo>
                    <a:pt x="1293799" y="58615"/>
                  </a:lnTo>
                  <a:lnTo>
                    <a:pt x="1293799" y="58839"/>
                  </a:lnTo>
                  <a:lnTo>
                    <a:pt x="1297717" y="58839"/>
                  </a:lnTo>
                  <a:lnTo>
                    <a:pt x="1296466" y="60359"/>
                  </a:lnTo>
                  <a:lnTo>
                    <a:pt x="1295647" y="61617"/>
                  </a:lnTo>
                  <a:close/>
                </a:path>
                <a:path w="4123054" h="179069">
                  <a:moveTo>
                    <a:pt x="1293799" y="54912"/>
                  </a:moveTo>
                  <a:lnTo>
                    <a:pt x="1293799" y="45475"/>
                  </a:lnTo>
                  <a:lnTo>
                    <a:pt x="1296571" y="45475"/>
                  </a:lnTo>
                  <a:lnTo>
                    <a:pt x="1296571" y="51544"/>
                  </a:lnTo>
                  <a:lnTo>
                    <a:pt x="1293799" y="54912"/>
                  </a:lnTo>
                  <a:close/>
                </a:path>
                <a:path w="4123054" h="179069">
                  <a:moveTo>
                    <a:pt x="1305795" y="61617"/>
                  </a:moveTo>
                  <a:lnTo>
                    <a:pt x="1295647" y="61617"/>
                  </a:lnTo>
                  <a:lnTo>
                    <a:pt x="1296537" y="60273"/>
                  </a:lnTo>
                  <a:lnTo>
                    <a:pt x="1301604" y="54113"/>
                  </a:lnTo>
                  <a:lnTo>
                    <a:pt x="1307689" y="49652"/>
                  </a:lnTo>
                  <a:lnTo>
                    <a:pt x="1314720" y="46975"/>
                  </a:lnTo>
                  <a:lnTo>
                    <a:pt x="1322698" y="46082"/>
                  </a:lnTo>
                  <a:lnTo>
                    <a:pt x="1330204" y="46757"/>
                  </a:lnTo>
                  <a:lnTo>
                    <a:pt x="1336792" y="48781"/>
                  </a:lnTo>
                  <a:lnTo>
                    <a:pt x="1342459" y="52155"/>
                  </a:lnTo>
                  <a:lnTo>
                    <a:pt x="1347206" y="56879"/>
                  </a:lnTo>
                  <a:lnTo>
                    <a:pt x="1350163" y="61530"/>
                  </a:lnTo>
                  <a:lnTo>
                    <a:pt x="1305982" y="61530"/>
                  </a:lnTo>
                  <a:lnTo>
                    <a:pt x="1305795" y="61617"/>
                  </a:lnTo>
                  <a:close/>
                </a:path>
                <a:path w="4123054" h="179069">
                  <a:moveTo>
                    <a:pt x="1333228" y="133735"/>
                  </a:moveTo>
                  <a:lnTo>
                    <a:pt x="1318612" y="133735"/>
                  </a:lnTo>
                  <a:lnTo>
                    <a:pt x="1326646" y="132958"/>
                  </a:lnTo>
                  <a:lnTo>
                    <a:pt x="1333832" y="130628"/>
                  </a:lnTo>
                  <a:lnTo>
                    <a:pt x="1355370" y="97472"/>
                  </a:lnTo>
                  <a:lnTo>
                    <a:pt x="1356017" y="87392"/>
                  </a:lnTo>
                  <a:lnTo>
                    <a:pt x="1355496" y="78703"/>
                  </a:lnTo>
                  <a:lnTo>
                    <a:pt x="1330204" y="46757"/>
                  </a:lnTo>
                  <a:lnTo>
                    <a:pt x="1322698" y="46082"/>
                  </a:lnTo>
                  <a:lnTo>
                    <a:pt x="1337405" y="46082"/>
                  </a:lnTo>
                  <a:lnTo>
                    <a:pt x="1358237" y="78201"/>
                  </a:lnTo>
                  <a:lnTo>
                    <a:pt x="1358798" y="87392"/>
                  </a:lnTo>
                  <a:lnTo>
                    <a:pt x="1358112" y="97953"/>
                  </a:lnTo>
                  <a:lnTo>
                    <a:pt x="1335028" y="133150"/>
                  </a:lnTo>
                  <a:lnTo>
                    <a:pt x="1333228" y="133735"/>
                  </a:lnTo>
                  <a:close/>
                </a:path>
                <a:path w="4123054" h="179069">
                  <a:moveTo>
                    <a:pt x="1294142" y="58839"/>
                  </a:moveTo>
                  <a:lnTo>
                    <a:pt x="1293799" y="58615"/>
                  </a:lnTo>
                  <a:lnTo>
                    <a:pt x="1293799" y="54912"/>
                  </a:lnTo>
                  <a:lnTo>
                    <a:pt x="1296571" y="51544"/>
                  </a:lnTo>
                  <a:lnTo>
                    <a:pt x="1296571" y="55888"/>
                  </a:lnTo>
                  <a:lnTo>
                    <a:pt x="1296428" y="56063"/>
                  </a:lnTo>
                  <a:lnTo>
                    <a:pt x="1294142" y="56063"/>
                  </a:lnTo>
                  <a:lnTo>
                    <a:pt x="1294142" y="58839"/>
                  </a:lnTo>
                  <a:close/>
                </a:path>
                <a:path w="4123054" h="179069">
                  <a:moveTo>
                    <a:pt x="1293799" y="58615"/>
                  </a:moveTo>
                  <a:lnTo>
                    <a:pt x="1291818" y="57320"/>
                  </a:lnTo>
                  <a:lnTo>
                    <a:pt x="1293799" y="54912"/>
                  </a:lnTo>
                  <a:lnTo>
                    <a:pt x="1293799" y="58615"/>
                  </a:lnTo>
                  <a:close/>
                </a:path>
                <a:path w="4123054" h="179069">
                  <a:moveTo>
                    <a:pt x="1296571" y="58839"/>
                  </a:moveTo>
                  <a:lnTo>
                    <a:pt x="1294142" y="58839"/>
                  </a:lnTo>
                  <a:lnTo>
                    <a:pt x="1296571" y="55888"/>
                  </a:lnTo>
                  <a:lnTo>
                    <a:pt x="1296571" y="58839"/>
                  </a:lnTo>
                  <a:close/>
                </a:path>
                <a:path w="4123054" h="179069">
                  <a:moveTo>
                    <a:pt x="1294142" y="58839"/>
                  </a:moveTo>
                  <a:lnTo>
                    <a:pt x="1294142" y="56063"/>
                  </a:lnTo>
                  <a:lnTo>
                    <a:pt x="1296428" y="56063"/>
                  </a:lnTo>
                  <a:lnTo>
                    <a:pt x="1294142" y="58839"/>
                  </a:lnTo>
                  <a:close/>
                </a:path>
                <a:path w="4123054" h="179069">
                  <a:moveTo>
                    <a:pt x="1294142" y="58839"/>
                  </a:moveTo>
                  <a:lnTo>
                    <a:pt x="1293799" y="58839"/>
                  </a:lnTo>
                  <a:lnTo>
                    <a:pt x="1293799" y="58615"/>
                  </a:lnTo>
                  <a:lnTo>
                    <a:pt x="1294142" y="58839"/>
                  </a:lnTo>
                  <a:close/>
                </a:path>
                <a:path w="4123054" h="179069">
                  <a:moveTo>
                    <a:pt x="1318183" y="118288"/>
                  </a:moveTo>
                  <a:lnTo>
                    <a:pt x="1304848" y="118288"/>
                  </a:lnTo>
                  <a:lnTo>
                    <a:pt x="1299886" y="116018"/>
                  </a:lnTo>
                  <a:lnTo>
                    <a:pt x="1292418" y="107085"/>
                  </a:lnTo>
                  <a:lnTo>
                    <a:pt x="1290589" y="101486"/>
                  </a:lnTo>
                  <a:lnTo>
                    <a:pt x="1290589" y="79892"/>
                  </a:lnTo>
                  <a:lnTo>
                    <a:pt x="1292580" y="73672"/>
                  </a:lnTo>
                  <a:lnTo>
                    <a:pt x="1300686" y="63987"/>
                  </a:lnTo>
                  <a:lnTo>
                    <a:pt x="1305982" y="61530"/>
                  </a:lnTo>
                  <a:lnTo>
                    <a:pt x="1312459" y="61530"/>
                  </a:lnTo>
                  <a:lnTo>
                    <a:pt x="1321642" y="63168"/>
                  </a:lnTo>
                  <a:lnTo>
                    <a:pt x="1323163" y="64308"/>
                  </a:lnTo>
                  <a:lnTo>
                    <a:pt x="1306839" y="64308"/>
                  </a:lnTo>
                  <a:lnTo>
                    <a:pt x="1302258" y="66434"/>
                  </a:lnTo>
                  <a:lnTo>
                    <a:pt x="1295142" y="74938"/>
                  </a:lnTo>
                  <a:lnTo>
                    <a:pt x="1293361" y="80565"/>
                  </a:lnTo>
                  <a:lnTo>
                    <a:pt x="1293361" y="100815"/>
                  </a:lnTo>
                  <a:lnTo>
                    <a:pt x="1294980" y="105819"/>
                  </a:lnTo>
                  <a:lnTo>
                    <a:pt x="1301457" y="113573"/>
                  </a:lnTo>
                  <a:lnTo>
                    <a:pt x="1305715" y="115510"/>
                  </a:lnTo>
                  <a:lnTo>
                    <a:pt x="1323731" y="115510"/>
                  </a:lnTo>
                  <a:lnTo>
                    <a:pt x="1318183" y="118288"/>
                  </a:lnTo>
                  <a:close/>
                </a:path>
                <a:path w="4123054" h="179069">
                  <a:moveTo>
                    <a:pt x="1347658" y="118288"/>
                  </a:moveTo>
                  <a:lnTo>
                    <a:pt x="1318183" y="118288"/>
                  </a:lnTo>
                  <a:lnTo>
                    <a:pt x="1323784" y="115483"/>
                  </a:lnTo>
                  <a:lnTo>
                    <a:pt x="1331568" y="104554"/>
                  </a:lnTo>
                  <a:lnTo>
                    <a:pt x="1333378" y="97472"/>
                  </a:lnTo>
                  <a:lnTo>
                    <a:pt x="1333412" y="87392"/>
                  </a:lnTo>
                  <a:lnTo>
                    <a:pt x="1332139" y="76273"/>
                  </a:lnTo>
                  <a:lnTo>
                    <a:pt x="1328202" y="68082"/>
                  </a:lnTo>
                  <a:lnTo>
                    <a:pt x="1321642" y="63168"/>
                  </a:lnTo>
                  <a:lnTo>
                    <a:pt x="1312459" y="61530"/>
                  </a:lnTo>
                  <a:lnTo>
                    <a:pt x="1350163" y="61530"/>
                  </a:lnTo>
                  <a:lnTo>
                    <a:pt x="1356017" y="87392"/>
                  </a:lnTo>
                  <a:lnTo>
                    <a:pt x="1355370" y="97472"/>
                  </a:lnTo>
                  <a:lnTo>
                    <a:pt x="1353431" y="106484"/>
                  </a:lnTo>
                  <a:lnTo>
                    <a:pt x="1350198" y="114428"/>
                  </a:lnTo>
                  <a:lnTo>
                    <a:pt x="1347658" y="118288"/>
                  </a:lnTo>
                  <a:close/>
                </a:path>
                <a:path w="4123054" h="179069">
                  <a:moveTo>
                    <a:pt x="1317231" y="115510"/>
                  </a:moveTo>
                  <a:lnTo>
                    <a:pt x="1305715" y="115510"/>
                  </a:lnTo>
                  <a:lnTo>
                    <a:pt x="1301457" y="113573"/>
                  </a:lnTo>
                  <a:lnTo>
                    <a:pt x="1294980" y="105819"/>
                  </a:lnTo>
                  <a:lnTo>
                    <a:pt x="1293361" y="100815"/>
                  </a:lnTo>
                  <a:lnTo>
                    <a:pt x="1293361" y="80565"/>
                  </a:lnTo>
                  <a:lnTo>
                    <a:pt x="1295142" y="74938"/>
                  </a:lnTo>
                  <a:lnTo>
                    <a:pt x="1302258" y="66434"/>
                  </a:lnTo>
                  <a:lnTo>
                    <a:pt x="1306839" y="64308"/>
                  </a:lnTo>
                  <a:lnTo>
                    <a:pt x="1312459" y="64308"/>
                  </a:lnTo>
                  <a:lnTo>
                    <a:pt x="1320429" y="65772"/>
                  </a:lnTo>
                  <a:lnTo>
                    <a:pt x="1322130" y="67084"/>
                  </a:lnTo>
                  <a:lnTo>
                    <a:pt x="1307706" y="67084"/>
                  </a:lnTo>
                  <a:lnTo>
                    <a:pt x="1303829" y="68879"/>
                  </a:lnTo>
                  <a:lnTo>
                    <a:pt x="1297705" y="76205"/>
                  </a:lnTo>
                  <a:lnTo>
                    <a:pt x="1296142" y="81237"/>
                  </a:lnTo>
                  <a:lnTo>
                    <a:pt x="1296142" y="100143"/>
                  </a:lnTo>
                  <a:lnTo>
                    <a:pt x="1297550" y="104562"/>
                  </a:lnTo>
                  <a:lnTo>
                    <a:pt x="1303039" y="111128"/>
                  </a:lnTo>
                  <a:lnTo>
                    <a:pt x="1306582" y="112734"/>
                  </a:lnTo>
                  <a:lnTo>
                    <a:pt x="1322327" y="112734"/>
                  </a:lnTo>
                  <a:lnTo>
                    <a:pt x="1322070" y="113095"/>
                  </a:lnTo>
                  <a:lnTo>
                    <a:pt x="1317231" y="115510"/>
                  </a:lnTo>
                  <a:close/>
                </a:path>
                <a:path w="4123054" h="179069">
                  <a:moveTo>
                    <a:pt x="1323731" y="115510"/>
                  </a:moveTo>
                  <a:lnTo>
                    <a:pt x="1317231" y="115510"/>
                  </a:lnTo>
                  <a:lnTo>
                    <a:pt x="1322070" y="113095"/>
                  </a:lnTo>
                  <a:lnTo>
                    <a:pt x="1328956" y="103432"/>
                  </a:lnTo>
                  <a:lnTo>
                    <a:pt x="1330531" y="97183"/>
                  </a:lnTo>
                  <a:lnTo>
                    <a:pt x="1330642" y="87392"/>
                  </a:lnTo>
                  <a:lnTo>
                    <a:pt x="1329541" y="77488"/>
                  </a:lnTo>
                  <a:lnTo>
                    <a:pt x="1326124" y="70165"/>
                  </a:lnTo>
                  <a:lnTo>
                    <a:pt x="1320429" y="65772"/>
                  </a:lnTo>
                  <a:lnTo>
                    <a:pt x="1312459" y="64308"/>
                  </a:lnTo>
                  <a:lnTo>
                    <a:pt x="1323163" y="64308"/>
                  </a:lnTo>
                  <a:lnTo>
                    <a:pt x="1328202" y="68082"/>
                  </a:lnTo>
                  <a:lnTo>
                    <a:pt x="1332139" y="76273"/>
                  </a:lnTo>
                  <a:lnTo>
                    <a:pt x="1333412" y="87392"/>
                  </a:lnTo>
                  <a:lnTo>
                    <a:pt x="1333378" y="97472"/>
                  </a:lnTo>
                  <a:lnTo>
                    <a:pt x="1331566" y="104562"/>
                  </a:lnTo>
                  <a:lnTo>
                    <a:pt x="1323784" y="115483"/>
                  </a:lnTo>
                  <a:close/>
                </a:path>
                <a:path w="4123054" h="179069">
                  <a:moveTo>
                    <a:pt x="1322327" y="112734"/>
                  </a:moveTo>
                  <a:lnTo>
                    <a:pt x="1316269" y="112734"/>
                  </a:lnTo>
                  <a:lnTo>
                    <a:pt x="1320365" y="110707"/>
                  </a:lnTo>
                  <a:lnTo>
                    <a:pt x="1326356" y="102304"/>
                  </a:lnTo>
                  <a:lnTo>
                    <a:pt x="1327754" y="96592"/>
                  </a:lnTo>
                  <a:lnTo>
                    <a:pt x="1327862" y="87392"/>
                  </a:lnTo>
                  <a:lnTo>
                    <a:pt x="1326934" y="78703"/>
                  </a:lnTo>
                  <a:lnTo>
                    <a:pt x="1324040" y="72248"/>
                  </a:lnTo>
                  <a:lnTo>
                    <a:pt x="1319215" y="68375"/>
                  </a:lnTo>
                  <a:lnTo>
                    <a:pt x="1312459" y="67084"/>
                  </a:lnTo>
                  <a:lnTo>
                    <a:pt x="1322130" y="67084"/>
                  </a:lnTo>
                  <a:lnTo>
                    <a:pt x="1326124" y="70165"/>
                  </a:lnTo>
                  <a:lnTo>
                    <a:pt x="1329541" y="77488"/>
                  </a:lnTo>
                  <a:lnTo>
                    <a:pt x="1330642" y="87392"/>
                  </a:lnTo>
                  <a:lnTo>
                    <a:pt x="1330680" y="96592"/>
                  </a:lnTo>
                  <a:lnTo>
                    <a:pt x="1328956" y="103432"/>
                  </a:lnTo>
                  <a:lnTo>
                    <a:pt x="1322327" y="112734"/>
                  </a:lnTo>
                  <a:close/>
                </a:path>
                <a:path w="4123054" h="179069">
                  <a:moveTo>
                    <a:pt x="1293799" y="175219"/>
                  </a:moveTo>
                  <a:lnTo>
                    <a:pt x="1291018" y="175219"/>
                  </a:lnTo>
                  <a:lnTo>
                    <a:pt x="1291018" y="121238"/>
                  </a:lnTo>
                  <a:lnTo>
                    <a:pt x="1295619" y="121238"/>
                  </a:lnTo>
                  <a:lnTo>
                    <a:pt x="1297489" y="124016"/>
                  </a:lnTo>
                  <a:lnTo>
                    <a:pt x="1293799" y="124016"/>
                  </a:lnTo>
                  <a:lnTo>
                    <a:pt x="1293799" y="124247"/>
                  </a:lnTo>
                  <a:lnTo>
                    <a:pt x="1291837" y="125567"/>
                  </a:lnTo>
                  <a:lnTo>
                    <a:pt x="1293799" y="127859"/>
                  </a:lnTo>
                  <a:lnTo>
                    <a:pt x="1293799" y="175219"/>
                  </a:lnTo>
                  <a:close/>
                </a:path>
                <a:path w="4123054" h="179069">
                  <a:moveTo>
                    <a:pt x="1318612" y="133735"/>
                  </a:moveTo>
                  <a:lnTo>
                    <a:pt x="1308896" y="133735"/>
                  </a:lnTo>
                  <a:lnTo>
                    <a:pt x="1301505" y="129979"/>
                  </a:lnTo>
                  <a:lnTo>
                    <a:pt x="1295619" y="121238"/>
                  </a:lnTo>
                  <a:lnTo>
                    <a:pt x="1345716" y="121238"/>
                  </a:lnTo>
                  <a:lnTo>
                    <a:pt x="1318612" y="133735"/>
                  </a:lnTo>
                  <a:close/>
                </a:path>
                <a:path w="4123054" h="179069">
                  <a:moveTo>
                    <a:pt x="1293799" y="124247"/>
                  </a:moveTo>
                  <a:lnTo>
                    <a:pt x="1293799" y="124016"/>
                  </a:lnTo>
                  <a:lnTo>
                    <a:pt x="1294142" y="124016"/>
                  </a:lnTo>
                  <a:lnTo>
                    <a:pt x="1293799" y="124247"/>
                  </a:lnTo>
                  <a:close/>
                </a:path>
                <a:path w="4123054" h="179069">
                  <a:moveTo>
                    <a:pt x="1296571" y="131096"/>
                  </a:moveTo>
                  <a:lnTo>
                    <a:pt x="1293799" y="127859"/>
                  </a:lnTo>
                  <a:lnTo>
                    <a:pt x="1293799" y="124247"/>
                  </a:lnTo>
                  <a:lnTo>
                    <a:pt x="1294142" y="124016"/>
                  </a:lnTo>
                  <a:lnTo>
                    <a:pt x="1294142" y="126792"/>
                  </a:lnTo>
                  <a:lnTo>
                    <a:pt x="1296522" y="126792"/>
                  </a:lnTo>
                  <a:lnTo>
                    <a:pt x="1296571" y="131096"/>
                  </a:lnTo>
                  <a:close/>
                </a:path>
                <a:path w="4123054" h="179069">
                  <a:moveTo>
                    <a:pt x="1296522" y="126792"/>
                  </a:moveTo>
                  <a:lnTo>
                    <a:pt x="1294142" y="126792"/>
                  </a:lnTo>
                  <a:lnTo>
                    <a:pt x="1294142" y="124016"/>
                  </a:lnTo>
                  <a:lnTo>
                    <a:pt x="1296522" y="126792"/>
                  </a:lnTo>
                  <a:close/>
                </a:path>
                <a:path w="4123054" h="179069">
                  <a:moveTo>
                    <a:pt x="1296571" y="126850"/>
                  </a:moveTo>
                  <a:lnTo>
                    <a:pt x="1294142" y="124016"/>
                  </a:lnTo>
                  <a:lnTo>
                    <a:pt x="1296571" y="124016"/>
                  </a:lnTo>
                  <a:lnTo>
                    <a:pt x="1296571" y="126850"/>
                  </a:lnTo>
                  <a:close/>
                </a:path>
                <a:path w="4123054" h="179069">
                  <a:moveTo>
                    <a:pt x="1318612" y="136513"/>
                  </a:moveTo>
                  <a:lnTo>
                    <a:pt x="1311065" y="135732"/>
                  </a:lnTo>
                  <a:lnTo>
                    <a:pt x="1304470" y="133388"/>
                  </a:lnTo>
                  <a:lnTo>
                    <a:pt x="1298828" y="129483"/>
                  </a:lnTo>
                  <a:lnTo>
                    <a:pt x="1296571" y="126850"/>
                  </a:lnTo>
                  <a:lnTo>
                    <a:pt x="1296571" y="124016"/>
                  </a:lnTo>
                  <a:lnTo>
                    <a:pt x="1297489" y="124016"/>
                  </a:lnTo>
                  <a:lnTo>
                    <a:pt x="1301505" y="129979"/>
                  </a:lnTo>
                  <a:lnTo>
                    <a:pt x="1308896" y="133735"/>
                  </a:lnTo>
                  <a:lnTo>
                    <a:pt x="1333228" y="133735"/>
                  </a:lnTo>
                  <a:lnTo>
                    <a:pt x="1327274" y="135672"/>
                  </a:lnTo>
                  <a:lnTo>
                    <a:pt x="1318612" y="136513"/>
                  </a:lnTo>
                  <a:close/>
                </a:path>
                <a:path w="4123054" h="179069">
                  <a:moveTo>
                    <a:pt x="1293799" y="127859"/>
                  </a:moveTo>
                  <a:lnTo>
                    <a:pt x="1291837" y="125567"/>
                  </a:lnTo>
                  <a:lnTo>
                    <a:pt x="1293799" y="124247"/>
                  </a:lnTo>
                  <a:lnTo>
                    <a:pt x="1293799" y="127859"/>
                  </a:lnTo>
                  <a:close/>
                </a:path>
                <a:path w="4123054" h="179069">
                  <a:moveTo>
                    <a:pt x="1318612" y="139289"/>
                  </a:moveTo>
                  <a:lnTo>
                    <a:pt x="1296571" y="126850"/>
                  </a:lnTo>
                  <a:lnTo>
                    <a:pt x="1298828" y="129483"/>
                  </a:lnTo>
                  <a:lnTo>
                    <a:pt x="1304470" y="133388"/>
                  </a:lnTo>
                  <a:lnTo>
                    <a:pt x="1311065" y="135732"/>
                  </a:lnTo>
                  <a:lnTo>
                    <a:pt x="1318612" y="136513"/>
                  </a:lnTo>
                  <a:lnTo>
                    <a:pt x="1333645" y="136513"/>
                  </a:lnTo>
                  <a:lnTo>
                    <a:pt x="1327902" y="138385"/>
                  </a:lnTo>
                  <a:lnTo>
                    <a:pt x="1318612" y="139289"/>
                  </a:lnTo>
                  <a:close/>
                </a:path>
                <a:path w="4123054" h="179069">
                  <a:moveTo>
                    <a:pt x="1296571" y="175219"/>
                  </a:moveTo>
                  <a:lnTo>
                    <a:pt x="1293799" y="175219"/>
                  </a:lnTo>
                  <a:lnTo>
                    <a:pt x="1293799" y="127859"/>
                  </a:lnTo>
                  <a:lnTo>
                    <a:pt x="1296571" y="131096"/>
                  </a:lnTo>
                  <a:lnTo>
                    <a:pt x="1296571" y="175219"/>
                  </a:lnTo>
                  <a:close/>
                </a:path>
                <a:path w="4123054" h="179069">
                  <a:moveTo>
                    <a:pt x="1418939" y="139289"/>
                  </a:moveTo>
                  <a:lnTo>
                    <a:pt x="1382068" y="126043"/>
                  </a:lnTo>
                  <a:lnTo>
                    <a:pt x="1368513" y="90256"/>
                  </a:lnTo>
                  <a:lnTo>
                    <a:pt x="1369372" y="79533"/>
                  </a:lnTo>
                  <a:lnTo>
                    <a:pt x="1398970" y="43831"/>
                  </a:lnTo>
                  <a:lnTo>
                    <a:pt x="1420158" y="40528"/>
                  </a:lnTo>
                  <a:lnTo>
                    <a:pt x="1431177" y="41357"/>
                  </a:lnTo>
                  <a:lnTo>
                    <a:pt x="1438845" y="43305"/>
                  </a:lnTo>
                  <a:lnTo>
                    <a:pt x="1420158" y="43305"/>
                  </a:lnTo>
                  <a:lnTo>
                    <a:pt x="1409500" y="44083"/>
                  </a:lnTo>
                  <a:lnTo>
                    <a:pt x="1374594" y="70610"/>
                  </a:lnTo>
                  <a:lnTo>
                    <a:pt x="1371295" y="90256"/>
                  </a:lnTo>
                  <a:lnTo>
                    <a:pt x="1372089" y="100374"/>
                  </a:lnTo>
                  <a:lnTo>
                    <a:pt x="1399099" y="133399"/>
                  </a:lnTo>
                  <a:lnTo>
                    <a:pt x="1418939" y="136513"/>
                  </a:lnTo>
                  <a:lnTo>
                    <a:pt x="1437682" y="136513"/>
                  </a:lnTo>
                  <a:lnTo>
                    <a:pt x="1430171" y="138436"/>
                  </a:lnTo>
                  <a:lnTo>
                    <a:pt x="1418939" y="139289"/>
                  </a:lnTo>
                  <a:close/>
                </a:path>
                <a:path w="4123054" h="179069">
                  <a:moveTo>
                    <a:pt x="1418939" y="136513"/>
                  </a:moveTo>
                  <a:lnTo>
                    <a:pt x="1378447" y="117276"/>
                  </a:lnTo>
                  <a:lnTo>
                    <a:pt x="1371295" y="90256"/>
                  </a:lnTo>
                  <a:lnTo>
                    <a:pt x="1372074" y="80409"/>
                  </a:lnTo>
                  <a:lnTo>
                    <a:pt x="1400001" y="46418"/>
                  </a:lnTo>
                  <a:lnTo>
                    <a:pt x="1420158" y="43305"/>
                  </a:lnTo>
                  <a:lnTo>
                    <a:pt x="1430626" y="44083"/>
                  </a:lnTo>
                  <a:lnTo>
                    <a:pt x="1438565" y="46082"/>
                  </a:lnTo>
                  <a:lnTo>
                    <a:pt x="1420158" y="46082"/>
                  </a:lnTo>
                  <a:lnTo>
                    <a:pt x="1410032" y="46813"/>
                  </a:lnTo>
                  <a:lnTo>
                    <a:pt x="1377155" y="71713"/>
                  </a:lnTo>
                  <a:lnTo>
                    <a:pt x="1374076" y="90256"/>
                  </a:lnTo>
                  <a:lnTo>
                    <a:pt x="1374725" y="98621"/>
                  </a:lnTo>
                  <a:lnTo>
                    <a:pt x="1400150" y="130820"/>
                  </a:lnTo>
                  <a:lnTo>
                    <a:pt x="1418939" y="133735"/>
                  </a:lnTo>
                  <a:lnTo>
                    <a:pt x="1437397" y="133735"/>
                  </a:lnTo>
                  <a:lnTo>
                    <a:pt x="1429620" y="135710"/>
                  </a:lnTo>
                  <a:lnTo>
                    <a:pt x="1418939" y="136513"/>
                  </a:lnTo>
                  <a:close/>
                </a:path>
                <a:path w="4123054" h="179069">
                  <a:moveTo>
                    <a:pt x="1437682" y="136513"/>
                  </a:moveTo>
                  <a:lnTo>
                    <a:pt x="1418939" y="136513"/>
                  </a:lnTo>
                  <a:lnTo>
                    <a:pt x="1429620" y="135710"/>
                  </a:lnTo>
                  <a:lnTo>
                    <a:pt x="1439104" y="133302"/>
                  </a:lnTo>
                  <a:lnTo>
                    <a:pt x="1466639" y="99179"/>
                  </a:lnTo>
                  <a:lnTo>
                    <a:pt x="1467450" y="88693"/>
                  </a:lnTo>
                  <a:lnTo>
                    <a:pt x="1466664" y="78955"/>
                  </a:lnTo>
                  <a:lnTo>
                    <a:pt x="1439899" y="46418"/>
                  </a:lnTo>
                  <a:lnTo>
                    <a:pt x="1420158" y="43305"/>
                  </a:lnTo>
                  <a:lnTo>
                    <a:pt x="1438845" y="43305"/>
                  </a:lnTo>
                  <a:lnTo>
                    <a:pt x="1466879" y="69147"/>
                  </a:lnTo>
                  <a:lnTo>
                    <a:pt x="1470231" y="88693"/>
                  </a:lnTo>
                  <a:lnTo>
                    <a:pt x="1469348" y="99813"/>
                  </a:lnTo>
                  <a:lnTo>
                    <a:pt x="1440163" y="135877"/>
                  </a:lnTo>
                  <a:lnTo>
                    <a:pt x="1437682" y="136513"/>
                  </a:lnTo>
                  <a:close/>
                </a:path>
                <a:path w="4123054" h="179069">
                  <a:moveTo>
                    <a:pt x="1418939" y="133735"/>
                  </a:moveTo>
                  <a:lnTo>
                    <a:pt x="1380755" y="115722"/>
                  </a:lnTo>
                  <a:lnTo>
                    <a:pt x="1374076" y="90256"/>
                  </a:lnTo>
                  <a:lnTo>
                    <a:pt x="1374846" y="80409"/>
                  </a:lnTo>
                  <a:lnTo>
                    <a:pt x="1401075" y="48995"/>
                  </a:lnTo>
                  <a:lnTo>
                    <a:pt x="1420158" y="46082"/>
                  </a:lnTo>
                  <a:lnTo>
                    <a:pt x="1430087" y="46813"/>
                  </a:lnTo>
                  <a:lnTo>
                    <a:pt x="1438864" y="49006"/>
                  </a:lnTo>
                  <a:lnTo>
                    <a:pt x="1446485" y="52661"/>
                  </a:lnTo>
                  <a:lnTo>
                    <a:pt x="1452952" y="57778"/>
                  </a:lnTo>
                  <a:lnTo>
                    <a:pt x="1456016" y="61530"/>
                  </a:lnTo>
                  <a:lnTo>
                    <a:pt x="1412271" y="61530"/>
                  </a:lnTo>
                  <a:lnTo>
                    <a:pt x="1406518" y="64103"/>
                  </a:lnTo>
                  <a:lnTo>
                    <a:pt x="1398374" y="74212"/>
                  </a:lnTo>
                  <a:lnTo>
                    <a:pt x="1396374" y="81098"/>
                  </a:lnTo>
                  <a:lnTo>
                    <a:pt x="1396415" y="90256"/>
                  </a:lnTo>
                  <a:lnTo>
                    <a:pt x="1397839" y="102325"/>
                  </a:lnTo>
                  <a:lnTo>
                    <a:pt x="1402232" y="111193"/>
                  </a:lnTo>
                  <a:lnTo>
                    <a:pt x="1409554" y="116514"/>
                  </a:lnTo>
                  <a:lnTo>
                    <a:pt x="1419806" y="118288"/>
                  </a:lnTo>
                  <a:lnTo>
                    <a:pt x="1455281" y="118288"/>
                  </a:lnTo>
                  <a:lnTo>
                    <a:pt x="1452524" y="121695"/>
                  </a:lnTo>
                  <a:lnTo>
                    <a:pt x="1445866" y="126962"/>
                  </a:lnTo>
                  <a:lnTo>
                    <a:pt x="1438050" y="130725"/>
                  </a:lnTo>
                  <a:lnTo>
                    <a:pt x="1429074" y="132983"/>
                  </a:lnTo>
                  <a:lnTo>
                    <a:pt x="1418939" y="133735"/>
                  </a:lnTo>
                  <a:close/>
                </a:path>
                <a:path w="4123054" h="179069">
                  <a:moveTo>
                    <a:pt x="1437397" y="133735"/>
                  </a:moveTo>
                  <a:lnTo>
                    <a:pt x="1418939" y="133735"/>
                  </a:lnTo>
                  <a:lnTo>
                    <a:pt x="1429074" y="132983"/>
                  </a:lnTo>
                  <a:lnTo>
                    <a:pt x="1438050" y="130725"/>
                  </a:lnTo>
                  <a:lnTo>
                    <a:pt x="1463919" y="98621"/>
                  </a:lnTo>
                  <a:lnTo>
                    <a:pt x="1464678" y="88693"/>
                  </a:lnTo>
                  <a:lnTo>
                    <a:pt x="1463968" y="79833"/>
                  </a:lnTo>
                  <a:lnTo>
                    <a:pt x="1438840" y="48995"/>
                  </a:lnTo>
                  <a:lnTo>
                    <a:pt x="1420158" y="46082"/>
                  </a:lnTo>
                  <a:lnTo>
                    <a:pt x="1438565" y="46082"/>
                  </a:lnTo>
                  <a:lnTo>
                    <a:pt x="1466664" y="78955"/>
                  </a:lnTo>
                  <a:lnTo>
                    <a:pt x="1467450" y="88693"/>
                  </a:lnTo>
                  <a:lnTo>
                    <a:pt x="1466639" y="99179"/>
                  </a:lnTo>
                  <a:lnTo>
                    <a:pt x="1439104" y="133302"/>
                  </a:lnTo>
                  <a:lnTo>
                    <a:pt x="1437397" y="133735"/>
                  </a:lnTo>
                  <a:close/>
                </a:path>
                <a:path w="4123054" h="179069">
                  <a:moveTo>
                    <a:pt x="1419806" y="118288"/>
                  </a:moveTo>
                  <a:lnTo>
                    <a:pt x="1396374" y="81098"/>
                  </a:lnTo>
                  <a:lnTo>
                    <a:pt x="1398374" y="74212"/>
                  </a:lnTo>
                  <a:lnTo>
                    <a:pt x="1406518" y="64103"/>
                  </a:lnTo>
                  <a:lnTo>
                    <a:pt x="1412271" y="61530"/>
                  </a:lnTo>
                  <a:lnTo>
                    <a:pt x="1419634" y="61530"/>
                  </a:lnTo>
                  <a:lnTo>
                    <a:pt x="1429542" y="63260"/>
                  </a:lnTo>
                  <a:lnTo>
                    <a:pt x="1430970" y="64308"/>
                  </a:lnTo>
                  <a:lnTo>
                    <a:pt x="1413157" y="64308"/>
                  </a:lnTo>
                  <a:lnTo>
                    <a:pt x="1408118" y="66534"/>
                  </a:lnTo>
                  <a:lnTo>
                    <a:pt x="1400946" y="75444"/>
                  </a:lnTo>
                  <a:lnTo>
                    <a:pt x="1399155" y="81751"/>
                  </a:lnTo>
                  <a:lnTo>
                    <a:pt x="1399195" y="90256"/>
                  </a:lnTo>
                  <a:lnTo>
                    <a:pt x="1400446" y="101110"/>
                  </a:lnTo>
                  <a:lnTo>
                    <a:pt x="1404319" y="109110"/>
                  </a:lnTo>
                  <a:lnTo>
                    <a:pt x="1410772" y="113910"/>
                  </a:lnTo>
                  <a:lnTo>
                    <a:pt x="1419806" y="115510"/>
                  </a:lnTo>
                  <a:lnTo>
                    <a:pt x="1430877" y="115510"/>
                  </a:lnTo>
                  <a:lnTo>
                    <a:pt x="1429639" y="116471"/>
                  </a:lnTo>
                  <a:lnTo>
                    <a:pt x="1419806" y="118288"/>
                  </a:lnTo>
                  <a:close/>
                </a:path>
                <a:path w="4123054" h="179069">
                  <a:moveTo>
                    <a:pt x="1455281" y="118288"/>
                  </a:moveTo>
                  <a:lnTo>
                    <a:pt x="1419806" y="118288"/>
                  </a:lnTo>
                  <a:lnTo>
                    <a:pt x="1429639" y="116471"/>
                  </a:lnTo>
                  <a:lnTo>
                    <a:pt x="1436664" y="111019"/>
                  </a:lnTo>
                  <a:lnTo>
                    <a:pt x="1440879" y="101934"/>
                  </a:lnTo>
                  <a:lnTo>
                    <a:pt x="1442170" y="90256"/>
                  </a:lnTo>
                  <a:lnTo>
                    <a:pt x="1442224" y="88693"/>
                  </a:lnTo>
                  <a:lnTo>
                    <a:pt x="1440868" y="77102"/>
                  </a:lnTo>
                  <a:lnTo>
                    <a:pt x="1436621" y="68451"/>
                  </a:lnTo>
                  <a:lnTo>
                    <a:pt x="1429542" y="63260"/>
                  </a:lnTo>
                  <a:lnTo>
                    <a:pt x="1419634" y="61530"/>
                  </a:lnTo>
                  <a:lnTo>
                    <a:pt x="1456016" y="61530"/>
                  </a:lnTo>
                  <a:lnTo>
                    <a:pt x="1464678" y="88693"/>
                  </a:lnTo>
                  <a:lnTo>
                    <a:pt x="1463919" y="98621"/>
                  </a:lnTo>
                  <a:lnTo>
                    <a:pt x="1461641" y="107430"/>
                  </a:lnTo>
                  <a:lnTo>
                    <a:pt x="1457843" y="115121"/>
                  </a:lnTo>
                  <a:lnTo>
                    <a:pt x="1455281" y="118288"/>
                  </a:lnTo>
                  <a:close/>
                </a:path>
                <a:path w="4123054" h="179069">
                  <a:moveTo>
                    <a:pt x="1419806" y="115510"/>
                  </a:moveTo>
                  <a:lnTo>
                    <a:pt x="1399155" y="81751"/>
                  </a:lnTo>
                  <a:lnTo>
                    <a:pt x="1400946" y="75444"/>
                  </a:lnTo>
                  <a:lnTo>
                    <a:pt x="1408118" y="66534"/>
                  </a:lnTo>
                  <a:lnTo>
                    <a:pt x="1413157" y="64308"/>
                  </a:lnTo>
                  <a:lnTo>
                    <a:pt x="1419634" y="64308"/>
                  </a:lnTo>
                  <a:lnTo>
                    <a:pt x="1428330" y="65864"/>
                  </a:lnTo>
                  <a:lnTo>
                    <a:pt x="1429952" y="67084"/>
                  </a:lnTo>
                  <a:lnTo>
                    <a:pt x="1414043" y="67084"/>
                  </a:lnTo>
                  <a:lnTo>
                    <a:pt x="1409728" y="68966"/>
                  </a:lnTo>
                  <a:lnTo>
                    <a:pt x="1403518" y="76678"/>
                  </a:lnTo>
                  <a:lnTo>
                    <a:pt x="1401927" y="82404"/>
                  </a:lnTo>
                  <a:lnTo>
                    <a:pt x="1401966" y="90256"/>
                  </a:lnTo>
                  <a:lnTo>
                    <a:pt x="1403045" y="99895"/>
                  </a:lnTo>
                  <a:lnTo>
                    <a:pt x="1406398" y="107027"/>
                  </a:lnTo>
                  <a:lnTo>
                    <a:pt x="1411985" y="111307"/>
                  </a:lnTo>
                  <a:lnTo>
                    <a:pt x="1419806" y="112734"/>
                  </a:lnTo>
                  <a:lnTo>
                    <a:pt x="1429842" y="112734"/>
                  </a:lnTo>
                  <a:lnTo>
                    <a:pt x="1428426" y="113867"/>
                  </a:lnTo>
                  <a:lnTo>
                    <a:pt x="1419806" y="115510"/>
                  </a:lnTo>
                  <a:close/>
                </a:path>
                <a:path w="4123054" h="179069">
                  <a:moveTo>
                    <a:pt x="1430877" y="115510"/>
                  </a:moveTo>
                  <a:lnTo>
                    <a:pt x="1419806" y="115510"/>
                  </a:lnTo>
                  <a:lnTo>
                    <a:pt x="1428426" y="113867"/>
                  </a:lnTo>
                  <a:lnTo>
                    <a:pt x="1434585" y="108936"/>
                  </a:lnTo>
                  <a:lnTo>
                    <a:pt x="1438281" y="100719"/>
                  </a:lnTo>
                  <a:lnTo>
                    <a:pt x="1439401" y="90256"/>
                  </a:lnTo>
                  <a:lnTo>
                    <a:pt x="1439453" y="88693"/>
                  </a:lnTo>
                  <a:lnTo>
                    <a:pt x="1438270" y="78318"/>
                  </a:lnTo>
                  <a:lnTo>
                    <a:pt x="1434542" y="70534"/>
                  </a:lnTo>
                  <a:lnTo>
                    <a:pt x="1428330" y="65864"/>
                  </a:lnTo>
                  <a:lnTo>
                    <a:pt x="1419634" y="64308"/>
                  </a:lnTo>
                  <a:lnTo>
                    <a:pt x="1430970" y="64308"/>
                  </a:lnTo>
                  <a:lnTo>
                    <a:pt x="1436629" y="68467"/>
                  </a:lnTo>
                  <a:lnTo>
                    <a:pt x="1440868" y="77102"/>
                  </a:lnTo>
                  <a:lnTo>
                    <a:pt x="1442224" y="88693"/>
                  </a:lnTo>
                  <a:lnTo>
                    <a:pt x="1442170" y="90256"/>
                  </a:lnTo>
                  <a:lnTo>
                    <a:pt x="1440879" y="101934"/>
                  </a:lnTo>
                  <a:lnTo>
                    <a:pt x="1436664" y="111019"/>
                  </a:lnTo>
                  <a:lnTo>
                    <a:pt x="1430877" y="115510"/>
                  </a:lnTo>
                  <a:close/>
                </a:path>
                <a:path w="4123054" h="179069">
                  <a:moveTo>
                    <a:pt x="1429842" y="112734"/>
                  </a:moveTo>
                  <a:lnTo>
                    <a:pt x="1419806" y="112734"/>
                  </a:lnTo>
                  <a:lnTo>
                    <a:pt x="1427212" y="111264"/>
                  </a:lnTo>
                  <a:lnTo>
                    <a:pt x="1432501" y="106854"/>
                  </a:lnTo>
                  <a:lnTo>
                    <a:pt x="1435674" y="99504"/>
                  </a:lnTo>
                  <a:lnTo>
                    <a:pt x="1436625" y="90256"/>
                  </a:lnTo>
                  <a:lnTo>
                    <a:pt x="1436674" y="88693"/>
                  </a:lnTo>
                  <a:lnTo>
                    <a:pt x="1435654" y="79512"/>
                  </a:lnTo>
                  <a:lnTo>
                    <a:pt x="1432458" y="72617"/>
                  </a:lnTo>
                  <a:lnTo>
                    <a:pt x="1427116" y="68467"/>
                  </a:lnTo>
                  <a:lnTo>
                    <a:pt x="1419634" y="67084"/>
                  </a:lnTo>
                  <a:lnTo>
                    <a:pt x="1429952" y="67084"/>
                  </a:lnTo>
                  <a:lnTo>
                    <a:pt x="1434542" y="70534"/>
                  </a:lnTo>
                  <a:lnTo>
                    <a:pt x="1438270" y="78318"/>
                  </a:lnTo>
                  <a:lnTo>
                    <a:pt x="1439453" y="88693"/>
                  </a:lnTo>
                  <a:lnTo>
                    <a:pt x="1439401" y="90256"/>
                  </a:lnTo>
                  <a:lnTo>
                    <a:pt x="1438281" y="100719"/>
                  </a:lnTo>
                  <a:lnTo>
                    <a:pt x="1434585" y="108936"/>
                  </a:lnTo>
                  <a:lnTo>
                    <a:pt x="1429842" y="112734"/>
                  </a:lnTo>
                  <a:close/>
                </a:path>
                <a:path w="4123054" h="179069">
                  <a:moveTo>
                    <a:pt x="1515446" y="57049"/>
                  </a:moveTo>
                  <a:lnTo>
                    <a:pt x="1515446" y="51541"/>
                  </a:lnTo>
                  <a:lnTo>
                    <a:pt x="1520499" y="46107"/>
                  </a:lnTo>
                  <a:lnTo>
                    <a:pt x="1527743" y="42378"/>
                  </a:lnTo>
                  <a:lnTo>
                    <a:pt x="1536449" y="41135"/>
                  </a:lnTo>
                  <a:lnTo>
                    <a:pt x="1539716" y="41135"/>
                  </a:lnTo>
                  <a:lnTo>
                    <a:pt x="1542345" y="41557"/>
                  </a:lnTo>
                  <a:lnTo>
                    <a:pt x="1545993" y="43123"/>
                  </a:lnTo>
                  <a:lnTo>
                    <a:pt x="1545993" y="43913"/>
                  </a:lnTo>
                  <a:lnTo>
                    <a:pt x="1536449" y="43913"/>
                  </a:lnTo>
                  <a:lnTo>
                    <a:pt x="1528635" y="45041"/>
                  </a:lnTo>
                  <a:lnTo>
                    <a:pt x="1522126" y="48425"/>
                  </a:lnTo>
                  <a:lnTo>
                    <a:pt x="1516919" y="54067"/>
                  </a:lnTo>
                  <a:lnTo>
                    <a:pt x="1515446" y="57049"/>
                  </a:lnTo>
                  <a:close/>
                </a:path>
                <a:path w="4123054" h="179069">
                  <a:moveTo>
                    <a:pt x="1515446" y="137120"/>
                  </a:moveTo>
                  <a:lnTo>
                    <a:pt x="1482471" y="137120"/>
                  </a:lnTo>
                  <a:lnTo>
                    <a:pt x="1482471" y="42697"/>
                  </a:lnTo>
                  <a:lnTo>
                    <a:pt x="1515446" y="42697"/>
                  </a:lnTo>
                  <a:lnTo>
                    <a:pt x="1515446" y="45475"/>
                  </a:lnTo>
                  <a:lnTo>
                    <a:pt x="1485242" y="45475"/>
                  </a:lnTo>
                  <a:lnTo>
                    <a:pt x="1485242" y="134343"/>
                  </a:lnTo>
                  <a:lnTo>
                    <a:pt x="1515446" y="134343"/>
                  </a:lnTo>
                  <a:lnTo>
                    <a:pt x="1515446" y="137120"/>
                  </a:lnTo>
                  <a:close/>
                </a:path>
                <a:path w="4123054" h="179069">
                  <a:moveTo>
                    <a:pt x="1516091" y="61964"/>
                  </a:moveTo>
                  <a:lnTo>
                    <a:pt x="1515446" y="61964"/>
                  </a:lnTo>
                  <a:lnTo>
                    <a:pt x="1515446" y="57049"/>
                  </a:lnTo>
                  <a:lnTo>
                    <a:pt x="1516919" y="54067"/>
                  </a:lnTo>
                  <a:lnTo>
                    <a:pt x="1522126" y="48425"/>
                  </a:lnTo>
                  <a:lnTo>
                    <a:pt x="1528635" y="45041"/>
                  </a:lnTo>
                  <a:lnTo>
                    <a:pt x="1536449" y="43913"/>
                  </a:lnTo>
                  <a:lnTo>
                    <a:pt x="1539344" y="43913"/>
                  </a:lnTo>
                  <a:lnTo>
                    <a:pt x="1541602" y="44259"/>
                  </a:lnTo>
                  <a:lnTo>
                    <a:pt x="1543221" y="44954"/>
                  </a:lnTo>
                  <a:lnTo>
                    <a:pt x="1540440" y="44954"/>
                  </a:lnTo>
                  <a:lnTo>
                    <a:pt x="1540440" y="46690"/>
                  </a:lnTo>
                  <a:lnTo>
                    <a:pt x="1536449" y="46690"/>
                  </a:lnTo>
                  <a:lnTo>
                    <a:pt x="1529532" y="47704"/>
                  </a:lnTo>
                  <a:lnTo>
                    <a:pt x="1523755" y="50744"/>
                  </a:lnTo>
                  <a:lnTo>
                    <a:pt x="1519120" y="55812"/>
                  </a:lnTo>
                  <a:lnTo>
                    <a:pt x="1516091" y="61964"/>
                  </a:lnTo>
                  <a:close/>
                </a:path>
                <a:path w="4123054" h="179069">
                  <a:moveTo>
                    <a:pt x="1545993" y="70208"/>
                  </a:moveTo>
                  <a:lnTo>
                    <a:pt x="1543221" y="70208"/>
                  </a:lnTo>
                  <a:lnTo>
                    <a:pt x="1544545" y="67769"/>
                  </a:lnTo>
                  <a:lnTo>
                    <a:pt x="1543221" y="67050"/>
                  </a:lnTo>
                  <a:lnTo>
                    <a:pt x="1543221" y="44954"/>
                  </a:lnTo>
                  <a:lnTo>
                    <a:pt x="1541602" y="44259"/>
                  </a:lnTo>
                  <a:lnTo>
                    <a:pt x="1539344" y="43913"/>
                  </a:lnTo>
                  <a:lnTo>
                    <a:pt x="1545993" y="43913"/>
                  </a:lnTo>
                  <a:lnTo>
                    <a:pt x="1545993" y="70208"/>
                  </a:lnTo>
                  <a:close/>
                </a:path>
                <a:path w="4123054" h="179069">
                  <a:moveTo>
                    <a:pt x="1542126" y="47506"/>
                  </a:moveTo>
                  <a:lnTo>
                    <a:pt x="1540849" y="46962"/>
                  </a:lnTo>
                  <a:lnTo>
                    <a:pt x="1540440" y="46903"/>
                  </a:lnTo>
                  <a:lnTo>
                    <a:pt x="1540440" y="44954"/>
                  </a:lnTo>
                  <a:lnTo>
                    <a:pt x="1543221" y="44954"/>
                  </a:lnTo>
                  <a:lnTo>
                    <a:pt x="1542126" y="47506"/>
                  </a:lnTo>
                  <a:close/>
                </a:path>
                <a:path w="4123054" h="179069">
                  <a:moveTo>
                    <a:pt x="1543221" y="47506"/>
                  </a:moveTo>
                  <a:lnTo>
                    <a:pt x="1542126" y="47506"/>
                  </a:lnTo>
                  <a:lnTo>
                    <a:pt x="1543221" y="44954"/>
                  </a:lnTo>
                  <a:lnTo>
                    <a:pt x="1543221" y="47506"/>
                  </a:lnTo>
                  <a:close/>
                </a:path>
                <a:path w="4123054" h="179069">
                  <a:moveTo>
                    <a:pt x="1488024" y="134343"/>
                  </a:moveTo>
                  <a:lnTo>
                    <a:pt x="1485242" y="134343"/>
                  </a:lnTo>
                  <a:lnTo>
                    <a:pt x="1485242" y="45475"/>
                  </a:lnTo>
                  <a:lnTo>
                    <a:pt x="1488024" y="45475"/>
                  </a:lnTo>
                  <a:lnTo>
                    <a:pt x="1488024" y="134343"/>
                  </a:lnTo>
                  <a:close/>
                </a:path>
                <a:path w="4123054" h="179069">
                  <a:moveTo>
                    <a:pt x="1509893" y="134343"/>
                  </a:moveTo>
                  <a:lnTo>
                    <a:pt x="1488024" y="134343"/>
                  </a:lnTo>
                  <a:lnTo>
                    <a:pt x="1488024" y="45475"/>
                  </a:lnTo>
                  <a:lnTo>
                    <a:pt x="1509893" y="45475"/>
                  </a:lnTo>
                  <a:lnTo>
                    <a:pt x="1509893" y="64741"/>
                  </a:lnTo>
                  <a:lnTo>
                    <a:pt x="1524800" y="64741"/>
                  </a:lnTo>
                  <a:lnTo>
                    <a:pt x="1519408" y="67287"/>
                  </a:lnTo>
                  <a:lnTo>
                    <a:pt x="1511760" y="77245"/>
                  </a:lnTo>
                  <a:lnTo>
                    <a:pt x="1509893" y="83755"/>
                  </a:lnTo>
                  <a:lnTo>
                    <a:pt x="1509893" y="134343"/>
                  </a:lnTo>
                  <a:close/>
                </a:path>
                <a:path w="4123054" h="179069">
                  <a:moveTo>
                    <a:pt x="1514970" y="64741"/>
                  </a:moveTo>
                  <a:lnTo>
                    <a:pt x="1509893" y="64741"/>
                  </a:lnTo>
                  <a:lnTo>
                    <a:pt x="1509893" y="45475"/>
                  </a:lnTo>
                  <a:lnTo>
                    <a:pt x="1512665" y="45475"/>
                  </a:lnTo>
                  <a:lnTo>
                    <a:pt x="1512665" y="56468"/>
                  </a:lnTo>
                  <a:lnTo>
                    <a:pt x="1510407" y="61022"/>
                  </a:lnTo>
                  <a:lnTo>
                    <a:pt x="1512665" y="61837"/>
                  </a:lnTo>
                  <a:lnTo>
                    <a:pt x="1512665" y="61964"/>
                  </a:lnTo>
                  <a:lnTo>
                    <a:pt x="1516091" y="61964"/>
                  </a:lnTo>
                  <a:lnTo>
                    <a:pt x="1515627" y="62906"/>
                  </a:lnTo>
                  <a:lnTo>
                    <a:pt x="1514970" y="64741"/>
                  </a:lnTo>
                  <a:close/>
                </a:path>
                <a:path w="4123054" h="179069">
                  <a:moveTo>
                    <a:pt x="1512665" y="56468"/>
                  </a:moveTo>
                  <a:lnTo>
                    <a:pt x="1512665" y="45475"/>
                  </a:lnTo>
                  <a:lnTo>
                    <a:pt x="1515446" y="45475"/>
                  </a:lnTo>
                  <a:lnTo>
                    <a:pt x="1515446" y="51541"/>
                  </a:lnTo>
                  <a:lnTo>
                    <a:pt x="1514720" y="52322"/>
                  </a:lnTo>
                  <a:lnTo>
                    <a:pt x="1512665" y="56468"/>
                  </a:lnTo>
                  <a:close/>
                </a:path>
                <a:path w="4123054" h="179069">
                  <a:moveTo>
                    <a:pt x="1540440" y="65659"/>
                  </a:moveTo>
                  <a:lnTo>
                    <a:pt x="1536544" y="64741"/>
                  </a:lnTo>
                  <a:lnTo>
                    <a:pt x="1514970" y="64741"/>
                  </a:lnTo>
                  <a:lnTo>
                    <a:pt x="1515627" y="62906"/>
                  </a:lnTo>
                  <a:lnTo>
                    <a:pt x="1519120" y="55812"/>
                  </a:lnTo>
                  <a:lnTo>
                    <a:pt x="1523755" y="50744"/>
                  </a:lnTo>
                  <a:lnTo>
                    <a:pt x="1529532" y="47704"/>
                  </a:lnTo>
                  <a:lnTo>
                    <a:pt x="1536449" y="46690"/>
                  </a:lnTo>
                  <a:lnTo>
                    <a:pt x="1538963" y="46690"/>
                  </a:lnTo>
                  <a:lnTo>
                    <a:pt x="1540440" y="46903"/>
                  </a:lnTo>
                  <a:lnTo>
                    <a:pt x="1540440" y="65659"/>
                  </a:lnTo>
                  <a:close/>
                </a:path>
                <a:path w="4123054" h="179069">
                  <a:moveTo>
                    <a:pt x="1540440" y="46903"/>
                  </a:moveTo>
                  <a:lnTo>
                    <a:pt x="1538963" y="46690"/>
                  </a:lnTo>
                  <a:lnTo>
                    <a:pt x="1540440" y="46690"/>
                  </a:lnTo>
                  <a:lnTo>
                    <a:pt x="1540440" y="46903"/>
                  </a:lnTo>
                  <a:close/>
                </a:path>
                <a:path w="4123054" h="179069">
                  <a:moveTo>
                    <a:pt x="1543221" y="67050"/>
                  </a:moveTo>
                  <a:lnTo>
                    <a:pt x="1540830" y="65751"/>
                  </a:lnTo>
                  <a:lnTo>
                    <a:pt x="1540440" y="65659"/>
                  </a:lnTo>
                  <a:lnTo>
                    <a:pt x="1540440" y="46903"/>
                  </a:lnTo>
                  <a:lnTo>
                    <a:pt x="1540849" y="46962"/>
                  </a:lnTo>
                  <a:lnTo>
                    <a:pt x="1542126" y="47506"/>
                  </a:lnTo>
                  <a:lnTo>
                    <a:pt x="1543221" y="47506"/>
                  </a:lnTo>
                  <a:lnTo>
                    <a:pt x="1543221" y="67050"/>
                  </a:lnTo>
                  <a:close/>
                </a:path>
                <a:path w="4123054" h="179069">
                  <a:moveTo>
                    <a:pt x="1513017" y="61964"/>
                  </a:moveTo>
                  <a:lnTo>
                    <a:pt x="1512665" y="61837"/>
                  </a:lnTo>
                  <a:lnTo>
                    <a:pt x="1512665" y="56468"/>
                  </a:lnTo>
                  <a:lnTo>
                    <a:pt x="1514720" y="52322"/>
                  </a:lnTo>
                  <a:lnTo>
                    <a:pt x="1515446" y="51541"/>
                  </a:lnTo>
                  <a:lnTo>
                    <a:pt x="1515446" y="57049"/>
                  </a:lnTo>
                  <a:lnTo>
                    <a:pt x="1514390" y="59187"/>
                  </a:lnTo>
                  <a:lnTo>
                    <a:pt x="1513017" y="59187"/>
                  </a:lnTo>
                  <a:lnTo>
                    <a:pt x="1513017" y="61964"/>
                  </a:lnTo>
                  <a:close/>
                </a:path>
                <a:path w="4123054" h="179069">
                  <a:moveTo>
                    <a:pt x="1512665" y="61837"/>
                  </a:moveTo>
                  <a:lnTo>
                    <a:pt x="1510407" y="61022"/>
                  </a:lnTo>
                  <a:lnTo>
                    <a:pt x="1512665" y="56468"/>
                  </a:lnTo>
                  <a:lnTo>
                    <a:pt x="1512665" y="61837"/>
                  </a:lnTo>
                  <a:close/>
                </a:path>
                <a:path w="4123054" h="179069">
                  <a:moveTo>
                    <a:pt x="1515446" y="61964"/>
                  </a:moveTo>
                  <a:lnTo>
                    <a:pt x="1513017" y="61964"/>
                  </a:lnTo>
                  <a:lnTo>
                    <a:pt x="1515446" y="57049"/>
                  </a:lnTo>
                  <a:lnTo>
                    <a:pt x="1515446" y="61964"/>
                  </a:lnTo>
                  <a:close/>
                </a:path>
                <a:path w="4123054" h="179069">
                  <a:moveTo>
                    <a:pt x="1513017" y="61964"/>
                  </a:moveTo>
                  <a:lnTo>
                    <a:pt x="1513017" y="59187"/>
                  </a:lnTo>
                  <a:lnTo>
                    <a:pt x="1514390" y="59187"/>
                  </a:lnTo>
                  <a:lnTo>
                    <a:pt x="1513017" y="61964"/>
                  </a:lnTo>
                  <a:close/>
                </a:path>
                <a:path w="4123054" h="179069">
                  <a:moveTo>
                    <a:pt x="1513017" y="61964"/>
                  </a:moveTo>
                  <a:lnTo>
                    <a:pt x="1512665" y="61964"/>
                  </a:lnTo>
                  <a:lnTo>
                    <a:pt x="1512665" y="61837"/>
                  </a:lnTo>
                  <a:lnTo>
                    <a:pt x="1513017" y="61964"/>
                  </a:lnTo>
                  <a:close/>
                </a:path>
                <a:path w="4123054" h="179069">
                  <a:moveTo>
                    <a:pt x="1512665" y="134343"/>
                  </a:moveTo>
                  <a:lnTo>
                    <a:pt x="1509893" y="134343"/>
                  </a:lnTo>
                  <a:lnTo>
                    <a:pt x="1509893" y="83755"/>
                  </a:lnTo>
                  <a:lnTo>
                    <a:pt x="1511760" y="77245"/>
                  </a:lnTo>
                  <a:lnTo>
                    <a:pt x="1519408" y="67287"/>
                  </a:lnTo>
                  <a:lnTo>
                    <a:pt x="1524800" y="64741"/>
                  </a:lnTo>
                  <a:lnTo>
                    <a:pt x="1536544" y="64741"/>
                  </a:lnTo>
                  <a:lnTo>
                    <a:pt x="1540440" y="65659"/>
                  </a:lnTo>
                  <a:lnTo>
                    <a:pt x="1540440" y="67518"/>
                  </a:lnTo>
                  <a:lnTo>
                    <a:pt x="1525714" y="67518"/>
                  </a:lnTo>
                  <a:lnTo>
                    <a:pt x="1521056" y="69702"/>
                  </a:lnTo>
                  <a:lnTo>
                    <a:pt x="1514351" y="78439"/>
                  </a:lnTo>
                  <a:lnTo>
                    <a:pt x="1512665" y="84383"/>
                  </a:lnTo>
                  <a:lnTo>
                    <a:pt x="1512665" y="134343"/>
                  </a:lnTo>
                  <a:close/>
                </a:path>
                <a:path w="4123054" h="179069">
                  <a:moveTo>
                    <a:pt x="1543221" y="70208"/>
                  </a:moveTo>
                  <a:lnTo>
                    <a:pt x="1540440" y="68699"/>
                  </a:lnTo>
                  <a:lnTo>
                    <a:pt x="1540440" y="65659"/>
                  </a:lnTo>
                  <a:lnTo>
                    <a:pt x="1540830" y="65751"/>
                  </a:lnTo>
                  <a:lnTo>
                    <a:pt x="1543221" y="67050"/>
                  </a:lnTo>
                  <a:lnTo>
                    <a:pt x="1543221" y="70208"/>
                  </a:lnTo>
                  <a:close/>
                </a:path>
                <a:path w="4123054" h="179069">
                  <a:moveTo>
                    <a:pt x="1543221" y="70208"/>
                  </a:moveTo>
                  <a:lnTo>
                    <a:pt x="1543221" y="67050"/>
                  </a:lnTo>
                  <a:lnTo>
                    <a:pt x="1544545" y="67769"/>
                  </a:lnTo>
                  <a:lnTo>
                    <a:pt x="1543221" y="70208"/>
                  </a:lnTo>
                  <a:close/>
                </a:path>
                <a:path w="4123054" h="179069">
                  <a:moveTo>
                    <a:pt x="1515446" y="134343"/>
                  </a:moveTo>
                  <a:lnTo>
                    <a:pt x="1512665" y="134343"/>
                  </a:lnTo>
                  <a:lnTo>
                    <a:pt x="1512665" y="84383"/>
                  </a:lnTo>
                  <a:lnTo>
                    <a:pt x="1514351" y="78439"/>
                  </a:lnTo>
                  <a:lnTo>
                    <a:pt x="1521056" y="69702"/>
                  </a:lnTo>
                  <a:lnTo>
                    <a:pt x="1525714" y="67518"/>
                  </a:lnTo>
                  <a:lnTo>
                    <a:pt x="1536068" y="67518"/>
                  </a:lnTo>
                  <a:lnTo>
                    <a:pt x="1539916" y="68415"/>
                  </a:lnTo>
                  <a:lnTo>
                    <a:pt x="1540440" y="68699"/>
                  </a:lnTo>
                  <a:lnTo>
                    <a:pt x="1540440" y="70208"/>
                  </a:lnTo>
                  <a:lnTo>
                    <a:pt x="1545993" y="70208"/>
                  </a:lnTo>
                  <a:lnTo>
                    <a:pt x="1526628" y="70295"/>
                  </a:lnTo>
                  <a:lnTo>
                    <a:pt x="1522704" y="72118"/>
                  </a:lnTo>
                  <a:lnTo>
                    <a:pt x="1516932" y="79631"/>
                  </a:lnTo>
                  <a:lnTo>
                    <a:pt x="1515446" y="85013"/>
                  </a:lnTo>
                  <a:lnTo>
                    <a:pt x="1515446" y="134343"/>
                  </a:lnTo>
                  <a:close/>
                </a:path>
                <a:path w="4123054" h="179069">
                  <a:moveTo>
                    <a:pt x="1540440" y="68699"/>
                  </a:moveTo>
                  <a:lnTo>
                    <a:pt x="1539916" y="68415"/>
                  </a:lnTo>
                  <a:lnTo>
                    <a:pt x="1536068" y="67518"/>
                  </a:lnTo>
                  <a:lnTo>
                    <a:pt x="1540440" y="67518"/>
                  </a:lnTo>
                  <a:lnTo>
                    <a:pt x="1540440" y="68699"/>
                  </a:lnTo>
                  <a:close/>
                </a:path>
                <a:path w="4123054" h="179069">
                  <a:moveTo>
                    <a:pt x="1543221" y="70208"/>
                  </a:moveTo>
                  <a:lnTo>
                    <a:pt x="1540440" y="70208"/>
                  </a:lnTo>
                  <a:lnTo>
                    <a:pt x="1540440" y="68699"/>
                  </a:lnTo>
                  <a:lnTo>
                    <a:pt x="1543221" y="70208"/>
                  </a:lnTo>
                  <a:close/>
                </a:path>
                <a:path w="4123054" h="179069">
                  <a:moveTo>
                    <a:pt x="1545993" y="74880"/>
                  </a:moveTo>
                  <a:lnTo>
                    <a:pt x="1539001" y="71080"/>
                  </a:lnTo>
                  <a:lnTo>
                    <a:pt x="1535601" y="70295"/>
                  </a:lnTo>
                  <a:lnTo>
                    <a:pt x="1545993" y="70295"/>
                  </a:lnTo>
                  <a:lnTo>
                    <a:pt x="1545993" y="74880"/>
                  </a:lnTo>
                  <a:close/>
                </a:path>
                <a:path w="4123054" h="179069">
                  <a:moveTo>
                    <a:pt x="1645539" y="139289"/>
                  </a:moveTo>
                  <a:lnTo>
                    <a:pt x="1604531" y="119001"/>
                  </a:lnTo>
                  <a:lnTo>
                    <a:pt x="1596932" y="92079"/>
                  </a:lnTo>
                  <a:lnTo>
                    <a:pt x="1597836" y="80784"/>
                  </a:lnTo>
                  <a:lnTo>
                    <a:pt x="1619157" y="48311"/>
                  </a:lnTo>
                  <a:lnTo>
                    <a:pt x="1649615" y="40528"/>
                  </a:lnTo>
                  <a:lnTo>
                    <a:pt x="1660598" y="40528"/>
                  </a:lnTo>
                  <a:lnTo>
                    <a:pt x="1668646" y="42046"/>
                  </a:lnTo>
                  <a:lnTo>
                    <a:pt x="1670772" y="43305"/>
                  </a:lnTo>
                  <a:lnTo>
                    <a:pt x="1649615" y="43305"/>
                  </a:lnTo>
                  <a:lnTo>
                    <a:pt x="1638821" y="44121"/>
                  </a:lnTo>
                  <a:lnTo>
                    <a:pt x="1603108" y="71825"/>
                  </a:lnTo>
                  <a:lnTo>
                    <a:pt x="1599714" y="92079"/>
                  </a:lnTo>
                  <a:lnTo>
                    <a:pt x="1600505" y="101435"/>
                  </a:lnTo>
                  <a:lnTo>
                    <a:pt x="1627052" y="133422"/>
                  </a:lnTo>
                  <a:lnTo>
                    <a:pt x="1645539" y="136513"/>
                  </a:lnTo>
                  <a:lnTo>
                    <a:pt x="1666584" y="136513"/>
                  </a:lnTo>
                  <a:lnTo>
                    <a:pt x="1661726" y="137851"/>
                  </a:lnTo>
                  <a:lnTo>
                    <a:pt x="1654154" y="138930"/>
                  </a:lnTo>
                  <a:lnTo>
                    <a:pt x="1645539" y="139289"/>
                  </a:lnTo>
                  <a:close/>
                </a:path>
                <a:path w="4123054" h="179069">
                  <a:moveTo>
                    <a:pt x="1645539" y="136513"/>
                  </a:moveTo>
                  <a:lnTo>
                    <a:pt x="1606838" y="117447"/>
                  </a:lnTo>
                  <a:lnTo>
                    <a:pt x="1599714" y="92079"/>
                  </a:lnTo>
                  <a:lnTo>
                    <a:pt x="1600562" y="81352"/>
                  </a:lnTo>
                  <a:lnTo>
                    <a:pt x="1629170" y="46570"/>
                  </a:lnTo>
                  <a:lnTo>
                    <a:pt x="1649615" y="43305"/>
                  </a:lnTo>
                  <a:lnTo>
                    <a:pt x="1660083" y="43305"/>
                  </a:lnTo>
                  <a:lnTo>
                    <a:pt x="1667665" y="44694"/>
                  </a:lnTo>
                  <a:lnTo>
                    <a:pt x="1670008" y="46082"/>
                  </a:lnTo>
                  <a:lnTo>
                    <a:pt x="1649615" y="46082"/>
                  </a:lnTo>
                  <a:lnTo>
                    <a:pt x="1639359" y="46850"/>
                  </a:lnTo>
                  <a:lnTo>
                    <a:pt x="1605675" y="72916"/>
                  </a:lnTo>
                  <a:lnTo>
                    <a:pt x="1602495" y="92079"/>
                  </a:lnTo>
                  <a:lnTo>
                    <a:pt x="1603234" y="100874"/>
                  </a:lnTo>
                  <a:lnTo>
                    <a:pt x="1628060" y="130831"/>
                  </a:lnTo>
                  <a:lnTo>
                    <a:pt x="1645539" y="133735"/>
                  </a:lnTo>
                  <a:lnTo>
                    <a:pt x="1666277" y="133735"/>
                  </a:lnTo>
                  <a:lnTo>
                    <a:pt x="1661006" y="135168"/>
                  </a:lnTo>
                  <a:lnTo>
                    <a:pt x="1653788" y="136176"/>
                  </a:lnTo>
                  <a:lnTo>
                    <a:pt x="1645539" y="136513"/>
                  </a:lnTo>
                  <a:close/>
                </a:path>
                <a:path w="4123054" h="179069">
                  <a:moveTo>
                    <a:pt x="1675133" y="70729"/>
                  </a:moveTo>
                  <a:lnTo>
                    <a:pt x="1672351" y="70729"/>
                  </a:lnTo>
                  <a:lnTo>
                    <a:pt x="1674018" y="68505"/>
                  </a:lnTo>
                  <a:lnTo>
                    <a:pt x="1672351" y="67259"/>
                  </a:lnTo>
                  <a:lnTo>
                    <a:pt x="1672351" y="47471"/>
                  </a:lnTo>
                  <a:lnTo>
                    <a:pt x="1667665" y="44694"/>
                  </a:lnTo>
                  <a:lnTo>
                    <a:pt x="1660083" y="43305"/>
                  </a:lnTo>
                  <a:lnTo>
                    <a:pt x="1670772" y="43305"/>
                  </a:lnTo>
                  <a:lnTo>
                    <a:pt x="1675133" y="45888"/>
                  </a:lnTo>
                  <a:lnTo>
                    <a:pt x="1675133" y="70729"/>
                  </a:lnTo>
                  <a:close/>
                </a:path>
                <a:path w="4123054" h="179069">
                  <a:moveTo>
                    <a:pt x="1645539" y="133735"/>
                  </a:moveTo>
                  <a:lnTo>
                    <a:pt x="1609149" y="115893"/>
                  </a:lnTo>
                  <a:lnTo>
                    <a:pt x="1602495" y="92079"/>
                  </a:lnTo>
                  <a:lnTo>
                    <a:pt x="1603290" y="81921"/>
                  </a:lnTo>
                  <a:lnTo>
                    <a:pt x="1630207" y="49154"/>
                  </a:lnTo>
                  <a:lnTo>
                    <a:pt x="1649615" y="46082"/>
                  </a:lnTo>
                  <a:lnTo>
                    <a:pt x="1659578" y="46082"/>
                  </a:lnTo>
                  <a:lnTo>
                    <a:pt x="1666684" y="47342"/>
                  </a:lnTo>
                  <a:lnTo>
                    <a:pt x="1669580" y="49054"/>
                  </a:lnTo>
                  <a:lnTo>
                    <a:pt x="1669580" y="61530"/>
                  </a:lnTo>
                  <a:lnTo>
                    <a:pt x="1644538" y="61530"/>
                  </a:lnTo>
                  <a:lnTo>
                    <a:pt x="1637652" y="64101"/>
                  </a:lnTo>
                  <a:lnTo>
                    <a:pt x="1627365" y="74385"/>
                  </a:lnTo>
                  <a:lnTo>
                    <a:pt x="1624806" y="81352"/>
                  </a:lnTo>
                  <a:lnTo>
                    <a:pt x="1624793" y="98880"/>
                  </a:lnTo>
                  <a:lnTo>
                    <a:pt x="1627260" y="105705"/>
                  </a:lnTo>
                  <a:lnTo>
                    <a:pt x="1637128" y="115768"/>
                  </a:lnTo>
                  <a:lnTo>
                    <a:pt x="1643834" y="118288"/>
                  </a:lnTo>
                  <a:lnTo>
                    <a:pt x="1669580" y="118288"/>
                  </a:lnTo>
                  <a:lnTo>
                    <a:pt x="1669580" y="129355"/>
                  </a:lnTo>
                  <a:lnTo>
                    <a:pt x="1666131" y="130919"/>
                  </a:lnTo>
                  <a:lnTo>
                    <a:pt x="1660286" y="132484"/>
                  </a:lnTo>
                  <a:lnTo>
                    <a:pt x="1653422" y="133422"/>
                  </a:lnTo>
                  <a:lnTo>
                    <a:pt x="1645539" y="133735"/>
                  </a:lnTo>
                  <a:close/>
                </a:path>
                <a:path w="4123054" h="179069">
                  <a:moveTo>
                    <a:pt x="1669580" y="49054"/>
                  </a:moveTo>
                  <a:lnTo>
                    <a:pt x="1666684" y="47342"/>
                  </a:lnTo>
                  <a:lnTo>
                    <a:pt x="1659578" y="46082"/>
                  </a:lnTo>
                  <a:lnTo>
                    <a:pt x="1670008" y="46082"/>
                  </a:lnTo>
                  <a:lnTo>
                    <a:pt x="1672351" y="47471"/>
                  </a:lnTo>
                  <a:lnTo>
                    <a:pt x="1669580" y="47471"/>
                  </a:lnTo>
                  <a:lnTo>
                    <a:pt x="1669580" y="49054"/>
                  </a:lnTo>
                  <a:close/>
                </a:path>
                <a:path w="4123054" h="179069">
                  <a:moveTo>
                    <a:pt x="1670942" y="49860"/>
                  </a:moveTo>
                  <a:lnTo>
                    <a:pt x="1669580" y="49054"/>
                  </a:lnTo>
                  <a:lnTo>
                    <a:pt x="1669580" y="47471"/>
                  </a:lnTo>
                  <a:lnTo>
                    <a:pt x="1672351" y="47471"/>
                  </a:lnTo>
                  <a:lnTo>
                    <a:pt x="1670942" y="49860"/>
                  </a:lnTo>
                  <a:close/>
                </a:path>
                <a:path w="4123054" h="179069">
                  <a:moveTo>
                    <a:pt x="1672351" y="49860"/>
                  </a:moveTo>
                  <a:lnTo>
                    <a:pt x="1670942" y="49860"/>
                  </a:lnTo>
                  <a:lnTo>
                    <a:pt x="1672351" y="47471"/>
                  </a:lnTo>
                  <a:lnTo>
                    <a:pt x="1672351" y="49860"/>
                  </a:lnTo>
                  <a:close/>
                </a:path>
                <a:path w="4123054" h="179069">
                  <a:moveTo>
                    <a:pt x="1672351" y="67259"/>
                  </a:moveTo>
                  <a:lnTo>
                    <a:pt x="1669580" y="65187"/>
                  </a:lnTo>
                  <a:lnTo>
                    <a:pt x="1669580" y="49054"/>
                  </a:lnTo>
                  <a:lnTo>
                    <a:pt x="1670942" y="49860"/>
                  </a:lnTo>
                  <a:lnTo>
                    <a:pt x="1672351" y="49860"/>
                  </a:lnTo>
                  <a:lnTo>
                    <a:pt x="1672351" y="67259"/>
                  </a:lnTo>
                  <a:close/>
                </a:path>
                <a:path w="4123054" h="179069">
                  <a:moveTo>
                    <a:pt x="1659683" y="118288"/>
                  </a:moveTo>
                  <a:lnTo>
                    <a:pt x="1643834" y="118288"/>
                  </a:lnTo>
                  <a:lnTo>
                    <a:pt x="1637128" y="115768"/>
                  </a:lnTo>
                  <a:lnTo>
                    <a:pt x="1627260" y="105705"/>
                  </a:lnTo>
                  <a:lnTo>
                    <a:pt x="1624793" y="98880"/>
                  </a:lnTo>
                  <a:lnTo>
                    <a:pt x="1624806" y="81352"/>
                  </a:lnTo>
                  <a:lnTo>
                    <a:pt x="1627365" y="74385"/>
                  </a:lnTo>
                  <a:lnTo>
                    <a:pt x="1637652" y="64101"/>
                  </a:lnTo>
                  <a:lnTo>
                    <a:pt x="1644538" y="61530"/>
                  </a:lnTo>
                  <a:lnTo>
                    <a:pt x="1660845" y="61530"/>
                  </a:lnTo>
                  <a:lnTo>
                    <a:pt x="1667798" y="63855"/>
                  </a:lnTo>
                  <a:lnTo>
                    <a:pt x="1668404" y="64308"/>
                  </a:lnTo>
                  <a:lnTo>
                    <a:pt x="1645300" y="64308"/>
                  </a:lnTo>
                  <a:lnTo>
                    <a:pt x="1639071" y="66607"/>
                  </a:lnTo>
                  <a:lnTo>
                    <a:pt x="1629870" y="75806"/>
                  </a:lnTo>
                  <a:lnTo>
                    <a:pt x="1627660" y="81921"/>
                  </a:lnTo>
                  <a:lnTo>
                    <a:pt x="1627574" y="98124"/>
                  </a:lnTo>
                  <a:lnTo>
                    <a:pt x="1629775" y="104301"/>
                  </a:lnTo>
                  <a:lnTo>
                    <a:pt x="1638566" y="113269"/>
                  </a:lnTo>
                  <a:lnTo>
                    <a:pt x="1644615" y="115510"/>
                  </a:lnTo>
                  <a:lnTo>
                    <a:pt x="1667616" y="115510"/>
                  </a:lnTo>
                  <a:lnTo>
                    <a:pt x="1666875" y="115996"/>
                  </a:lnTo>
                  <a:lnTo>
                    <a:pt x="1659683" y="118288"/>
                  </a:lnTo>
                  <a:close/>
                </a:path>
                <a:path w="4123054" h="179069">
                  <a:moveTo>
                    <a:pt x="1669580" y="65187"/>
                  </a:moveTo>
                  <a:lnTo>
                    <a:pt x="1667798" y="63855"/>
                  </a:lnTo>
                  <a:lnTo>
                    <a:pt x="1660845" y="61530"/>
                  </a:lnTo>
                  <a:lnTo>
                    <a:pt x="1669580" y="61530"/>
                  </a:lnTo>
                  <a:lnTo>
                    <a:pt x="1669580" y="65187"/>
                  </a:lnTo>
                  <a:close/>
                </a:path>
                <a:path w="4123054" h="179069">
                  <a:moveTo>
                    <a:pt x="1659131" y="115510"/>
                  </a:moveTo>
                  <a:lnTo>
                    <a:pt x="1644615" y="115510"/>
                  </a:lnTo>
                  <a:lnTo>
                    <a:pt x="1638566" y="113269"/>
                  </a:lnTo>
                  <a:lnTo>
                    <a:pt x="1629775" y="104301"/>
                  </a:lnTo>
                  <a:lnTo>
                    <a:pt x="1627574" y="98124"/>
                  </a:lnTo>
                  <a:lnTo>
                    <a:pt x="1627660" y="81921"/>
                  </a:lnTo>
                  <a:lnTo>
                    <a:pt x="1629870" y="75806"/>
                  </a:lnTo>
                  <a:lnTo>
                    <a:pt x="1639071" y="66607"/>
                  </a:lnTo>
                  <a:lnTo>
                    <a:pt x="1645300" y="64308"/>
                  </a:lnTo>
                  <a:lnTo>
                    <a:pt x="1660236" y="64308"/>
                  </a:lnTo>
                  <a:lnTo>
                    <a:pt x="1666627" y="66448"/>
                  </a:lnTo>
                  <a:lnTo>
                    <a:pt x="1667478" y="67084"/>
                  </a:lnTo>
                  <a:lnTo>
                    <a:pt x="1646072" y="67084"/>
                  </a:lnTo>
                  <a:lnTo>
                    <a:pt x="1640490" y="69113"/>
                  </a:lnTo>
                  <a:lnTo>
                    <a:pt x="1632375" y="77227"/>
                  </a:lnTo>
                  <a:lnTo>
                    <a:pt x="1630346" y="82923"/>
                  </a:lnTo>
                  <a:lnTo>
                    <a:pt x="1630346" y="97368"/>
                  </a:lnTo>
                  <a:lnTo>
                    <a:pt x="1632280" y="102896"/>
                  </a:lnTo>
                  <a:lnTo>
                    <a:pt x="1640005" y="110769"/>
                  </a:lnTo>
                  <a:lnTo>
                    <a:pt x="1645386" y="112734"/>
                  </a:lnTo>
                  <a:lnTo>
                    <a:pt x="1666788" y="112734"/>
                  </a:lnTo>
                  <a:lnTo>
                    <a:pt x="1665817" y="113370"/>
                  </a:lnTo>
                  <a:lnTo>
                    <a:pt x="1659131" y="115510"/>
                  </a:lnTo>
                  <a:close/>
                </a:path>
                <a:path w="4123054" h="179069">
                  <a:moveTo>
                    <a:pt x="1669580" y="68656"/>
                  </a:moveTo>
                  <a:lnTo>
                    <a:pt x="1666627" y="66448"/>
                  </a:lnTo>
                  <a:lnTo>
                    <a:pt x="1660236" y="64308"/>
                  </a:lnTo>
                  <a:lnTo>
                    <a:pt x="1668404" y="64308"/>
                  </a:lnTo>
                  <a:lnTo>
                    <a:pt x="1669580" y="65187"/>
                  </a:lnTo>
                  <a:lnTo>
                    <a:pt x="1669580" y="68656"/>
                  </a:lnTo>
                  <a:close/>
                </a:path>
                <a:path w="4123054" h="179069">
                  <a:moveTo>
                    <a:pt x="1672351" y="70729"/>
                  </a:moveTo>
                  <a:lnTo>
                    <a:pt x="1669580" y="68656"/>
                  </a:lnTo>
                  <a:lnTo>
                    <a:pt x="1669580" y="65187"/>
                  </a:lnTo>
                  <a:lnTo>
                    <a:pt x="1672351" y="67259"/>
                  </a:lnTo>
                  <a:lnTo>
                    <a:pt x="1672351" y="70729"/>
                  </a:lnTo>
                  <a:close/>
                </a:path>
                <a:path w="4123054" h="179069">
                  <a:moveTo>
                    <a:pt x="1675133" y="76272"/>
                  </a:moveTo>
                  <a:lnTo>
                    <a:pt x="1665455" y="69041"/>
                  </a:lnTo>
                  <a:lnTo>
                    <a:pt x="1659616" y="67084"/>
                  </a:lnTo>
                  <a:lnTo>
                    <a:pt x="1667478" y="67084"/>
                  </a:lnTo>
                  <a:lnTo>
                    <a:pt x="1669580" y="68656"/>
                  </a:lnTo>
                  <a:lnTo>
                    <a:pt x="1669580" y="70729"/>
                  </a:lnTo>
                  <a:lnTo>
                    <a:pt x="1675133" y="70729"/>
                  </a:lnTo>
                  <a:lnTo>
                    <a:pt x="1675133" y="76272"/>
                  </a:lnTo>
                  <a:close/>
                </a:path>
                <a:path w="4123054" h="179069">
                  <a:moveTo>
                    <a:pt x="1672351" y="70729"/>
                  </a:moveTo>
                  <a:lnTo>
                    <a:pt x="1672351" y="67259"/>
                  </a:lnTo>
                  <a:lnTo>
                    <a:pt x="1674018" y="68505"/>
                  </a:lnTo>
                  <a:lnTo>
                    <a:pt x="1672351" y="70729"/>
                  </a:lnTo>
                  <a:close/>
                </a:path>
                <a:path w="4123054" h="179069">
                  <a:moveTo>
                    <a:pt x="1672351" y="70729"/>
                  </a:moveTo>
                  <a:lnTo>
                    <a:pt x="1669580" y="70729"/>
                  </a:lnTo>
                  <a:lnTo>
                    <a:pt x="1669580" y="68656"/>
                  </a:lnTo>
                  <a:lnTo>
                    <a:pt x="1672351" y="70729"/>
                  </a:lnTo>
                  <a:close/>
                </a:path>
                <a:path w="4123054" h="179069">
                  <a:moveTo>
                    <a:pt x="1666788" y="112734"/>
                  </a:moveTo>
                  <a:lnTo>
                    <a:pt x="1658578" y="112734"/>
                  </a:lnTo>
                  <a:lnTo>
                    <a:pt x="1664760" y="110744"/>
                  </a:lnTo>
                  <a:lnTo>
                    <a:pt x="1675133" y="103951"/>
                  </a:lnTo>
                  <a:lnTo>
                    <a:pt x="1675133" y="109088"/>
                  </a:lnTo>
                  <a:lnTo>
                    <a:pt x="1669580" y="109088"/>
                  </a:lnTo>
                  <a:lnTo>
                    <a:pt x="1669478" y="110971"/>
                  </a:lnTo>
                  <a:lnTo>
                    <a:pt x="1666788" y="112734"/>
                  </a:lnTo>
                  <a:close/>
                </a:path>
                <a:path w="4123054" h="179069">
                  <a:moveTo>
                    <a:pt x="1669580" y="110905"/>
                  </a:moveTo>
                  <a:lnTo>
                    <a:pt x="1669580" y="109088"/>
                  </a:lnTo>
                  <a:lnTo>
                    <a:pt x="1672351" y="109088"/>
                  </a:lnTo>
                  <a:lnTo>
                    <a:pt x="1669580" y="110905"/>
                  </a:lnTo>
                  <a:close/>
                </a:path>
                <a:path w="4123054" h="179069">
                  <a:moveTo>
                    <a:pt x="1669580" y="114225"/>
                  </a:moveTo>
                  <a:lnTo>
                    <a:pt x="1669580" y="110905"/>
                  </a:lnTo>
                  <a:lnTo>
                    <a:pt x="1672351" y="109088"/>
                  </a:lnTo>
                  <a:lnTo>
                    <a:pt x="1672351" y="112409"/>
                  </a:lnTo>
                  <a:lnTo>
                    <a:pt x="1669580" y="114225"/>
                  </a:lnTo>
                  <a:close/>
                </a:path>
                <a:path w="4123054" h="179069">
                  <a:moveTo>
                    <a:pt x="1672351" y="112409"/>
                  </a:moveTo>
                  <a:lnTo>
                    <a:pt x="1672351" y="109088"/>
                  </a:lnTo>
                  <a:lnTo>
                    <a:pt x="1673875" y="111412"/>
                  </a:lnTo>
                  <a:lnTo>
                    <a:pt x="1672351" y="112409"/>
                  </a:lnTo>
                  <a:close/>
                </a:path>
                <a:path w="4123054" h="179069">
                  <a:moveTo>
                    <a:pt x="1666584" y="136513"/>
                  </a:moveTo>
                  <a:lnTo>
                    <a:pt x="1645539" y="136513"/>
                  </a:lnTo>
                  <a:lnTo>
                    <a:pt x="1653788" y="136176"/>
                  </a:lnTo>
                  <a:lnTo>
                    <a:pt x="1661006" y="135168"/>
                  </a:lnTo>
                  <a:lnTo>
                    <a:pt x="1667193" y="133486"/>
                  </a:lnTo>
                  <a:lnTo>
                    <a:pt x="1672351" y="131132"/>
                  </a:lnTo>
                  <a:lnTo>
                    <a:pt x="1672351" y="112409"/>
                  </a:lnTo>
                  <a:lnTo>
                    <a:pt x="1673875" y="111412"/>
                  </a:lnTo>
                  <a:lnTo>
                    <a:pt x="1672351" y="109088"/>
                  </a:lnTo>
                  <a:lnTo>
                    <a:pt x="1675133" y="109088"/>
                  </a:lnTo>
                  <a:lnTo>
                    <a:pt x="1675133" y="132732"/>
                  </a:lnTo>
                  <a:lnTo>
                    <a:pt x="1673742" y="133535"/>
                  </a:lnTo>
                  <a:lnTo>
                    <a:pt x="1668256" y="136053"/>
                  </a:lnTo>
                  <a:lnTo>
                    <a:pt x="1666584" y="136513"/>
                  </a:lnTo>
                  <a:close/>
                </a:path>
                <a:path w="4123054" h="179069">
                  <a:moveTo>
                    <a:pt x="1667616" y="115510"/>
                  </a:moveTo>
                  <a:lnTo>
                    <a:pt x="1659131" y="115510"/>
                  </a:lnTo>
                  <a:lnTo>
                    <a:pt x="1665817" y="113370"/>
                  </a:lnTo>
                  <a:lnTo>
                    <a:pt x="1669580" y="110905"/>
                  </a:lnTo>
                  <a:lnTo>
                    <a:pt x="1669580" y="114225"/>
                  </a:lnTo>
                  <a:lnTo>
                    <a:pt x="1667616" y="115510"/>
                  </a:lnTo>
                  <a:close/>
                </a:path>
                <a:path w="4123054" h="179069">
                  <a:moveTo>
                    <a:pt x="1669580" y="129355"/>
                  </a:moveTo>
                  <a:lnTo>
                    <a:pt x="1669580" y="114225"/>
                  </a:lnTo>
                  <a:lnTo>
                    <a:pt x="1672351" y="112409"/>
                  </a:lnTo>
                  <a:lnTo>
                    <a:pt x="1672351" y="128729"/>
                  </a:lnTo>
                  <a:lnTo>
                    <a:pt x="1670961" y="128729"/>
                  </a:lnTo>
                  <a:lnTo>
                    <a:pt x="1669580" y="129355"/>
                  </a:lnTo>
                  <a:close/>
                </a:path>
                <a:path w="4123054" h="179069">
                  <a:moveTo>
                    <a:pt x="1669580" y="118288"/>
                  </a:moveTo>
                  <a:lnTo>
                    <a:pt x="1659683" y="118288"/>
                  </a:lnTo>
                  <a:lnTo>
                    <a:pt x="1666875" y="115996"/>
                  </a:lnTo>
                  <a:lnTo>
                    <a:pt x="1669580" y="114225"/>
                  </a:lnTo>
                  <a:lnTo>
                    <a:pt x="1669580" y="118288"/>
                  </a:lnTo>
                  <a:close/>
                </a:path>
                <a:path w="4123054" h="179069">
                  <a:moveTo>
                    <a:pt x="1672351" y="131132"/>
                  </a:moveTo>
                  <a:lnTo>
                    <a:pt x="1669580" y="131132"/>
                  </a:lnTo>
                  <a:lnTo>
                    <a:pt x="1669580" y="129355"/>
                  </a:lnTo>
                  <a:lnTo>
                    <a:pt x="1670961" y="128729"/>
                  </a:lnTo>
                  <a:lnTo>
                    <a:pt x="1672351" y="131132"/>
                  </a:lnTo>
                  <a:close/>
                </a:path>
                <a:path w="4123054" h="179069">
                  <a:moveTo>
                    <a:pt x="1672351" y="131132"/>
                  </a:moveTo>
                  <a:lnTo>
                    <a:pt x="1670961" y="128729"/>
                  </a:lnTo>
                  <a:lnTo>
                    <a:pt x="1672351" y="128729"/>
                  </a:lnTo>
                  <a:lnTo>
                    <a:pt x="1672351" y="131132"/>
                  </a:lnTo>
                  <a:close/>
                </a:path>
                <a:path w="4123054" h="179069">
                  <a:moveTo>
                    <a:pt x="1666277" y="133735"/>
                  </a:moveTo>
                  <a:lnTo>
                    <a:pt x="1645539" y="133735"/>
                  </a:lnTo>
                  <a:lnTo>
                    <a:pt x="1653511" y="133410"/>
                  </a:lnTo>
                  <a:lnTo>
                    <a:pt x="1660286" y="132484"/>
                  </a:lnTo>
                  <a:lnTo>
                    <a:pt x="1666131" y="130919"/>
                  </a:lnTo>
                  <a:lnTo>
                    <a:pt x="1669580" y="129355"/>
                  </a:lnTo>
                  <a:lnTo>
                    <a:pt x="1669580" y="131132"/>
                  </a:lnTo>
                  <a:lnTo>
                    <a:pt x="1672351" y="131132"/>
                  </a:lnTo>
                  <a:lnTo>
                    <a:pt x="1667193" y="133486"/>
                  </a:lnTo>
                  <a:lnTo>
                    <a:pt x="1666277" y="133735"/>
                  </a:lnTo>
                  <a:close/>
                </a:path>
                <a:path w="4123054" h="179069">
                  <a:moveTo>
                    <a:pt x="1709604" y="34192"/>
                  </a:moveTo>
                  <a:lnTo>
                    <a:pt x="1698850" y="34192"/>
                  </a:lnTo>
                  <a:lnTo>
                    <a:pt x="1694430" y="32570"/>
                  </a:lnTo>
                  <a:lnTo>
                    <a:pt x="1687401" y="26028"/>
                  </a:lnTo>
                  <a:lnTo>
                    <a:pt x="1685711" y="22166"/>
                  </a:lnTo>
                  <a:lnTo>
                    <a:pt x="1685629" y="12239"/>
                  </a:lnTo>
                  <a:lnTo>
                    <a:pt x="1687420" y="8189"/>
                  </a:lnTo>
                  <a:lnTo>
                    <a:pt x="1694468" y="1966"/>
                  </a:lnTo>
                  <a:lnTo>
                    <a:pt x="1698879" y="433"/>
                  </a:lnTo>
                  <a:lnTo>
                    <a:pt x="1709594" y="433"/>
                  </a:lnTo>
                  <a:lnTo>
                    <a:pt x="1714014" y="1969"/>
                  </a:lnTo>
                  <a:lnTo>
                    <a:pt x="1715407" y="3210"/>
                  </a:lnTo>
                  <a:lnTo>
                    <a:pt x="1699574" y="3210"/>
                  </a:lnTo>
                  <a:lnTo>
                    <a:pt x="1695783" y="4512"/>
                  </a:lnTo>
                  <a:lnTo>
                    <a:pt x="1689887" y="9719"/>
                  </a:lnTo>
                  <a:lnTo>
                    <a:pt x="1688411" y="13074"/>
                  </a:lnTo>
                  <a:lnTo>
                    <a:pt x="1688487" y="21349"/>
                  </a:lnTo>
                  <a:lnTo>
                    <a:pt x="1689887" y="24545"/>
                  </a:lnTo>
                  <a:lnTo>
                    <a:pt x="1695783" y="30041"/>
                  </a:lnTo>
                  <a:lnTo>
                    <a:pt x="1699574" y="31416"/>
                  </a:lnTo>
                  <a:lnTo>
                    <a:pt x="1715356" y="31416"/>
                  </a:lnTo>
                  <a:lnTo>
                    <a:pt x="1714033" y="32621"/>
                  </a:lnTo>
                  <a:lnTo>
                    <a:pt x="1709604" y="34192"/>
                  </a:lnTo>
                  <a:close/>
                </a:path>
                <a:path w="4123054" h="179069">
                  <a:moveTo>
                    <a:pt x="1708889" y="31416"/>
                  </a:moveTo>
                  <a:lnTo>
                    <a:pt x="1699574" y="31416"/>
                  </a:lnTo>
                  <a:lnTo>
                    <a:pt x="1695783" y="30041"/>
                  </a:lnTo>
                  <a:lnTo>
                    <a:pt x="1689887" y="24545"/>
                  </a:lnTo>
                  <a:lnTo>
                    <a:pt x="1688487" y="21349"/>
                  </a:lnTo>
                  <a:lnTo>
                    <a:pt x="1688411" y="13074"/>
                  </a:lnTo>
                  <a:lnTo>
                    <a:pt x="1689887" y="9719"/>
                  </a:lnTo>
                  <a:lnTo>
                    <a:pt x="1695783" y="4512"/>
                  </a:lnTo>
                  <a:lnTo>
                    <a:pt x="1699574" y="3210"/>
                  </a:lnTo>
                  <a:lnTo>
                    <a:pt x="1708889" y="3210"/>
                  </a:lnTo>
                  <a:lnTo>
                    <a:pt x="1712690" y="4512"/>
                  </a:lnTo>
                  <a:lnTo>
                    <a:pt x="1714346" y="5987"/>
                  </a:lnTo>
                  <a:lnTo>
                    <a:pt x="1700279" y="5987"/>
                  </a:lnTo>
                  <a:lnTo>
                    <a:pt x="1697097" y="7058"/>
                  </a:lnTo>
                  <a:lnTo>
                    <a:pt x="1692344" y="11249"/>
                  </a:lnTo>
                  <a:lnTo>
                    <a:pt x="1691185" y="13905"/>
                  </a:lnTo>
                  <a:lnTo>
                    <a:pt x="1691253" y="20531"/>
                  </a:lnTo>
                  <a:lnTo>
                    <a:pt x="1692363" y="23061"/>
                  </a:lnTo>
                  <a:lnTo>
                    <a:pt x="1697145" y="27512"/>
                  </a:lnTo>
                  <a:lnTo>
                    <a:pt x="1700307" y="28638"/>
                  </a:lnTo>
                  <a:lnTo>
                    <a:pt x="1714279" y="28638"/>
                  </a:lnTo>
                  <a:lnTo>
                    <a:pt x="1712690" y="30085"/>
                  </a:lnTo>
                  <a:lnTo>
                    <a:pt x="1708889" y="31416"/>
                  </a:lnTo>
                  <a:close/>
                </a:path>
                <a:path w="4123054" h="179069">
                  <a:moveTo>
                    <a:pt x="1715356" y="31416"/>
                  </a:moveTo>
                  <a:lnTo>
                    <a:pt x="1708889" y="31416"/>
                  </a:lnTo>
                  <a:lnTo>
                    <a:pt x="1712690" y="30085"/>
                  </a:lnTo>
                  <a:lnTo>
                    <a:pt x="1718538" y="24762"/>
                  </a:lnTo>
                  <a:lnTo>
                    <a:pt x="1719995" y="21349"/>
                  </a:lnTo>
                  <a:lnTo>
                    <a:pt x="1719995" y="13074"/>
                  </a:lnTo>
                  <a:lnTo>
                    <a:pt x="1718538" y="9719"/>
                  </a:lnTo>
                  <a:lnTo>
                    <a:pt x="1712690" y="4512"/>
                  </a:lnTo>
                  <a:lnTo>
                    <a:pt x="1708889" y="3210"/>
                  </a:lnTo>
                  <a:lnTo>
                    <a:pt x="1715407" y="3210"/>
                  </a:lnTo>
                  <a:lnTo>
                    <a:pt x="1721005" y="8198"/>
                  </a:lnTo>
                  <a:lnTo>
                    <a:pt x="1722774" y="12239"/>
                  </a:lnTo>
                  <a:lnTo>
                    <a:pt x="1722777" y="22166"/>
                  </a:lnTo>
                  <a:lnTo>
                    <a:pt x="1721015" y="26265"/>
                  </a:lnTo>
                  <a:lnTo>
                    <a:pt x="1715356" y="31416"/>
                  </a:lnTo>
                  <a:close/>
                </a:path>
                <a:path w="4123054" h="179069">
                  <a:moveTo>
                    <a:pt x="1708175" y="28638"/>
                  </a:moveTo>
                  <a:lnTo>
                    <a:pt x="1700307" y="28638"/>
                  </a:lnTo>
                  <a:lnTo>
                    <a:pt x="1697145" y="27512"/>
                  </a:lnTo>
                  <a:lnTo>
                    <a:pt x="1692363" y="23061"/>
                  </a:lnTo>
                  <a:lnTo>
                    <a:pt x="1691253" y="20531"/>
                  </a:lnTo>
                  <a:lnTo>
                    <a:pt x="1691185" y="13905"/>
                  </a:lnTo>
                  <a:lnTo>
                    <a:pt x="1692354" y="11240"/>
                  </a:lnTo>
                  <a:lnTo>
                    <a:pt x="1697106" y="7055"/>
                  </a:lnTo>
                  <a:lnTo>
                    <a:pt x="1700279" y="5987"/>
                  </a:lnTo>
                  <a:lnTo>
                    <a:pt x="1708184" y="5987"/>
                  </a:lnTo>
                  <a:lnTo>
                    <a:pt x="1711379" y="7058"/>
                  </a:lnTo>
                  <a:lnTo>
                    <a:pt x="1716075" y="11249"/>
                  </a:lnTo>
                  <a:lnTo>
                    <a:pt x="1717224" y="13905"/>
                  </a:lnTo>
                  <a:lnTo>
                    <a:pt x="1717224" y="20531"/>
                  </a:lnTo>
                  <a:lnTo>
                    <a:pt x="1716062" y="23260"/>
                  </a:lnTo>
                  <a:lnTo>
                    <a:pt x="1711356" y="27549"/>
                  </a:lnTo>
                  <a:lnTo>
                    <a:pt x="1708175" y="28638"/>
                  </a:lnTo>
                  <a:close/>
                </a:path>
                <a:path w="4123054" h="179069">
                  <a:moveTo>
                    <a:pt x="1714279" y="28638"/>
                  </a:moveTo>
                  <a:lnTo>
                    <a:pt x="1708175" y="28638"/>
                  </a:lnTo>
                  <a:lnTo>
                    <a:pt x="1711356" y="27549"/>
                  </a:lnTo>
                  <a:lnTo>
                    <a:pt x="1716062" y="23260"/>
                  </a:lnTo>
                  <a:lnTo>
                    <a:pt x="1717224" y="20531"/>
                  </a:lnTo>
                  <a:lnTo>
                    <a:pt x="1717224" y="13905"/>
                  </a:lnTo>
                  <a:lnTo>
                    <a:pt x="1716071" y="11240"/>
                  </a:lnTo>
                  <a:lnTo>
                    <a:pt x="1711375" y="7055"/>
                  </a:lnTo>
                  <a:lnTo>
                    <a:pt x="1708184" y="5987"/>
                  </a:lnTo>
                  <a:lnTo>
                    <a:pt x="1714346" y="5987"/>
                  </a:lnTo>
                  <a:lnTo>
                    <a:pt x="1718538" y="9719"/>
                  </a:lnTo>
                  <a:lnTo>
                    <a:pt x="1719995" y="13074"/>
                  </a:lnTo>
                  <a:lnTo>
                    <a:pt x="1719995" y="21349"/>
                  </a:lnTo>
                  <a:lnTo>
                    <a:pt x="1718538" y="24762"/>
                  </a:lnTo>
                  <a:lnTo>
                    <a:pt x="1714279" y="28638"/>
                  </a:lnTo>
                  <a:close/>
                </a:path>
                <a:path w="4123054" h="179069">
                  <a:moveTo>
                    <a:pt x="1720519" y="137120"/>
                  </a:moveTo>
                  <a:lnTo>
                    <a:pt x="1687544" y="137120"/>
                  </a:lnTo>
                  <a:lnTo>
                    <a:pt x="1687544" y="42697"/>
                  </a:lnTo>
                  <a:lnTo>
                    <a:pt x="1720519" y="42697"/>
                  </a:lnTo>
                  <a:lnTo>
                    <a:pt x="1720519" y="45475"/>
                  </a:lnTo>
                  <a:lnTo>
                    <a:pt x="1690316" y="45475"/>
                  </a:lnTo>
                  <a:lnTo>
                    <a:pt x="1690316" y="134343"/>
                  </a:lnTo>
                  <a:lnTo>
                    <a:pt x="1720519" y="134343"/>
                  </a:lnTo>
                  <a:lnTo>
                    <a:pt x="1720519" y="137120"/>
                  </a:lnTo>
                  <a:close/>
                </a:path>
                <a:path w="4123054" h="179069">
                  <a:moveTo>
                    <a:pt x="1693097" y="134343"/>
                  </a:moveTo>
                  <a:lnTo>
                    <a:pt x="1690316" y="134343"/>
                  </a:lnTo>
                  <a:lnTo>
                    <a:pt x="1690316" y="45475"/>
                  </a:lnTo>
                  <a:lnTo>
                    <a:pt x="1693097" y="45475"/>
                  </a:lnTo>
                  <a:lnTo>
                    <a:pt x="1693097" y="134343"/>
                  </a:lnTo>
                  <a:close/>
                </a:path>
                <a:path w="4123054" h="179069">
                  <a:moveTo>
                    <a:pt x="1714966" y="134343"/>
                  </a:moveTo>
                  <a:lnTo>
                    <a:pt x="1693097" y="134343"/>
                  </a:lnTo>
                  <a:lnTo>
                    <a:pt x="1693097" y="45475"/>
                  </a:lnTo>
                  <a:lnTo>
                    <a:pt x="1714966" y="45475"/>
                  </a:lnTo>
                  <a:lnTo>
                    <a:pt x="1714966" y="134343"/>
                  </a:lnTo>
                  <a:close/>
                </a:path>
                <a:path w="4123054" h="179069">
                  <a:moveTo>
                    <a:pt x="1717738" y="134343"/>
                  </a:moveTo>
                  <a:lnTo>
                    <a:pt x="1714966" y="134343"/>
                  </a:lnTo>
                  <a:lnTo>
                    <a:pt x="1714966" y="45475"/>
                  </a:lnTo>
                  <a:lnTo>
                    <a:pt x="1717738" y="45475"/>
                  </a:lnTo>
                  <a:lnTo>
                    <a:pt x="1717738" y="134343"/>
                  </a:lnTo>
                  <a:close/>
                </a:path>
                <a:path w="4123054" h="179069">
                  <a:moveTo>
                    <a:pt x="1720519" y="134343"/>
                  </a:moveTo>
                  <a:lnTo>
                    <a:pt x="1717738" y="134343"/>
                  </a:lnTo>
                  <a:lnTo>
                    <a:pt x="1717738" y="45475"/>
                  </a:lnTo>
                  <a:lnTo>
                    <a:pt x="1720519" y="45475"/>
                  </a:lnTo>
                  <a:lnTo>
                    <a:pt x="1720519" y="134343"/>
                  </a:lnTo>
                  <a:close/>
                </a:path>
                <a:path w="4123054" h="179069">
                  <a:moveTo>
                    <a:pt x="1747247" y="45475"/>
                  </a:moveTo>
                  <a:lnTo>
                    <a:pt x="1744475" y="45475"/>
                  </a:lnTo>
                  <a:lnTo>
                    <a:pt x="1744475" y="24201"/>
                  </a:lnTo>
                  <a:lnTo>
                    <a:pt x="1777365" y="14802"/>
                  </a:lnTo>
                  <a:lnTo>
                    <a:pt x="1777365" y="18485"/>
                  </a:lnTo>
                  <a:lnTo>
                    <a:pt x="1771811" y="18485"/>
                  </a:lnTo>
                  <a:lnTo>
                    <a:pt x="1771811" y="19277"/>
                  </a:lnTo>
                  <a:lnTo>
                    <a:pt x="1747247" y="26295"/>
                  </a:lnTo>
                  <a:lnTo>
                    <a:pt x="1747247" y="45475"/>
                  </a:lnTo>
                  <a:close/>
                </a:path>
                <a:path w="4123054" h="179069">
                  <a:moveTo>
                    <a:pt x="1771811" y="19277"/>
                  </a:moveTo>
                  <a:lnTo>
                    <a:pt x="1771811" y="18485"/>
                  </a:lnTo>
                  <a:lnTo>
                    <a:pt x="1774583" y="18485"/>
                  </a:lnTo>
                  <a:lnTo>
                    <a:pt x="1771811" y="19277"/>
                  </a:lnTo>
                  <a:close/>
                </a:path>
                <a:path w="4123054" h="179069">
                  <a:moveTo>
                    <a:pt x="1771811" y="22164"/>
                  </a:moveTo>
                  <a:lnTo>
                    <a:pt x="1771811" y="19277"/>
                  </a:lnTo>
                  <a:lnTo>
                    <a:pt x="1774583" y="18485"/>
                  </a:lnTo>
                  <a:lnTo>
                    <a:pt x="1774583" y="21372"/>
                  </a:lnTo>
                  <a:lnTo>
                    <a:pt x="1771811" y="22164"/>
                  </a:lnTo>
                  <a:close/>
                </a:path>
                <a:path w="4123054" h="179069">
                  <a:moveTo>
                    <a:pt x="1774583" y="21372"/>
                  </a:moveTo>
                  <a:lnTo>
                    <a:pt x="1774583" y="18485"/>
                  </a:lnTo>
                  <a:lnTo>
                    <a:pt x="1775345" y="21155"/>
                  </a:lnTo>
                  <a:lnTo>
                    <a:pt x="1774583" y="21372"/>
                  </a:lnTo>
                  <a:close/>
                </a:path>
                <a:path w="4123054" h="179069">
                  <a:moveTo>
                    <a:pt x="1777365" y="45475"/>
                  </a:moveTo>
                  <a:lnTo>
                    <a:pt x="1774583" y="45475"/>
                  </a:lnTo>
                  <a:lnTo>
                    <a:pt x="1774583" y="21372"/>
                  </a:lnTo>
                  <a:lnTo>
                    <a:pt x="1775345" y="21155"/>
                  </a:lnTo>
                  <a:lnTo>
                    <a:pt x="1774583" y="18485"/>
                  </a:lnTo>
                  <a:lnTo>
                    <a:pt x="1777365" y="18485"/>
                  </a:lnTo>
                  <a:lnTo>
                    <a:pt x="1777365" y="45475"/>
                  </a:lnTo>
                  <a:close/>
                </a:path>
                <a:path w="4123054" h="179069">
                  <a:moveTo>
                    <a:pt x="1748009" y="28965"/>
                  </a:moveTo>
                  <a:lnTo>
                    <a:pt x="1747247" y="26295"/>
                  </a:lnTo>
                  <a:lnTo>
                    <a:pt x="1771811" y="19277"/>
                  </a:lnTo>
                  <a:lnTo>
                    <a:pt x="1771811" y="22164"/>
                  </a:lnTo>
                  <a:lnTo>
                    <a:pt x="1757353" y="26295"/>
                  </a:lnTo>
                  <a:lnTo>
                    <a:pt x="1750028" y="26295"/>
                  </a:lnTo>
                  <a:lnTo>
                    <a:pt x="1750028" y="28388"/>
                  </a:lnTo>
                  <a:lnTo>
                    <a:pt x="1748009" y="28965"/>
                  </a:lnTo>
                  <a:close/>
                </a:path>
                <a:path w="4123054" h="179069">
                  <a:moveTo>
                    <a:pt x="1791766" y="48252"/>
                  </a:moveTo>
                  <a:lnTo>
                    <a:pt x="1771811" y="48252"/>
                  </a:lnTo>
                  <a:lnTo>
                    <a:pt x="1771811" y="22164"/>
                  </a:lnTo>
                  <a:lnTo>
                    <a:pt x="1774583" y="21372"/>
                  </a:lnTo>
                  <a:lnTo>
                    <a:pt x="1774583" y="45475"/>
                  </a:lnTo>
                  <a:lnTo>
                    <a:pt x="1791766" y="45475"/>
                  </a:lnTo>
                  <a:lnTo>
                    <a:pt x="1791766" y="48252"/>
                  </a:lnTo>
                  <a:close/>
                </a:path>
                <a:path w="4123054" h="179069">
                  <a:moveTo>
                    <a:pt x="1771811" y="48252"/>
                  </a:moveTo>
                  <a:lnTo>
                    <a:pt x="1750028" y="48252"/>
                  </a:lnTo>
                  <a:lnTo>
                    <a:pt x="1750028" y="28388"/>
                  </a:lnTo>
                  <a:lnTo>
                    <a:pt x="1771811" y="22164"/>
                  </a:lnTo>
                  <a:lnTo>
                    <a:pt x="1771811" y="48252"/>
                  </a:lnTo>
                  <a:close/>
                </a:path>
                <a:path w="4123054" h="179069">
                  <a:moveTo>
                    <a:pt x="1784394" y="136513"/>
                  </a:moveTo>
                  <a:lnTo>
                    <a:pt x="1776231" y="136513"/>
                  </a:lnTo>
                  <a:lnTo>
                    <a:pt x="1763553" y="134631"/>
                  </a:lnTo>
                  <a:lnTo>
                    <a:pt x="1754495" y="128984"/>
                  </a:lnTo>
                  <a:lnTo>
                    <a:pt x="1749059" y="119573"/>
                  </a:lnTo>
                  <a:lnTo>
                    <a:pt x="1747315" y="106899"/>
                  </a:lnTo>
                  <a:lnTo>
                    <a:pt x="1747247" y="65695"/>
                  </a:lnTo>
                  <a:lnTo>
                    <a:pt x="1735616" y="65695"/>
                  </a:lnTo>
                  <a:lnTo>
                    <a:pt x="1735616" y="45475"/>
                  </a:lnTo>
                  <a:lnTo>
                    <a:pt x="1747247" y="45475"/>
                  </a:lnTo>
                  <a:lnTo>
                    <a:pt x="1747247" y="26295"/>
                  </a:lnTo>
                  <a:lnTo>
                    <a:pt x="1748009" y="28965"/>
                  </a:lnTo>
                  <a:lnTo>
                    <a:pt x="1750028" y="28965"/>
                  </a:lnTo>
                  <a:lnTo>
                    <a:pt x="1750028" y="48252"/>
                  </a:lnTo>
                  <a:lnTo>
                    <a:pt x="1791766" y="48252"/>
                  </a:lnTo>
                  <a:lnTo>
                    <a:pt x="1791766" y="62919"/>
                  </a:lnTo>
                  <a:lnTo>
                    <a:pt x="1750028" y="62919"/>
                  </a:lnTo>
                  <a:lnTo>
                    <a:pt x="1750096" y="106899"/>
                  </a:lnTo>
                  <a:lnTo>
                    <a:pt x="1751666" y="118358"/>
                  </a:lnTo>
                  <a:lnTo>
                    <a:pt x="1756579" y="126901"/>
                  </a:lnTo>
                  <a:lnTo>
                    <a:pt x="1764767" y="132027"/>
                  </a:lnTo>
                  <a:lnTo>
                    <a:pt x="1776231" y="133735"/>
                  </a:lnTo>
                  <a:lnTo>
                    <a:pt x="1793728" y="133735"/>
                  </a:lnTo>
                  <a:lnTo>
                    <a:pt x="1790500" y="135442"/>
                  </a:lnTo>
                  <a:lnTo>
                    <a:pt x="1784394" y="136513"/>
                  </a:lnTo>
                  <a:close/>
                </a:path>
                <a:path w="4123054" h="179069">
                  <a:moveTo>
                    <a:pt x="1750028" y="28388"/>
                  </a:moveTo>
                  <a:lnTo>
                    <a:pt x="1750028" y="26295"/>
                  </a:lnTo>
                  <a:lnTo>
                    <a:pt x="1757353" y="26295"/>
                  </a:lnTo>
                  <a:lnTo>
                    <a:pt x="1750028" y="28388"/>
                  </a:lnTo>
                  <a:close/>
                </a:path>
                <a:path w="4123054" h="179069">
                  <a:moveTo>
                    <a:pt x="1750028" y="28965"/>
                  </a:moveTo>
                  <a:lnTo>
                    <a:pt x="1748009" y="28965"/>
                  </a:lnTo>
                  <a:lnTo>
                    <a:pt x="1750028" y="28388"/>
                  </a:lnTo>
                  <a:lnTo>
                    <a:pt x="1750028" y="28965"/>
                  </a:lnTo>
                  <a:close/>
                </a:path>
                <a:path w="4123054" h="179069">
                  <a:moveTo>
                    <a:pt x="1744475" y="68473"/>
                  </a:moveTo>
                  <a:lnTo>
                    <a:pt x="1730063" y="68473"/>
                  </a:lnTo>
                  <a:lnTo>
                    <a:pt x="1730063" y="42697"/>
                  </a:lnTo>
                  <a:lnTo>
                    <a:pt x="1744475" y="42697"/>
                  </a:lnTo>
                  <a:lnTo>
                    <a:pt x="1744475" y="45475"/>
                  </a:lnTo>
                  <a:lnTo>
                    <a:pt x="1732845" y="45475"/>
                  </a:lnTo>
                  <a:lnTo>
                    <a:pt x="1732845" y="65695"/>
                  </a:lnTo>
                  <a:lnTo>
                    <a:pt x="1744475" y="65695"/>
                  </a:lnTo>
                  <a:lnTo>
                    <a:pt x="1744475" y="68473"/>
                  </a:lnTo>
                  <a:close/>
                </a:path>
                <a:path w="4123054" h="179069">
                  <a:moveTo>
                    <a:pt x="1797319" y="68473"/>
                  </a:moveTo>
                  <a:lnTo>
                    <a:pt x="1777365" y="68473"/>
                  </a:lnTo>
                  <a:lnTo>
                    <a:pt x="1777365" y="65695"/>
                  </a:lnTo>
                  <a:lnTo>
                    <a:pt x="1794548" y="65695"/>
                  </a:lnTo>
                  <a:lnTo>
                    <a:pt x="1794548" y="45475"/>
                  </a:lnTo>
                  <a:lnTo>
                    <a:pt x="1777365" y="45475"/>
                  </a:lnTo>
                  <a:lnTo>
                    <a:pt x="1777365" y="42697"/>
                  </a:lnTo>
                  <a:lnTo>
                    <a:pt x="1793976" y="42697"/>
                  </a:lnTo>
                  <a:lnTo>
                    <a:pt x="1797319" y="50910"/>
                  </a:lnTo>
                  <a:lnTo>
                    <a:pt x="1797319" y="68473"/>
                  </a:lnTo>
                  <a:close/>
                </a:path>
                <a:path w="4123054" h="179069">
                  <a:moveTo>
                    <a:pt x="1797319" y="50910"/>
                  </a:moveTo>
                  <a:lnTo>
                    <a:pt x="1793976" y="42697"/>
                  </a:lnTo>
                  <a:lnTo>
                    <a:pt x="1797319" y="42697"/>
                  </a:lnTo>
                  <a:lnTo>
                    <a:pt x="1797319" y="50910"/>
                  </a:lnTo>
                  <a:close/>
                </a:path>
                <a:path w="4123054" h="179069">
                  <a:moveTo>
                    <a:pt x="1831199" y="134139"/>
                  </a:moveTo>
                  <a:lnTo>
                    <a:pt x="1797319" y="50910"/>
                  </a:lnTo>
                  <a:lnTo>
                    <a:pt x="1797319" y="42697"/>
                  </a:lnTo>
                  <a:lnTo>
                    <a:pt x="1830533" y="42697"/>
                  </a:lnTo>
                  <a:lnTo>
                    <a:pt x="1831064" y="44428"/>
                  </a:lnTo>
                  <a:lnTo>
                    <a:pt x="1800672" y="44428"/>
                  </a:lnTo>
                  <a:lnTo>
                    <a:pt x="1798100" y="45475"/>
                  </a:lnTo>
                  <a:lnTo>
                    <a:pt x="1798100" y="48252"/>
                  </a:lnTo>
                  <a:lnTo>
                    <a:pt x="1799231" y="48252"/>
                  </a:lnTo>
                  <a:lnTo>
                    <a:pt x="1833767" y="133083"/>
                  </a:lnTo>
                  <a:lnTo>
                    <a:pt x="1831648" y="133083"/>
                  </a:lnTo>
                  <a:lnTo>
                    <a:pt x="1831199" y="134139"/>
                  </a:lnTo>
                  <a:close/>
                </a:path>
                <a:path w="4123054" h="179069">
                  <a:moveTo>
                    <a:pt x="1849247" y="104417"/>
                  </a:moveTo>
                  <a:lnTo>
                    <a:pt x="1848802" y="102232"/>
                  </a:lnTo>
                  <a:lnTo>
                    <a:pt x="1847903" y="99356"/>
                  </a:lnTo>
                  <a:lnTo>
                    <a:pt x="1865395" y="42697"/>
                  </a:lnTo>
                  <a:lnTo>
                    <a:pt x="1898618" y="42697"/>
                  </a:lnTo>
                  <a:lnTo>
                    <a:pt x="1897942" y="44497"/>
                  </a:lnTo>
                  <a:lnTo>
                    <a:pt x="1892007" y="44497"/>
                  </a:lnTo>
                  <a:lnTo>
                    <a:pt x="1891640" y="45475"/>
                  </a:lnTo>
                  <a:lnTo>
                    <a:pt x="1867442" y="45475"/>
                  </a:lnTo>
                  <a:lnTo>
                    <a:pt x="1849307" y="104171"/>
                  </a:lnTo>
                  <a:lnTo>
                    <a:pt x="1849247" y="104417"/>
                  </a:lnTo>
                  <a:close/>
                </a:path>
                <a:path w="4123054" h="179069">
                  <a:moveTo>
                    <a:pt x="1827171" y="155171"/>
                  </a:moveTo>
                  <a:lnTo>
                    <a:pt x="1821827" y="155171"/>
                  </a:lnTo>
                  <a:lnTo>
                    <a:pt x="1826742" y="151845"/>
                  </a:lnTo>
                  <a:lnTo>
                    <a:pt x="1829523" y="145191"/>
                  </a:lnTo>
                  <a:lnTo>
                    <a:pt x="1834200" y="134192"/>
                  </a:lnTo>
                  <a:lnTo>
                    <a:pt x="1798100" y="45475"/>
                  </a:lnTo>
                  <a:lnTo>
                    <a:pt x="1800672" y="44428"/>
                  </a:lnTo>
                  <a:lnTo>
                    <a:pt x="1837220" y="134192"/>
                  </a:lnTo>
                  <a:lnTo>
                    <a:pt x="1831731" y="147108"/>
                  </a:lnTo>
                  <a:lnTo>
                    <a:pt x="1828828" y="154053"/>
                  </a:lnTo>
                  <a:lnTo>
                    <a:pt x="1827171" y="155171"/>
                  </a:lnTo>
                  <a:close/>
                </a:path>
                <a:path w="4123054" h="179069">
                  <a:moveTo>
                    <a:pt x="1846444" y="157949"/>
                  </a:moveTo>
                  <a:lnTo>
                    <a:pt x="1823056" y="157949"/>
                  </a:lnTo>
                  <a:lnTo>
                    <a:pt x="1828828" y="154053"/>
                  </a:lnTo>
                  <a:lnTo>
                    <a:pt x="1832086" y="146261"/>
                  </a:lnTo>
                  <a:lnTo>
                    <a:pt x="1837220" y="134192"/>
                  </a:lnTo>
                  <a:lnTo>
                    <a:pt x="1800672" y="44428"/>
                  </a:lnTo>
                  <a:lnTo>
                    <a:pt x="1831064" y="44428"/>
                  </a:lnTo>
                  <a:lnTo>
                    <a:pt x="1831384" y="45475"/>
                  </a:lnTo>
                  <a:lnTo>
                    <a:pt x="1828476" y="45475"/>
                  </a:lnTo>
                  <a:lnTo>
                    <a:pt x="1825828" y="46289"/>
                  </a:lnTo>
                  <a:lnTo>
                    <a:pt x="1843392" y="103563"/>
                  </a:lnTo>
                  <a:lnTo>
                    <a:pt x="1844191" y="107514"/>
                  </a:lnTo>
                  <a:lnTo>
                    <a:pt x="1845040" y="114209"/>
                  </a:lnTo>
                  <a:lnTo>
                    <a:pt x="1865789" y="114209"/>
                  </a:lnTo>
                  <a:lnTo>
                    <a:pt x="1855908" y="140482"/>
                  </a:lnTo>
                  <a:lnTo>
                    <a:pt x="1848989" y="154844"/>
                  </a:lnTo>
                  <a:lnTo>
                    <a:pt x="1846444" y="157949"/>
                  </a:lnTo>
                  <a:close/>
                </a:path>
                <a:path w="4123054" h="179069">
                  <a:moveTo>
                    <a:pt x="1832565" y="173310"/>
                  </a:moveTo>
                  <a:lnTo>
                    <a:pt x="1819284" y="173310"/>
                  </a:lnTo>
                  <a:lnTo>
                    <a:pt x="1830676" y="171258"/>
                  </a:lnTo>
                  <a:lnTo>
                    <a:pt x="1840578" y="165103"/>
                  </a:lnTo>
                  <a:lnTo>
                    <a:pt x="1848989" y="154844"/>
                  </a:lnTo>
                  <a:lnTo>
                    <a:pt x="1855908" y="140482"/>
                  </a:lnTo>
                  <a:lnTo>
                    <a:pt x="1892007" y="44497"/>
                  </a:lnTo>
                  <a:lnTo>
                    <a:pt x="1894608" y="45475"/>
                  </a:lnTo>
                  <a:lnTo>
                    <a:pt x="1858508" y="141459"/>
                  </a:lnTo>
                  <a:lnTo>
                    <a:pt x="1851175" y="156608"/>
                  </a:lnTo>
                  <a:lnTo>
                    <a:pt x="1842193" y="167429"/>
                  </a:lnTo>
                  <a:lnTo>
                    <a:pt x="1832565" y="173310"/>
                  </a:lnTo>
                  <a:close/>
                </a:path>
                <a:path w="4123054" h="179069">
                  <a:moveTo>
                    <a:pt x="1896531" y="48252"/>
                  </a:moveTo>
                  <a:lnTo>
                    <a:pt x="1894608" y="48252"/>
                  </a:lnTo>
                  <a:lnTo>
                    <a:pt x="1894608" y="45475"/>
                  </a:lnTo>
                  <a:lnTo>
                    <a:pt x="1892007" y="44497"/>
                  </a:lnTo>
                  <a:lnTo>
                    <a:pt x="1897942" y="44497"/>
                  </a:lnTo>
                  <a:lnTo>
                    <a:pt x="1896531" y="48252"/>
                  </a:lnTo>
                  <a:close/>
                </a:path>
                <a:path w="4123054" h="179069">
                  <a:moveTo>
                    <a:pt x="1735616" y="65695"/>
                  </a:moveTo>
                  <a:lnTo>
                    <a:pt x="1732845" y="65695"/>
                  </a:lnTo>
                  <a:lnTo>
                    <a:pt x="1732845" y="45475"/>
                  </a:lnTo>
                  <a:lnTo>
                    <a:pt x="1735616" y="45475"/>
                  </a:lnTo>
                  <a:lnTo>
                    <a:pt x="1735616" y="65695"/>
                  </a:lnTo>
                  <a:close/>
                </a:path>
                <a:path w="4123054" h="179069">
                  <a:moveTo>
                    <a:pt x="1794548" y="65695"/>
                  </a:moveTo>
                  <a:lnTo>
                    <a:pt x="1791766" y="65695"/>
                  </a:lnTo>
                  <a:lnTo>
                    <a:pt x="1791766" y="45475"/>
                  </a:lnTo>
                  <a:lnTo>
                    <a:pt x="1794548" y="45475"/>
                  </a:lnTo>
                  <a:lnTo>
                    <a:pt x="1794548" y="65695"/>
                  </a:lnTo>
                  <a:close/>
                </a:path>
                <a:path w="4123054" h="179069">
                  <a:moveTo>
                    <a:pt x="1799231" y="48252"/>
                  </a:moveTo>
                  <a:lnTo>
                    <a:pt x="1798100" y="48252"/>
                  </a:lnTo>
                  <a:lnTo>
                    <a:pt x="1798100" y="45475"/>
                  </a:lnTo>
                  <a:lnTo>
                    <a:pt x="1799231" y="48252"/>
                  </a:lnTo>
                  <a:close/>
                </a:path>
                <a:path w="4123054" h="179069">
                  <a:moveTo>
                    <a:pt x="1850212" y="114209"/>
                  </a:moveTo>
                  <a:lnTo>
                    <a:pt x="1845040" y="114209"/>
                  </a:lnTo>
                  <a:lnTo>
                    <a:pt x="1844191" y="107514"/>
                  </a:lnTo>
                  <a:lnTo>
                    <a:pt x="1843365" y="103475"/>
                  </a:lnTo>
                  <a:lnTo>
                    <a:pt x="1825828" y="46289"/>
                  </a:lnTo>
                  <a:lnTo>
                    <a:pt x="1828476" y="45475"/>
                  </a:lnTo>
                  <a:lnTo>
                    <a:pt x="1828476" y="48252"/>
                  </a:lnTo>
                  <a:lnTo>
                    <a:pt x="1829328" y="48252"/>
                  </a:lnTo>
                  <a:lnTo>
                    <a:pt x="1846097" y="102898"/>
                  </a:lnTo>
                  <a:lnTo>
                    <a:pt x="1846357" y="104171"/>
                  </a:lnTo>
                  <a:lnTo>
                    <a:pt x="1846273" y="104866"/>
                  </a:lnTo>
                  <a:lnTo>
                    <a:pt x="1845665" y="107371"/>
                  </a:lnTo>
                  <a:lnTo>
                    <a:pt x="1845087" y="111006"/>
                  </a:lnTo>
                  <a:lnTo>
                    <a:pt x="1847481" y="111377"/>
                  </a:lnTo>
                  <a:lnTo>
                    <a:pt x="1850644" y="111432"/>
                  </a:lnTo>
                  <a:lnTo>
                    <a:pt x="1850212" y="114209"/>
                  </a:lnTo>
                  <a:close/>
                </a:path>
                <a:path w="4123054" h="179069">
                  <a:moveTo>
                    <a:pt x="1829328" y="48252"/>
                  </a:moveTo>
                  <a:lnTo>
                    <a:pt x="1828476" y="48252"/>
                  </a:lnTo>
                  <a:lnTo>
                    <a:pt x="1828476" y="45475"/>
                  </a:lnTo>
                  <a:lnTo>
                    <a:pt x="1829328" y="48252"/>
                  </a:lnTo>
                  <a:close/>
                </a:path>
                <a:path w="4123054" h="179069">
                  <a:moveTo>
                    <a:pt x="1846396" y="104362"/>
                  </a:moveTo>
                  <a:lnTo>
                    <a:pt x="1846097" y="102898"/>
                  </a:lnTo>
                  <a:lnTo>
                    <a:pt x="1828476" y="45475"/>
                  </a:lnTo>
                  <a:lnTo>
                    <a:pt x="1831384" y="45475"/>
                  </a:lnTo>
                  <a:lnTo>
                    <a:pt x="1847757" y="98889"/>
                  </a:lnTo>
                  <a:lnTo>
                    <a:pt x="1847790" y="99716"/>
                  </a:lnTo>
                  <a:lnTo>
                    <a:pt x="1846590" y="103563"/>
                  </a:lnTo>
                  <a:lnTo>
                    <a:pt x="1846396" y="104362"/>
                  </a:lnTo>
                  <a:close/>
                </a:path>
                <a:path w="4123054" h="179069">
                  <a:moveTo>
                    <a:pt x="1850644" y="111432"/>
                  </a:moveTo>
                  <a:lnTo>
                    <a:pt x="1847831" y="111432"/>
                  </a:lnTo>
                  <a:lnTo>
                    <a:pt x="1850240" y="111083"/>
                  </a:lnTo>
                  <a:lnTo>
                    <a:pt x="1849640" y="106351"/>
                  </a:lnTo>
                  <a:lnTo>
                    <a:pt x="1849338" y="104866"/>
                  </a:lnTo>
                  <a:lnTo>
                    <a:pt x="1849307" y="104171"/>
                  </a:lnTo>
                  <a:lnTo>
                    <a:pt x="1851002" y="98728"/>
                  </a:lnTo>
                  <a:lnTo>
                    <a:pt x="1867442" y="45475"/>
                  </a:lnTo>
                  <a:lnTo>
                    <a:pt x="1867442" y="48252"/>
                  </a:lnTo>
                  <a:lnTo>
                    <a:pt x="1869495" y="48252"/>
                  </a:lnTo>
                  <a:lnTo>
                    <a:pt x="1852002" y="104866"/>
                  </a:lnTo>
                  <a:lnTo>
                    <a:pt x="1851076" y="108654"/>
                  </a:lnTo>
                  <a:lnTo>
                    <a:pt x="1850644" y="111432"/>
                  </a:lnTo>
                  <a:close/>
                </a:path>
                <a:path w="4123054" h="179069">
                  <a:moveTo>
                    <a:pt x="1869495" y="48252"/>
                  </a:moveTo>
                  <a:lnTo>
                    <a:pt x="1867442" y="48252"/>
                  </a:lnTo>
                  <a:lnTo>
                    <a:pt x="1867442" y="45475"/>
                  </a:lnTo>
                  <a:lnTo>
                    <a:pt x="1870085" y="46289"/>
                  </a:lnTo>
                  <a:lnTo>
                    <a:pt x="1870051" y="46452"/>
                  </a:lnTo>
                  <a:lnTo>
                    <a:pt x="1869495" y="48252"/>
                  </a:lnTo>
                  <a:close/>
                </a:path>
                <a:path w="4123054" h="179069">
                  <a:moveTo>
                    <a:pt x="1865789" y="114209"/>
                  </a:moveTo>
                  <a:lnTo>
                    <a:pt x="1850212" y="114209"/>
                  </a:lnTo>
                  <a:lnTo>
                    <a:pt x="1851076" y="108654"/>
                  </a:lnTo>
                  <a:lnTo>
                    <a:pt x="1852002" y="104866"/>
                  </a:lnTo>
                  <a:lnTo>
                    <a:pt x="1870051" y="46452"/>
                  </a:lnTo>
                  <a:lnTo>
                    <a:pt x="1870085" y="46289"/>
                  </a:lnTo>
                  <a:lnTo>
                    <a:pt x="1867442" y="45475"/>
                  </a:lnTo>
                  <a:lnTo>
                    <a:pt x="1891640" y="45475"/>
                  </a:lnTo>
                  <a:lnTo>
                    <a:pt x="1865789" y="114209"/>
                  </a:lnTo>
                  <a:close/>
                </a:path>
                <a:path w="4123054" h="179069">
                  <a:moveTo>
                    <a:pt x="1833279" y="176086"/>
                  </a:moveTo>
                  <a:lnTo>
                    <a:pt x="1819284" y="176086"/>
                  </a:lnTo>
                  <a:lnTo>
                    <a:pt x="1831562" y="173922"/>
                  </a:lnTo>
                  <a:lnTo>
                    <a:pt x="1842193" y="167429"/>
                  </a:lnTo>
                  <a:lnTo>
                    <a:pt x="1851175" y="156608"/>
                  </a:lnTo>
                  <a:lnTo>
                    <a:pt x="1858508" y="141459"/>
                  </a:lnTo>
                  <a:lnTo>
                    <a:pt x="1894608" y="45475"/>
                  </a:lnTo>
                  <a:lnTo>
                    <a:pt x="1894608" y="48252"/>
                  </a:lnTo>
                  <a:lnTo>
                    <a:pt x="1896531" y="48252"/>
                  </a:lnTo>
                  <a:lnTo>
                    <a:pt x="1861108" y="142437"/>
                  </a:lnTo>
                  <a:lnTo>
                    <a:pt x="1853357" y="158374"/>
                  </a:lnTo>
                  <a:lnTo>
                    <a:pt x="1843804" y="169757"/>
                  </a:lnTo>
                  <a:lnTo>
                    <a:pt x="1833279" y="176086"/>
                  </a:lnTo>
                  <a:close/>
                </a:path>
                <a:path w="4123054" h="179069">
                  <a:moveTo>
                    <a:pt x="1783937" y="133735"/>
                  </a:moveTo>
                  <a:lnTo>
                    <a:pt x="1776231" y="133735"/>
                  </a:lnTo>
                  <a:lnTo>
                    <a:pt x="1764767" y="132027"/>
                  </a:lnTo>
                  <a:lnTo>
                    <a:pt x="1756579" y="126901"/>
                  </a:lnTo>
                  <a:lnTo>
                    <a:pt x="1751666" y="118358"/>
                  </a:lnTo>
                  <a:lnTo>
                    <a:pt x="1750096" y="106899"/>
                  </a:lnTo>
                  <a:lnTo>
                    <a:pt x="1750028" y="62919"/>
                  </a:lnTo>
                  <a:lnTo>
                    <a:pt x="1771811" y="62919"/>
                  </a:lnTo>
                  <a:lnTo>
                    <a:pt x="1771811" y="106899"/>
                  </a:lnTo>
                  <a:lnTo>
                    <a:pt x="1772908" y="110882"/>
                  </a:lnTo>
                  <a:lnTo>
                    <a:pt x="1773035" y="111083"/>
                  </a:lnTo>
                  <a:lnTo>
                    <a:pt x="1777555" y="116781"/>
                  </a:lnTo>
                  <a:lnTo>
                    <a:pt x="1781041" y="118288"/>
                  </a:lnTo>
                  <a:lnTo>
                    <a:pt x="1791766" y="118288"/>
                  </a:lnTo>
                  <a:lnTo>
                    <a:pt x="1791766" y="131631"/>
                  </a:lnTo>
                  <a:lnTo>
                    <a:pt x="1789604" y="132772"/>
                  </a:lnTo>
                  <a:lnTo>
                    <a:pt x="1783937" y="133735"/>
                  </a:lnTo>
                  <a:close/>
                </a:path>
                <a:path w="4123054" h="179069">
                  <a:moveTo>
                    <a:pt x="1788976" y="118288"/>
                  </a:moveTo>
                  <a:lnTo>
                    <a:pt x="1781041" y="118288"/>
                  </a:lnTo>
                  <a:lnTo>
                    <a:pt x="1777555" y="116781"/>
                  </a:lnTo>
                  <a:lnTo>
                    <a:pt x="1773035" y="111083"/>
                  </a:lnTo>
                  <a:lnTo>
                    <a:pt x="1772908" y="110882"/>
                  </a:lnTo>
                  <a:lnTo>
                    <a:pt x="1771811" y="106899"/>
                  </a:lnTo>
                  <a:lnTo>
                    <a:pt x="1771811" y="62919"/>
                  </a:lnTo>
                  <a:lnTo>
                    <a:pt x="1791766" y="62919"/>
                  </a:lnTo>
                  <a:lnTo>
                    <a:pt x="1791766" y="65695"/>
                  </a:lnTo>
                  <a:lnTo>
                    <a:pt x="1774583" y="65695"/>
                  </a:lnTo>
                  <a:lnTo>
                    <a:pt x="1774682" y="111006"/>
                  </a:lnTo>
                  <a:lnTo>
                    <a:pt x="1778260" y="115510"/>
                  </a:lnTo>
                  <a:lnTo>
                    <a:pt x="1791766" y="115510"/>
                  </a:lnTo>
                  <a:lnTo>
                    <a:pt x="1791766" y="117510"/>
                  </a:lnTo>
                  <a:lnTo>
                    <a:pt x="1788976" y="118288"/>
                  </a:lnTo>
                  <a:close/>
                </a:path>
                <a:path w="4123054" h="179069">
                  <a:moveTo>
                    <a:pt x="1784851" y="139289"/>
                  </a:moveTo>
                  <a:lnTo>
                    <a:pt x="1776231" y="139289"/>
                  </a:lnTo>
                  <a:lnTo>
                    <a:pt x="1762336" y="137234"/>
                  </a:lnTo>
                  <a:lnTo>
                    <a:pt x="1752413" y="131067"/>
                  </a:lnTo>
                  <a:lnTo>
                    <a:pt x="1746459" y="120788"/>
                  </a:lnTo>
                  <a:lnTo>
                    <a:pt x="1744544" y="106899"/>
                  </a:lnTo>
                  <a:lnTo>
                    <a:pt x="1744475" y="65695"/>
                  </a:lnTo>
                  <a:lnTo>
                    <a:pt x="1747247" y="65695"/>
                  </a:lnTo>
                  <a:lnTo>
                    <a:pt x="1747315" y="106899"/>
                  </a:lnTo>
                  <a:lnTo>
                    <a:pt x="1749059" y="119573"/>
                  </a:lnTo>
                  <a:lnTo>
                    <a:pt x="1754495" y="128984"/>
                  </a:lnTo>
                  <a:lnTo>
                    <a:pt x="1763553" y="134631"/>
                  </a:lnTo>
                  <a:lnTo>
                    <a:pt x="1776231" y="136513"/>
                  </a:lnTo>
                  <a:lnTo>
                    <a:pt x="1794412" y="136513"/>
                  </a:lnTo>
                  <a:lnTo>
                    <a:pt x="1791385" y="138112"/>
                  </a:lnTo>
                  <a:lnTo>
                    <a:pt x="1784851" y="139289"/>
                  </a:lnTo>
                  <a:close/>
                </a:path>
                <a:path w="4123054" h="179069">
                  <a:moveTo>
                    <a:pt x="1788499" y="115510"/>
                  </a:moveTo>
                  <a:lnTo>
                    <a:pt x="1778260" y="115510"/>
                  </a:lnTo>
                  <a:lnTo>
                    <a:pt x="1774682" y="111006"/>
                  </a:lnTo>
                  <a:lnTo>
                    <a:pt x="1774583" y="65695"/>
                  </a:lnTo>
                  <a:lnTo>
                    <a:pt x="1777365" y="65695"/>
                  </a:lnTo>
                  <a:lnTo>
                    <a:pt x="1777365" y="109030"/>
                  </a:lnTo>
                  <a:lnTo>
                    <a:pt x="1780108" y="112734"/>
                  </a:lnTo>
                  <a:lnTo>
                    <a:pt x="1797319" y="112734"/>
                  </a:lnTo>
                  <a:lnTo>
                    <a:pt x="1797319" y="112994"/>
                  </a:lnTo>
                  <a:lnTo>
                    <a:pt x="1791766" y="112994"/>
                  </a:lnTo>
                  <a:lnTo>
                    <a:pt x="1791766" y="114516"/>
                  </a:lnTo>
                  <a:lnTo>
                    <a:pt x="1791481" y="114672"/>
                  </a:lnTo>
                  <a:lnTo>
                    <a:pt x="1788499" y="115510"/>
                  </a:lnTo>
                  <a:close/>
                </a:path>
                <a:path w="4123054" h="179069">
                  <a:moveTo>
                    <a:pt x="1847488" y="111378"/>
                  </a:moveTo>
                  <a:lnTo>
                    <a:pt x="1846911" y="106899"/>
                  </a:lnTo>
                  <a:lnTo>
                    <a:pt x="1846499" y="104866"/>
                  </a:lnTo>
                  <a:lnTo>
                    <a:pt x="1846442" y="104171"/>
                  </a:lnTo>
                  <a:lnTo>
                    <a:pt x="1846611" y="103475"/>
                  </a:lnTo>
                  <a:lnTo>
                    <a:pt x="1847903" y="99356"/>
                  </a:lnTo>
                  <a:lnTo>
                    <a:pt x="1848802" y="102232"/>
                  </a:lnTo>
                  <a:lnTo>
                    <a:pt x="1849197" y="104171"/>
                  </a:lnTo>
                  <a:lnTo>
                    <a:pt x="1849137" y="104866"/>
                  </a:lnTo>
                  <a:lnTo>
                    <a:pt x="1848354" y="108076"/>
                  </a:lnTo>
                  <a:lnTo>
                    <a:pt x="1848264" y="108654"/>
                  </a:lnTo>
                  <a:lnTo>
                    <a:pt x="1847488" y="108654"/>
                  </a:lnTo>
                  <a:lnTo>
                    <a:pt x="1847488" y="111378"/>
                  </a:lnTo>
                  <a:close/>
                </a:path>
                <a:path w="4123054" h="179069">
                  <a:moveTo>
                    <a:pt x="1847481" y="111377"/>
                  </a:moveTo>
                  <a:lnTo>
                    <a:pt x="1845087" y="111006"/>
                  </a:lnTo>
                  <a:lnTo>
                    <a:pt x="1845665" y="107371"/>
                  </a:lnTo>
                  <a:lnTo>
                    <a:pt x="1846396" y="104362"/>
                  </a:lnTo>
                  <a:lnTo>
                    <a:pt x="1846911" y="106899"/>
                  </a:lnTo>
                  <a:lnTo>
                    <a:pt x="1847481" y="111377"/>
                  </a:lnTo>
                  <a:close/>
                </a:path>
                <a:path w="4123054" h="179069">
                  <a:moveTo>
                    <a:pt x="1847837" y="111387"/>
                  </a:moveTo>
                  <a:lnTo>
                    <a:pt x="1848354" y="108076"/>
                  </a:lnTo>
                  <a:lnTo>
                    <a:pt x="1849247" y="104417"/>
                  </a:lnTo>
                  <a:lnTo>
                    <a:pt x="1849640" y="106351"/>
                  </a:lnTo>
                  <a:lnTo>
                    <a:pt x="1850240" y="111083"/>
                  </a:lnTo>
                  <a:lnTo>
                    <a:pt x="1847837" y="111387"/>
                  </a:lnTo>
                  <a:close/>
                </a:path>
                <a:path w="4123054" h="179069">
                  <a:moveTo>
                    <a:pt x="1797319" y="112734"/>
                  </a:moveTo>
                  <a:lnTo>
                    <a:pt x="1788023" y="112734"/>
                  </a:lnTo>
                  <a:lnTo>
                    <a:pt x="1790566" y="112008"/>
                  </a:lnTo>
                  <a:lnTo>
                    <a:pt x="1797319" y="108308"/>
                  </a:lnTo>
                  <a:lnTo>
                    <a:pt x="1797319" y="112734"/>
                  </a:lnTo>
                  <a:close/>
                </a:path>
                <a:path w="4123054" h="179069">
                  <a:moveTo>
                    <a:pt x="1847676" y="111408"/>
                  </a:moveTo>
                  <a:lnTo>
                    <a:pt x="1847488" y="108654"/>
                  </a:lnTo>
                  <a:lnTo>
                    <a:pt x="1847831" y="108654"/>
                  </a:lnTo>
                  <a:lnTo>
                    <a:pt x="1847831" y="111388"/>
                  </a:lnTo>
                  <a:lnTo>
                    <a:pt x="1847676" y="111408"/>
                  </a:lnTo>
                  <a:close/>
                </a:path>
                <a:path w="4123054" h="179069">
                  <a:moveTo>
                    <a:pt x="1847831" y="111388"/>
                  </a:moveTo>
                  <a:lnTo>
                    <a:pt x="1847831" y="108654"/>
                  </a:lnTo>
                  <a:lnTo>
                    <a:pt x="1848264" y="108654"/>
                  </a:lnTo>
                  <a:lnTo>
                    <a:pt x="1847831" y="111388"/>
                  </a:lnTo>
                  <a:close/>
                </a:path>
                <a:path w="4123054" h="179069">
                  <a:moveTo>
                    <a:pt x="1847488" y="111432"/>
                  </a:moveTo>
                  <a:lnTo>
                    <a:pt x="1847676" y="111408"/>
                  </a:lnTo>
                  <a:lnTo>
                    <a:pt x="1847488" y="111432"/>
                  </a:lnTo>
                  <a:close/>
                </a:path>
                <a:path w="4123054" h="179069">
                  <a:moveTo>
                    <a:pt x="1847831" y="111432"/>
                  </a:moveTo>
                  <a:lnTo>
                    <a:pt x="1847676" y="111408"/>
                  </a:lnTo>
                  <a:lnTo>
                    <a:pt x="1847831" y="111388"/>
                  </a:lnTo>
                  <a:close/>
                </a:path>
                <a:path w="4123054" h="179069">
                  <a:moveTo>
                    <a:pt x="1847831" y="111432"/>
                  </a:moveTo>
                  <a:lnTo>
                    <a:pt x="1847488" y="111432"/>
                  </a:lnTo>
                  <a:lnTo>
                    <a:pt x="1847676" y="111408"/>
                  </a:lnTo>
                  <a:lnTo>
                    <a:pt x="1847831" y="111432"/>
                  </a:lnTo>
                  <a:close/>
                </a:path>
                <a:path w="4123054" h="179069">
                  <a:moveTo>
                    <a:pt x="1791766" y="114516"/>
                  </a:moveTo>
                  <a:lnTo>
                    <a:pt x="1791766" y="112994"/>
                  </a:lnTo>
                  <a:lnTo>
                    <a:pt x="1794548" y="112994"/>
                  </a:lnTo>
                  <a:lnTo>
                    <a:pt x="1791766" y="114516"/>
                  </a:lnTo>
                  <a:close/>
                </a:path>
                <a:path w="4123054" h="179069">
                  <a:moveTo>
                    <a:pt x="1791766" y="117510"/>
                  </a:moveTo>
                  <a:lnTo>
                    <a:pt x="1791766" y="114516"/>
                  </a:lnTo>
                  <a:lnTo>
                    <a:pt x="1794548" y="112994"/>
                  </a:lnTo>
                  <a:lnTo>
                    <a:pt x="1794548" y="116159"/>
                  </a:lnTo>
                  <a:lnTo>
                    <a:pt x="1792395" y="117335"/>
                  </a:lnTo>
                  <a:lnTo>
                    <a:pt x="1791766" y="117510"/>
                  </a:lnTo>
                  <a:close/>
                </a:path>
                <a:path w="4123054" h="179069">
                  <a:moveTo>
                    <a:pt x="1794548" y="116159"/>
                  </a:moveTo>
                  <a:lnTo>
                    <a:pt x="1794548" y="112994"/>
                  </a:lnTo>
                  <a:lnTo>
                    <a:pt x="1795881" y="115430"/>
                  </a:lnTo>
                  <a:lnTo>
                    <a:pt x="1794548" y="116159"/>
                  </a:lnTo>
                  <a:close/>
                </a:path>
                <a:path w="4123054" h="179069">
                  <a:moveTo>
                    <a:pt x="1794412" y="136513"/>
                  </a:moveTo>
                  <a:lnTo>
                    <a:pt x="1784394" y="136513"/>
                  </a:lnTo>
                  <a:lnTo>
                    <a:pt x="1790500" y="135442"/>
                  </a:lnTo>
                  <a:lnTo>
                    <a:pt x="1794548" y="133302"/>
                  </a:lnTo>
                  <a:lnTo>
                    <a:pt x="1794548" y="116159"/>
                  </a:lnTo>
                  <a:lnTo>
                    <a:pt x="1795881" y="115430"/>
                  </a:lnTo>
                  <a:lnTo>
                    <a:pt x="1794548" y="112994"/>
                  </a:lnTo>
                  <a:lnTo>
                    <a:pt x="1797319" y="112994"/>
                  </a:lnTo>
                  <a:lnTo>
                    <a:pt x="1797319" y="134974"/>
                  </a:lnTo>
                  <a:lnTo>
                    <a:pt x="1794412" y="136513"/>
                  </a:lnTo>
                  <a:close/>
                </a:path>
                <a:path w="4123054" h="179069">
                  <a:moveTo>
                    <a:pt x="1791766" y="115510"/>
                  </a:moveTo>
                  <a:lnTo>
                    <a:pt x="1788499" y="115510"/>
                  </a:lnTo>
                  <a:lnTo>
                    <a:pt x="1791481" y="114672"/>
                  </a:lnTo>
                  <a:lnTo>
                    <a:pt x="1791766" y="114516"/>
                  </a:lnTo>
                  <a:lnTo>
                    <a:pt x="1791766" y="115510"/>
                  </a:lnTo>
                  <a:close/>
                </a:path>
                <a:path w="4123054" h="179069">
                  <a:moveTo>
                    <a:pt x="1791766" y="131631"/>
                  </a:moveTo>
                  <a:lnTo>
                    <a:pt x="1791766" y="117510"/>
                  </a:lnTo>
                  <a:lnTo>
                    <a:pt x="1792395" y="117335"/>
                  </a:lnTo>
                  <a:lnTo>
                    <a:pt x="1794548" y="116159"/>
                  </a:lnTo>
                  <a:lnTo>
                    <a:pt x="1794548" y="130846"/>
                  </a:lnTo>
                  <a:lnTo>
                    <a:pt x="1793252" y="130846"/>
                  </a:lnTo>
                  <a:lnTo>
                    <a:pt x="1791766" y="131631"/>
                  </a:lnTo>
                  <a:close/>
                </a:path>
                <a:path w="4123054" h="179069">
                  <a:moveTo>
                    <a:pt x="1791766" y="118288"/>
                  </a:moveTo>
                  <a:lnTo>
                    <a:pt x="1788976" y="118288"/>
                  </a:lnTo>
                  <a:lnTo>
                    <a:pt x="1791766" y="117510"/>
                  </a:lnTo>
                  <a:lnTo>
                    <a:pt x="1791766" y="118288"/>
                  </a:lnTo>
                  <a:close/>
                </a:path>
                <a:path w="4123054" h="179069">
                  <a:moveTo>
                    <a:pt x="1794548" y="133302"/>
                  </a:moveTo>
                  <a:lnTo>
                    <a:pt x="1791766" y="133302"/>
                  </a:lnTo>
                  <a:lnTo>
                    <a:pt x="1791766" y="131631"/>
                  </a:lnTo>
                  <a:lnTo>
                    <a:pt x="1793252" y="130846"/>
                  </a:lnTo>
                  <a:lnTo>
                    <a:pt x="1794548" y="133302"/>
                  </a:lnTo>
                  <a:close/>
                </a:path>
                <a:path w="4123054" h="179069">
                  <a:moveTo>
                    <a:pt x="1794548" y="133302"/>
                  </a:moveTo>
                  <a:lnTo>
                    <a:pt x="1793252" y="130846"/>
                  </a:lnTo>
                  <a:lnTo>
                    <a:pt x="1794548" y="130846"/>
                  </a:lnTo>
                  <a:lnTo>
                    <a:pt x="1794548" y="133302"/>
                  </a:lnTo>
                  <a:close/>
                </a:path>
                <a:path w="4123054" h="179069">
                  <a:moveTo>
                    <a:pt x="1793728" y="133735"/>
                  </a:moveTo>
                  <a:lnTo>
                    <a:pt x="1783937" y="133735"/>
                  </a:lnTo>
                  <a:lnTo>
                    <a:pt x="1789604" y="132772"/>
                  </a:lnTo>
                  <a:lnTo>
                    <a:pt x="1791766" y="131631"/>
                  </a:lnTo>
                  <a:lnTo>
                    <a:pt x="1791766" y="133302"/>
                  </a:lnTo>
                  <a:lnTo>
                    <a:pt x="1794548" y="133302"/>
                  </a:lnTo>
                  <a:lnTo>
                    <a:pt x="1793728" y="133735"/>
                  </a:lnTo>
                  <a:close/>
                </a:path>
                <a:path w="4123054" h="179069">
                  <a:moveTo>
                    <a:pt x="1831638" y="135216"/>
                  </a:moveTo>
                  <a:lnTo>
                    <a:pt x="1831199" y="134139"/>
                  </a:lnTo>
                  <a:lnTo>
                    <a:pt x="1831648" y="133083"/>
                  </a:lnTo>
                  <a:lnTo>
                    <a:pt x="1834137" y="134139"/>
                  </a:lnTo>
                  <a:lnTo>
                    <a:pt x="1831638" y="135216"/>
                  </a:lnTo>
                  <a:close/>
                </a:path>
                <a:path w="4123054" h="179069">
                  <a:moveTo>
                    <a:pt x="1834210" y="134170"/>
                  </a:moveTo>
                  <a:lnTo>
                    <a:pt x="1831648" y="133083"/>
                  </a:lnTo>
                  <a:lnTo>
                    <a:pt x="1833767" y="133083"/>
                  </a:lnTo>
                  <a:lnTo>
                    <a:pt x="1834210" y="134170"/>
                  </a:lnTo>
                  <a:close/>
                </a:path>
                <a:path w="4123054" h="179069">
                  <a:moveTo>
                    <a:pt x="1825930" y="152395"/>
                  </a:moveTo>
                  <a:lnTo>
                    <a:pt x="1820589" y="152395"/>
                  </a:lnTo>
                  <a:lnTo>
                    <a:pt x="1824656" y="149636"/>
                  </a:lnTo>
                  <a:lnTo>
                    <a:pt x="1826961" y="144121"/>
                  </a:lnTo>
                  <a:lnTo>
                    <a:pt x="1831199" y="134139"/>
                  </a:lnTo>
                  <a:lnTo>
                    <a:pt x="1831638" y="135216"/>
                  </a:lnTo>
                  <a:lnTo>
                    <a:pt x="1833765" y="135216"/>
                  </a:lnTo>
                  <a:lnTo>
                    <a:pt x="1828722" y="147108"/>
                  </a:lnTo>
                  <a:lnTo>
                    <a:pt x="1826742" y="151845"/>
                  </a:lnTo>
                  <a:lnTo>
                    <a:pt x="1825930" y="152395"/>
                  </a:lnTo>
                  <a:close/>
                </a:path>
                <a:path w="4123054" h="179069">
                  <a:moveTo>
                    <a:pt x="1833765" y="135216"/>
                  </a:moveTo>
                  <a:lnTo>
                    <a:pt x="1831638" y="135216"/>
                  </a:lnTo>
                  <a:lnTo>
                    <a:pt x="1834210" y="134170"/>
                  </a:lnTo>
                  <a:lnTo>
                    <a:pt x="1833765" y="135216"/>
                  </a:lnTo>
                  <a:close/>
                </a:path>
                <a:path w="4123054" h="179069">
                  <a:moveTo>
                    <a:pt x="1970636" y="162895"/>
                  </a:moveTo>
                  <a:lnTo>
                    <a:pt x="1891312" y="162895"/>
                  </a:lnTo>
                  <a:lnTo>
                    <a:pt x="1891312" y="147014"/>
                  </a:lnTo>
                  <a:lnTo>
                    <a:pt x="1970636" y="147014"/>
                  </a:lnTo>
                  <a:lnTo>
                    <a:pt x="1970636" y="162895"/>
                  </a:lnTo>
                  <a:close/>
                </a:path>
                <a:path w="4123054" h="179069">
                  <a:moveTo>
                    <a:pt x="1819284" y="178864"/>
                  </a:moveTo>
                  <a:lnTo>
                    <a:pt x="1812312" y="178864"/>
                  </a:lnTo>
                  <a:lnTo>
                    <a:pt x="1806540" y="178060"/>
                  </a:lnTo>
                  <a:lnTo>
                    <a:pt x="1800101" y="175798"/>
                  </a:lnTo>
                  <a:lnTo>
                    <a:pt x="1800101" y="147108"/>
                  </a:lnTo>
                  <a:lnTo>
                    <a:pt x="1807492" y="151452"/>
                  </a:lnTo>
                  <a:lnTo>
                    <a:pt x="1809378" y="151960"/>
                  </a:lnTo>
                  <a:lnTo>
                    <a:pt x="1802882" y="151960"/>
                  </a:lnTo>
                  <a:lnTo>
                    <a:pt x="1801472" y="154355"/>
                  </a:lnTo>
                  <a:lnTo>
                    <a:pt x="1802861" y="155171"/>
                  </a:lnTo>
                  <a:lnTo>
                    <a:pt x="1802882" y="173831"/>
                  </a:lnTo>
                  <a:lnTo>
                    <a:pt x="1807159" y="175335"/>
                  </a:lnTo>
                  <a:lnTo>
                    <a:pt x="1812626" y="176086"/>
                  </a:lnTo>
                  <a:lnTo>
                    <a:pt x="1833279" y="176086"/>
                  </a:lnTo>
                  <a:lnTo>
                    <a:pt x="1832447" y="176587"/>
                  </a:lnTo>
                  <a:lnTo>
                    <a:pt x="1819284" y="178864"/>
                  </a:lnTo>
                  <a:close/>
                </a:path>
                <a:path w="4123054" h="179069">
                  <a:moveTo>
                    <a:pt x="1802882" y="155183"/>
                  </a:moveTo>
                  <a:lnTo>
                    <a:pt x="1801472" y="154355"/>
                  </a:lnTo>
                  <a:lnTo>
                    <a:pt x="1802882" y="151960"/>
                  </a:lnTo>
                  <a:lnTo>
                    <a:pt x="1802882" y="155183"/>
                  </a:lnTo>
                  <a:close/>
                </a:path>
                <a:path w="4123054" h="179069">
                  <a:moveTo>
                    <a:pt x="1805654" y="156779"/>
                  </a:moveTo>
                  <a:lnTo>
                    <a:pt x="1802882" y="155183"/>
                  </a:lnTo>
                  <a:lnTo>
                    <a:pt x="1802882" y="151960"/>
                  </a:lnTo>
                  <a:lnTo>
                    <a:pt x="1805654" y="153591"/>
                  </a:lnTo>
                  <a:lnTo>
                    <a:pt x="1805654" y="156779"/>
                  </a:lnTo>
                  <a:close/>
                </a:path>
                <a:path w="4123054" h="179069">
                  <a:moveTo>
                    <a:pt x="1805654" y="153591"/>
                  </a:moveTo>
                  <a:lnTo>
                    <a:pt x="1802882" y="151960"/>
                  </a:lnTo>
                  <a:lnTo>
                    <a:pt x="1805654" y="151960"/>
                  </a:lnTo>
                  <a:lnTo>
                    <a:pt x="1805654" y="153591"/>
                  </a:lnTo>
                  <a:close/>
                </a:path>
                <a:path w="4123054" h="179069">
                  <a:moveTo>
                    <a:pt x="1821827" y="155171"/>
                  </a:moveTo>
                  <a:lnTo>
                    <a:pt x="1810483" y="155171"/>
                  </a:lnTo>
                  <a:lnTo>
                    <a:pt x="1806521" y="154101"/>
                  </a:lnTo>
                  <a:lnTo>
                    <a:pt x="1805654" y="153591"/>
                  </a:lnTo>
                  <a:lnTo>
                    <a:pt x="1805654" y="151960"/>
                  </a:lnTo>
                  <a:lnTo>
                    <a:pt x="1809378" y="151960"/>
                  </a:lnTo>
                  <a:lnTo>
                    <a:pt x="1810988" y="152395"/>
                  </a:lnTo>
                  <a:lnTo>
                    <a:pt x="1825930" y="152395"/>
                  </a:lnTo>
                  <a:lnTo>
                    <a:pt x="1821827" y="155171"/>
                  </a:lnTo>
                  <a:close/>
                </a:path>
                <a:path w="4123054" h="179069">
                  <a:moveTo>
                    <a:pt x="1823056" y="157949"/>
                  </a:moveTo>
                  <a:lnTo>
                    <a:pt x="1809978" y="157949"/>
                  </a:lnTo>
                  <a:lnTo>
                    <a:pt x="1805654" y="156779"/>
                  </a:lnTo>
                  <a:lnTo>
                    <a:pt x="1805654" y="153591"/>
                  </a:lnTo>
                  <a:lnTo>
                    <a:pt x="1806521" y="154101"/>
                  </a:lnTo>
                  <a:lnTo>
                    <a:pt x="1810483" y="155171"/>
                  </a:lnTo>
                  <a:lnTo>
                    <a:pt x="1827171" y="155171"/>
                  </a:lnTo>
                  <a:lnTo>
                    <a:pt x="1823056" y="157949"/>
                  </a:lnTo>
                  <a:close/>
                </a:path>
                <a:path w="4123054" h="179069">
                  <a:moveTo>
                    <a:pt x="1802882" y="173831"/>
                  </a:moveTo>
                  <a:lnTo>
                    <a:pt x="1802882" y="155183"/>
                  </a:lnTo>
                  <a:lnTo>
                    <a:pt x="1805549" y="156751"/>
                  </a:lnTo>
                  <a:lnTo>
                    <a:pt x="1805654" y="171210"/>
                  </a:lnTo>
                  <a:lnTo>
                    <a:pt x="1803796" y="171210"/>
                  </a:lnTo>
                  <a:lnTo>
                    <a:pt x="1802882" y="173831"/>
                  </a:lnTo>
                  <a:close/>
                </a:path>
                <a:path w="4123054" h="179069">
                  <a:moveTo>
                    <a:pt x="1819284" y="173310"/>
                  </a:moveTo>
                  <a:lnTo>
                    <a:pt x="1812940" y="173310"/>
                  </a:lnTo>
                  <a:lnTo>
                    <a:pt x="1807778" y="172610"/>
                  </a:lnTo>
                  <a:lnTo>
                    <a:pt x="1805654" y="171863"/>
                  </a:lnTo>
                  <a:lnTo>
                    <a:pt x="1805654" y="156779"/>
                  </a:lnTo>
                  <a:lnTo>
                    <a:pt x="1809978" y="157949"/>
                  </a:lnTo>
                  <a:lnTo>
                    <a:pt x="1846444" y="157949"/>
                  </a:lnTo>
                  <a:lnTo>
                    <a:pt x="1840578" y="165103"/>
                  </a:lnTo>
                  <a:lnTo>
                    <a:pt x="1830676" y="171258"/>
                  </a:lnTo>
                  <a:lnTo>
                    <a:pt x="1819284" y="173310"/>
                  </a:lnTo>
                  <a:close/>
                </a:path>
                <a:path w="4123054" h="179069">
                  <a:moveTo>
                    <a:pt x="1819284" y="176086"/>
                  </a:moveTo>
                  <a:lnTo>
                    <a:pt x="1812626" y="176086"/>
                  </a:lnTo>
                  <a:lnTo>
                    <a:pt x="1807159" y="175335"/>
                  </a:lnTo>
                  <a:lnTo>
                    <a:pt x="1802882" y="173831"/>
                  </a:lnTo>
                  <a:lnTo>
                    <a:pt x="1803796" y="171210"/>
                  </a:lnTo>
                  <a:lnTo>
                    <a:pt x="1805654" y="171863"/>
                  </a:lnTo>
                  <a:lnTo>
                    <a:pt x="1805654" y="173831"/>
                  </a:lnTo>
                  <a:lnTo>
                    <a:pt x="1831712" y="173831"/>
                  </a:lnTo>
                  <a:lnTo>
                    <a:pt x="1831562" y="173922"/>
                  </a:lnTo>
                  <a:lnTo>
                    <a:pt x="1819284" y="176086"/>
                  </a:lnTo>
                  <a:close/>
                </a:path>
                <a:path w="4123054" h="179069">
                  <a:moveTo>
                    <a:pt x="1805654" y="171863"/>
                  </a:moveTo>
                  <a:lnTo>
                    <a:pt x="1803796" y="171210"/>
                  </a:lnTo>
                  <a:lnTo>
                    <a:pt x="1805654" y="171210"/>
                  </a:lnTo>
                  <a:lnTo>
                    <a:pt x="1805654" y="171863"/>
                  </a:lnTo>
                  <a:close/>
                </a:path>
                <a:path w="4123054" h="179069">
                  <a:moveTo>
                    <a:pt x="1831712" y="173831"/>
                  </a:moveTo>
                  <a:lnTo>
                    <a:pt x="1805654" y="173831"/>
                  </a:lnTo>
                  <a:lnTo>
                    <a:pt x="1805654" y="171863"/>
                  </a:lnTo>
                  <a:lnTo>
                    <a:pt x="1807778" y="172610"/>
                  </a:lnTo>
                  <a:lnTo>
                    <a:pt x="1812940" y="173310"/>
                  </a:lnTo>
                  <a:lnTo>
                    <a:pt x="1832565" y="173310"/>
                  </a:lnTo>
                  <a:lnTo>
                    <a:pt x="1831712" y="173831"/>
                  </a:lnTo>
                  <a:close/>
                </a:path>
                <a:path w="4123054" h="179069">
                  <a:moveTo>
                    <a:pt x="2019928" y="139289"/>
                  </a:moveTo>
                  <a:lnTo>
                    <a:pt x="1978922" y="119001"/>
                  </a:lnTo>
                  <a:lnTo>
                    <a:pt x="1971332" y="92079"/>
                  </a:lnTo>
                  <a:lnTo>
                    <a:pt x="1972234" y="80784"/>
                  </a:lnTo>
                  <a:lnTo>
                    <a:pt x="1993548" y="48311"/>
                  </a:lnTo>
                  <a:lnTo>
                    <a:pt x="2024005" y="40528"/>
                  </a:lnTo>
                  <a:lnTo>
                    <a:pt x="2034987" y="40528"/>
                  </a:lnTo>
                  <a:lnTo>
                    <a:pt x="2043036" y="42046"/>
                  </a:lnTo>
                  <a:lnTo>
                    <a:pt x="2045162" y="43305"/>
                  </a:lnTo>
                  <a:lnTo>
                    <a:pt x="2024005" y="43305"/>
                  </a:lnTo>
                  <a:lnTo>
                    <a:pt x="2013211" y="44121"/>
                  </a:lnTo>
                  <a:lnTo>
                    <a:pt x="1977501" y="71825"/>
                  </a:lnTo>
                  <a:lnTo>
                    <a:pt x="1974103" y="92079"/>
                  </a:lnTo>
                  <a:lnTo>
                    <a:pt x="1974896" y="101435"/>
                  </a:lnTo>
                  <a:lnTo>
                    <a:pt x="2001447" y="133422"/>
                  </a:lnTo>
                  <a:lnTo>
                    <a:pt x="2019928" y="136513"/>
                  </a:lnTo>
                  <a:lnTo>
                    <a:pt x="2040977" y="136513"/>
                  </a:lnTo>
                  <a:lnTo>
                    <a:pt x="2036117" y="137851"/>
                  </a:lnTo>
                  <a:lnTo>
                    <a:pt x="2028544" y="138930"/>
                  </a:lnTo>
                  <a:lnTo>
                    <a:pt x="2019928" y="139289"/>
                  </a:lnTo>
                  <a:close/>
                </a:path>
                <a:path w="4123054" h="179069">
                  <a:moveTo>
                    <a:pt x="2019928" y="136513"/>
                  </a:moveTo>
                  <a:lnTo>
                    <a:pt x="1981236" y="117447"/>
                  </a:lnTo>
                  <a:lnTo>
                    <a:pt x="1974103" y="92079"/>
                  </a:lnTo>
                  <a:lnTo>
                    <a:pt x="1974953" y="81352"/>
                  </a:lnTo>
                  <a:lnTo>
                    <a:pt x="2003559" y="46570"/>
                  </a:lnTo>
                  <a:lnTo>
                    <a:pt x="2024005" y="43305"/>
                  </a:lnTo>
                  <a:lnTo>
                    <a:pt x="2034482" y="43305"/>
                  </a:lnTo>
                  <a:lnTo>
                    <a:pt x="2042055" y="44694"/>
                  </a:lnTo>
                  <a:lnTo>
                    <a:pt x="2044398" y="46082"/>
                  </a:lnTo>
                  <a:lnTo>
                    <a:pt x="2024005" y="46082"/>
                  </a:lnTo>
                  <a:lnTo>
                    <a:pt x="2013748" y="46850"/>
                  </a:lnTo>
                  <a:lnTo>
                    <a:pt x="1980065" y="72916"/>
                  </a:lnTo>
                  <a:lnTo>
                    <a:pt x="1976885" y="92079"/>
                  </a:lnTo>
                  <a:lnTo>
                    <a:pt x="1977624" y="100874"/>
                  </a:lnTo>
                  <a:lnTo>
                    <a:pt x="2002455" y="130831"/>
                  </a:lnTo>
                  <a:lnTo>
                    <a:pt x="2019928" y="133735"/>
                  </a:lnTo>
                  <a:lnTo>
                    <a:pt x="2040670" y="133735"/>
                  </a:lnTo>
                  <a:lnTo>
                    <a:pt x="2035399" y="135168"/>
                  </a:lnTo>
                  <a:lnTo>
                    <a:pt x="2028179" y="136176"/>
                  </a:lnTo>
                  <a:lnTo>
                    <a:pt x="2019928" y="136513"/>
                  </a:lnTo>
                  <a:close/>
                </a:path>
                <a:path w="4123054" h="179069">
                  <a:moveTo>
                    <a:pt x="2049522" y="70729"/>
                  </a:moveTo>
                  <a:lnTo>
                    <a:pt x="2046741" y="70729"/>
                  </a:lnTo>
                  <a:lnTo>
                    <a:pt x="2048408" y="68505"/>
                  </a:lnTo>
                  <a:lnTo>
                    <a:pt x="2046741" y="67259"/>
                  </a:lnTo>
                  <a:lnTo>
                    <a:pt x="2046741" y="47471"/>
                  </a:lnTo>
                  <a:lnTo>
                    <a:pt x="2042055" y="44694"/>
                  </a:lnTo>
                  <a:lnTo>
                    <a:pt x="2034482" y="43305"/>
                  </a:lnTo>
                  <a:lnTo>
                    <a:pt x="2045162" y="43305"/>
                  </a:lnTo>
                  <a:lnTo>
                    <a:pt x="2049522" y="45888"/>
                  </a:lnTo>
                  <a:lnTo>
                    <a:pt x="2049522" y="70729"/>
                  </a:lnTo>
                  <a:close/>
                </a:path>
                <a:path w="4123054" h="179069">
                  <a:moveTo>
                    <a:pt x="2019928" y="133735"/>
                  </a:moveTo>
                  <a:lnTo>
                    <a:pt x="1983543" y="115893"/>
                  </a:lnTo>
                  <a:lnTo>
                    <a:pt x="1976885" y="92079"/>
                  </a:lnTo>
                  <a:lnTo>
                    <a:pt x="1977680" y="81921"/>
                  </a:lnTo>
                  <a:lnTo>
                    <a:pt x="2004597" y="49154"/>
                  </a:lnTo>
                  <a:lnTo>
                    <a:pt x="2024005" y="46082"/>
                  </a:lnTo>
                  <a:lnTo>
                    <a:pt x="2033968" y="46082"/>
                  </a:lnTo>
                  <a:lnTo>
                    <a:pt x="2041083" y="47342"/>
                  </a:lnTo>
                  <a:lnTo>
                    <a:pt x="2043969" y="49053"/>
                  </a:lnTo>
                  <a:lnTo>
                    <a:pt x="2043969" y="61530"/>
                  </a:lnTo>
                  <a:lnTo>
                    <a:pt x="2018928" y="61530"/>
                  </a:lnTo>
                  <a:lnTo>
                    <a:pt x="2012042" y="64101"/>
                  </a:lnTo>
                  <a:lnTo>
                    <a:pt x="2001755" y="74385"/>
                  </a:lnTo>
                  <a:lnTo>
                    <a:pt x="1999196" y="81352"/>
                  </a:lnTo>
                  <a:lnTo>
                    <a:pt x="1999183" y="98880"/>
                  </a:lnTo>
                  <a:lnTo>
                    <a:pt x="2001650" y="105705"/>
                  </a:lnTo>
                  <a:lnTo>
                    <a:pt x="2011518" y="115768"/>
                  </a:lnTo>
                  <a:lnTo>
                    <a:pt x="2018223" y="118288"/>
                  </a:lnTo>
                  <a:lnTo>
                    <a:pt x="2043969" y="118288"/>
                  </a:lnTo>
                  <a:lnTo>
                    <a:pt x="2043969" y="129356"/>
                  </a:lnTo>
                  <a:lnTo>
                    <a:pt x="2040525" y="130919"/>
                  </a:lnTo>
                  <a:lnTo>
                    <a:pt x="2034679" y="132484"/>
                  </a:lnTo>
                  <a:lnTo>
                    <a:pt x="2027813" y="133422"/>
                  </a:lnTo>
                  <a:lnTo>
                    <a:pt x="2019928" y="133735"/>
                  </a:lnTo>
                  <a:close/>
                </a:path>
                <a:path w="4123054" h="179069">
                  <a:moveTo>
                    <a:pt x="2043969" y="49053"/>
                  </a:moveTo>
                  <a:lnTo>
                    <a:pt x="2041083" y="47342"/>
                  </a:lnTo>
                  <a:lnTo>
                    <a:pt x="2033968" y="46082"/>
                  </a:lnTo>
                  <a:lnTo>
                    <a:pt x="2044398" y="46082"/>
                  </a:lnTo>
                  <a:lnTo>
                    <a:pt x="2046741" y="47471"/>
                  </a:lnTo>
                  <a:lnTo>
                    <a:pt x="2043969" y="47471"/>
                  </a:lnTo>
                  <a:lnTo>
                    <a:pt x="2043969" y="49053"/>
                  </a:lnTo>
                  <a:close/>
                </a:path>
                <a:path w="4123054" h="179069">
                  <a:moveTo>
                    <a:pt x="2045331" y="49860"/>
                  </a:moveTo>
                  <a:lnTo>
                    <a:pt x="2043969" y="49053"/>
                  </a:lnTo>
                  <a:lnTo>
                    <a:pt x="2043969" y="47471"/>
                  </a:lnTo>
                  <a:lnTo>
                    <a:pt x="2046741" y="47471"/>
                  </a:lnTo>
                  <a:lnTo>
                    <a:pt x="2045331" y="49860"/>
                  </a:lnTo>
                  <a:close/>
                </a:path>
                <a:path w="4123054" h="179069">
                  <a:moveTo>
                    <a:pt x="2046741" y="49860"/>
                  </a:moveTo>
                  <a:lnTo>
                    <a:pt x="2045331" y="49860"/>
                  </a:lnTo>
                  <a:lnTo>
                    <a:pt x="2046741" y="47471"/>
                  </a:lnTo>
                  <a:lnTo>
                    <a:pt x="2046741" y="49860"/>
                  </a:lnTo>
                  <a:close/>
                </a:path>
                <a:path w="4123054" h="179069">
                  <a:moveTo>
                    <a:pt x="2046741" y="67259"/>
                  </a:moveTo>
                  <a:lnTo>
                    <a:pt x="2043969" y="65187"/>
                  </a:lnTo>
                  <a:lnTo>
                    <a:pt x="2043969" y="49053"/>
                  </a:lnTo>
                  <a:lnTo>
                    <a:pt x="2045331" y="49860"/>
                  </a:lnTo>
                  <a:lnTo>
                    <a:pt x="2046741" y="49860"/>
                  </a:lnTo>
                  <a:lnTo>
                    <a:pt x="2046741" y="67259"/>
                  </a:lnTo>
                  <a:close/>
                </a:path>
                <a:path w="4123054" h="179069">
                  <a:moveTo>
                    <a:pt x="2034073" y="118288"/>
                  </a:moveTo>
                  <a:lnTo>
                    <a:pt x="2018223" y="118288"/>
                  </a:lnTo>
                  <a:lnTo>
                    <a:pt x="2011518" y="115768"/>
                  </a:lnTo>
                  <a:lnTo>
                    <a:pt x="2001650" y="105705"/>
                  </a:lnTo>
                  <a:lnTo>
                    <a:pt x="1999183" y="98880"/>
                  </a:lnTo>
                  <a:lnTo>
                    <a:pt x="1999196" y="81352"/>
                  </a:lnTo>
                  <a:lnTo>
                    <a:pt x="2001755" y="74385"/>
                  </a:lnTo>
                  <a:lnTo>
                    <a:pt x="2012042" y="64101"/>
                  </a:lnTo>
                  <a:lnTo>
                    <a:pt x="2018928" y="61530"/>
                  </a:lnTo>
                  <a:lnTo>
                    <a:pt x="2035244" y="61530"/>
                  </a:lnTo>
                  <a:lnTo>
                    <a:pt x="2042188" y="63855"/>
                  </a:lnTo>
                  <a:lnTo>
                    <a:pt x="2042793" y="64308"/>
                  </a:lnTo>
                  <a:lnTo>
                    <a:pt x="2019700" y="64308"/>
                  </a:lnTo>
                  <a:lnTo>
                    <a:pt x="2013461" y="66607"/>
                  </a:lnTo>
                  <a:lnTo>
                    <a:pt x="2004260" y="75806"/>
                  </a:lnTo>
                  <a:lnTo>
                    <a:pt x="2002049" y="81921"/>
                  </a:lnTo>
                  <a:lnTo>
                    <a:pt x="2001964" y="98124"/>
                  </a:lnTo>
                  <a:lnTo>
                    <a:pt x="2004164" y="104301"/>
                  </a:lnTo>
                  <a:lnTo>
                    <a:pt x="2012956" y="113269"/>
                  </a:lnTo>
                  <a:lnTo>
                    <a:pt x="2019004" y="115510"/>
                  </a:lnTo>
                  <a:lnTo>
                    <a:pt x="2042006" y="115510"/>
                  </a:lnTo>
                  <a:lnTo>
                    <a:pt x="2041264" y="115996"/>
                  </a:lnTo>
                  <a:lnTo>
                    <a:pt x="2034073" y="118288"/>
                  </a:lnTo>
                  <a:close/>
                </a:path>
                <a:path w="4123054" h="179069">
                  <a:moveTo>
                    <a:pt x="2043969" y="65187"/>
                  </a:moveTo>
                  <a:lnTo>
                    <a:pt x="2042188" y="63855"/>
                  </a:lnTo>
                  <a:lnTo>
                    <a:pt x="2035244" y="61530"/>
                  </a:lnTo>
                  <a:lnTo>
                    <a:pt x="2043969" y="61530"/>
                  </a:lnTo>
                  <a:lnTo>
                    <a:pt x="2043969" y="65187"/>
                  </a:lnTo>
                  <a:close/>
                </a:path>
                <a:path w="4123054" h="179069">
                  <a:moveTo>
                    <a:pt x="2033520" y="115510"/>
                  </a:moveTo>
                  <a:lnTo>
                    <a:pt x="2019004" y="115510"/>
                  </a:lnTo>
                  <a:lnTo>
                    <a:pt x="2012956" y="113269"/>
                  </a:lnTo>
                  <a:lnTo>
                    <a:pt x="2004164" y="104301"/>
                  </a:lnTo>
                  <a:lnTo>
                    <a:pt x="2001964" y="98124"/>
                  </a:lnTo>
                  <a:lnTo>
                    <a:pt x="2002049" y="81921"/>
                  </a:lnTo>
                  <a:lnTo>
                    <a:pt x="2004260" y="75806"/>
                  </a:lnTo>
                  <a:lnTo>
                    <a:pt x="2013461" y="66607"/>
                  </a:lnTo>
                  <a:lnTo>
                    <a:pt x="2019700" y="64308"/>
                  </a:lnTo>
                  <a:lnTo>
                    <a:pt x="2034625" y="64308"/>
                  </a:lnTo>
                  <a:lnTo>
                    <a:pt x="2041017" y="66448"/>
                  </a:lnTo>
                  <a:lnTo>
                    <a:pt x="2041867" y="67084"/>
                  </a:lnTo>
                  <a:lnTo>
                    <a:pt x="2020462" y="67084"/>
                  </a:lnTo>
                  <a:lnTo>
                    <a:pt x="2014880" y="69113"/>
                  </a:lnTo>
                  <a:lnTo>
                    <a:pt x="2006774" y="77227"/>
                  </a:lnTo>
                  <a:lnTo>
                    <a:pt x="2004745" y="82923"/>
                  </a:lnTo>
                  <a:lnTo>
                    <a:pt x="2004745" y="97368"/>
                  </a:lnTo>
                  <a:lnTo>
                    <a:pt x="2006679" y="102896"/>
                  </a:lnTo>
                  <a:lnTo>
                    <a:pt x="2014394" y="110769"/>
                  </a:lnTo>
                  <a:lnTo>
                    <a:pt x="2019776" y="112734"/>
                  </a:lnTo>
                  <a:lnTo>
                    <a:pt x="2041178" y="112734"/>
                  </a:lnTo>
                  <a:lnTo>
                    <a:pt x="2040207" y="113370"/>
                  </a:lnTo>
                  <a:lnTo>
                    <a:pt x="2033520" y="115510"/>
                  </a:lnTo>
                  <a:close/>
                </a:path>
                <a:path w="4123054" h="179069">
                  <a:moveTo>
                    <a:pt x="2043969" y="68656"/>
                  </a:moveTo>
                  <a:lnTo>
                    <a:pt x="2041017" y="66448"/>
                  </a:lnTo>
                  <a:lnTo>
                    <a:pt x="2034625" y="64308"/>
                  </a:lnTo>
                  <a:lnTo>
                    <a:pt x="2042793" y="64308"/>
                  </a:lnTo>
                  <a:lnTo>
                    <a:pt x="2043969" y="65187"/>
                  </a:lnTo>
                  <a:lnTo>
                    <a:pt x="2043969" y="68656"/>
                  </a:lnTo>
                  <a:close/>
                </a:path>
                <a:path w="4123054" h="179069">
                  <a:moveTo>
                    <a:pt x="2046741" y="70729"/>
                  </a:moveTo>
                  <a:lnTo>
                    <a:pt x="2043969" y="68656"/>
                  </a:lnTo>
                  <a:lnTo>
                    <a:pt x="2043969" y="65187"/>
                  </a:lnTo>
                  <a:lnTo>
                    <a:pt x="2046741" y="67259"/>
                  </a:lnTo>
                  <a:lnTo>
                    <a:pt x="2046741" y="70729"/>
                  </a:lnTo>
                  <a:close/>
                </a:path>
                <a:path w="4123054" h="179069">
                  <a:moveTo>
                    <a:pt x="2049522" y="76272"/>
                  </a:moveTo>
                  <a:lnTo>
                    <a:pt x="2039845" y="69041"/>
                  </a:lnTo>
                  <a:lnTo>
                    <a:pt x="2034006" y="67084"/>
                  </a:lnTo>
                  <a:lnTo>
                    <a:pt x="2041867" y="67084"/>
                  </a:lnTo>
                  <a:lnTo>
                    <a:pt x="2043969" y="68656"/>
                  </a:lnTo>
                  <a:lnTo>
                    <a:pt x="2043969" y="70729"/>
                  </a:lnTo>
                  <a:lnTo>
                    <a:pt x="2049522" y="70729"/>
                  </a:lnTo>
                  <a:lnTo>
                    <a:pt x="2049522" y="76272"/>
                  </a:lnTo>
                  <a:close/>
                </a:path>
                <a:path w="4123054" h="179069">
                  <a:moveTo>
                    <a:pt x="2046741" y="70729"/>
                  </a:moveTo>
                  <a:lnTo>
                    <a:pt x="2046741" y="67259"/>
                  </a:lnTo>
                  <a:lnTo>
                    <a:pt x="2048408" y="68505"/>
                  </a:lnTo>
                  <a:lnTo>
                    <a:pt x="2046741" y="70729"/>
                  </a:lnTo>
                  <a:close/>
                </a:path>
                <a:path w="4123054" h="179069">
                  <a:moveTo>
                    <a:pt x="2046741" y="70729"/>
                  </a:moveTo>
                  <a:lnTo>
                    <a:pt x="2043969" y="70729"/>
                  </a:lnTo>
                  <a:lnTo>
                    <a:pt x="2043969" y="68656"/>
                  </a:lnTo>
                  <a:lnTo>
                    <a:pt x="2046741" y="70729"/>
                  </a:lnTo>
                  <a:close/>
                </a:path>
                <a:path w="4123054" h="179069">
                  <a:moveTo>
                    <a:pt x="2041178" y="112734"/>
                  </a:moveTo>
                  <a:lnTo>
                    <a:pt x="2032968" y="112734"/>
                  </a:lnTo>
                  <a:lnTo>
                    <a:pt x="2039150" y="110744"/>
                  </a:lnTo>
                  <a:lnTo>
                    <a:pt x="2049522" y="103951"/>
                  </a:lnTo>
                  <a:lnTo>
                    <a:pt x="2049522" y="109088"/>
                  </a:lnTo>
                  <a:lnTo>
                    <a:pt x="2043969" y="109088"/>
                  </a:lnTo>
                  <a:lnTo>
                    <a:pt x="2043868" y="110971"/>
                  </a:lnTo>
                  <a:lnTo>
                    <a:pt x="2041178" y="112734"/>
                  </a:lnTo>
                  <a:close/>
                </a:path>
                <a:path w="4123054" h="179069">
                  <a:moveTo>
                    <a:pt x="2043969" y="110905"/>
                  </a:moveTo>
                  <a:lnTo>
                    <a:pt x="2043969" y="109088"/>
                  </a:lnTo>
                  <a:lnTo>
                    <a:pt x="2046741" y="109088"/>
                  </a:lnTo>
                  <a:lnTo>
                    <a:pt x="2043969" y="110905"/>
                  </a:lnTo>
                  <a:close/>
                </a:path>
                <a:path w="4123054" h="179069">
                  <a:moveTo>
                    <a:pt x="2043969" y="114225"/>
                  </a:moveTo>
                  <a:lnTo>
                    <a:pt x="2043969" y="110905"/>
                  </a:lnTo>
                  <a:lnTo>
                    <a:pt x="2046741" y="109088"/>
                  </a:lnTo>
                  <a:lnTo>
                    <a:pt x="2046741" y="112409"/>
                  </a:lnTo>
                  <a:lnTo>
                    <a:pt x="2043969" y="114225"/>
                  </a:lnTo>
                  <a:close/>
                </a:path>
                <a:path w="4123054" h="179069">
                  <a:moveTo>
                    <a:pt x="2046741" y="112409"/>
                  </a:moveTo>
                  <a:lnTo>
                    <a:pt x="2046741" y="109088"/>
                  </a:lnTo>
                  <a:lnTo>
                    <a:pt x="2048265" y="111412"/>
                  </a:lnTo>
                  <a:lnTo>
                    <a:pt x="2046741" y="112409"/>
                  </a:lnTo>
                  <a:close/>
                </a:path>
                <a:path w="4123054" h="179069">
                  <a:moveTo>
                    <a:pt x="2040977" y="136513"/>
                  </a:moveTo>
                  <a:lnTo>
                    <a:pt x="2019928" y="136513"/>
                  </a:lnTo>
                  <a:lnTo>
                    <a:pt x="2028179" y="136176"/>
                  </a:lnTo>
                  <a:lnTo>
                    <a:pt x="2035399" y="135168"/>
                  </a:lnTo>
                  <a:lnTo>
                    <a:pt x="2041587" y="133486"/>
                  </a:lnTo>
                  <a:lnTo>
                    <a:pt x="2046741" y="131132"/>
                  </a:lnTo>
                  <a:lnTo>
                    <a:pt x="2046741" y="112409"/>
                  </a:lnTo>
                  <a:lnTo>
                    <a:pt x="2048265" y="111412"/>
                  </a:lnTo>
                  <a:lnTo>
                    <a:pt x="2046741" y="109088"/>
                  </a:lnTo>
                  <a:lnTo>
                    <a:pt x="2049522" y="109088"/>
                  </a:lnTo>
                  <a:lnTo>
                    <a:pt x="2049522" y="132732"/>
                  </a:lnTo>
                  <a:lnTo>
                    <a:pt x="2048141" y="133535"/>
                  </a:lnTo>
                  <a:lnTo>
                    <a:pt x="2042649" y="136053"/>
                  </a:lnTo>
                  <a:lnTo>
                    <a:pt x="2040977" y="136513"/>
                  </a:lnTo>
                  <a:close/>
                </a:path>
                <a:path w="4123054" h="179069">
                  <a:moveTo>
                    <a:pt x="2042006" y="115510"/>
                  </a:moveTo>
                  <a:lnTo>
                    <a:pt x="2033520" y="115510"/>
                  </a:lnTo>
                  <a:lnTo>
                    <a:pt x="2040207" y="113370"/>
                  </a:lnTo>
                  <a:lnTo>
                    <a:pt x="2043969" y="110905"/>
                  </a:lnTo>
                  <a:lnTo>
                    <a:pt x="2043969" y="114225"/>
                  </a:lnTo>
                  <a:lnTo>
                    <a:pt x="2042006" y="115510"/>
                  </a:lnTo>
                  <a:close/>
                </a:path>
                <a:path w="4123054" h="179069">
                  <a:moveTo>
                    <a:pt x="2043969" y="129356"/>
                  </a:moveTo>
                  <a:lnTo>
                    <a:pt x="2043969" y="114225"/>
                  </a:lnTo>
                  <a:lnTo>
                    <a:pt x="2046741" y="112409"/>
                  </a:lnTo>
                  <a:lnTo>
                    <a:pt x="2046741" y="128729"/>
                  </a:lnTo>
                  <a:lnTo>
                    <a:pt x="2045350" y="128729"/>
                  </a:lnTo>
                  <a:lnTo>
                    <a:pt x="2043969" y="129356"/>
                  </a:lnTo>
                  <a:close/>
                </a:path>
                <a:path w="4123054" h="179069">
                  <a:moveTo>
                    <a:pt x="2043969" y="118288"/>
                  </a:moveTo>
                  <a:lnTo>
                    <a:pt x="2034073" y="118288"/>
                  </a:lnTo>
                  <a:lnTo>
                    <a:pt x="2041264" y="115996"/>
                  </a:lnTo>
                  <a:lnTo>
                    <a:pt x="2043969" y="114225"/>
                  </a:lnTo>
                  <a:lnTo>
                    <a:pt x="2043969" y="118288"/>
                  </a:lnTo>
                  <a:close/>
                </a:path>
                <a:path w="4123054" h="179069">
                  <a:moveTo>
                    <a:pt x="2046741" y="131132"/>
                  </a:moveTo>
                  <a:lnTo>
                    <a:pt x="2043969" y="131132"/>
                  </a:lnTo>
                  <a:lnTo>
                    <a:pt x="2043969" y="129356"/>
                  </a:lnTo>
                  <a:lnTo>
                    <a:pt x="2045350" y="128729"/>
                  </a:lnTo>
                  <a:lnTo>
                    <a:pt x="2046741" y="131132"/>
                  </a:lnTo>
                  <a:close/>
                </a:path>
                <a:path w="4123054" h="179069">
                  <a:moveTo>
                    <a:pt x="2046741" y="131132"/>
                  </a:moveTo>
                  <a:lnTo>
                    <a:pt x="2045350" y="128729"/>
                  </a:lnTo>
                  <a:lnTo>
                    <a:pt x="2046741" y="128729"/>
                  </a:lnTo>
                  <a:lnTo>
                    <a:pt x="2046741" y="131132"/>
                  </a:lnTo>
                  <a:close/>
                </a:path>
                <a:path w="4123054" h="179069">
                  <a:moveTo>
                    <a:pt x="2040670" y="133735"/>
                  </a:moveTo>
                  <a:lnTo>
                    <a:pt x="2019928" y="133735"/>
                  </a:lnTo>
                  <a:lnTo>
                    <a:pt x="2027902" y="133410"/>
                  </a:lnTo>
                  <a:lnTo>
                    <a:pt x="2034679" y="132484"/>
                  </a:lnTo>
                  <a:lnTo>
                    <a:pt x="2040525" y="130919"/>
                  </a:lnTo>
                  <a:lnTo>
                    <a:pt x="2043969" y="129356"/>
                  </a:lnTo>
                  <a:lnTo>
                    <a:pt x="2043969" y="131132"/>
                  </a:lnTo>
                  <a:lnTo>
                    <a:pt x="2046741" y="131132"/>
                  </a:lnTo>
                  <a:lnTo>
                    <a:pt x="2041587" y="133486"/>
                  </a:lnTo>
                  <a:lnTo>
                    <a:pt x="2040670" y="133735"/>
                  </a:lnTo>
                  <a:close/>
                </a:path>
                <a:path w="4123054" h="179069">
                  <a:moveTo>
                    <a:pt x="2107063" y="139289"/>
                  </a:moveTo>
                  <a:lnTo>
                    <a:pt x="2070182" y="126043"/>
                  </a:lnTo>
                  <a:lnTo>
                    <a:pt x="2056638" y="90256"/>
                  </a:lnTo>
                  <a:lnTo>
                    <a:pt x="2057494" y="79533"/>
                  </a:lnTo>
                  <a:lnTo>
                    <a:pt x="2087091" y="43831"/>
                  </a:lnTo>
                  <a:lnTo>
                    <a:pt x="2108273" y="40528"/>
                  </a:lnTo>
                  <a:lnTo>
                    <a:pt x="2119292" y="41357"/>
                  </a:lnTo>
                  <a:lnTo>
                    <a:pt x="2126960" y="43305"/>
                  </a:lnTo>
                  <a:lnTo>
                    <a:pt x="2108273" y="43305"/>
                  </a:lnTo>
                  <a:lnTo>
                    <a:pt x="2097616" y="44083"/>
                  </a:lnTo>
                  <a:lnTo>
                    <a:pt x="2062715" y="70610"/>
                  </a:lnTo>
                  <a:lnTo>
                    <a:pt x="2059419" y="90256"/>
                  </a:lnTo>
                  <a:lnTo>
                    <a:pt x="2060214" y="100374"/>
                  </a:lnTo>
                  <a:lnTo>
                    <a:pt x="2087220" y="133399"/>
                  </a:lnTo>
                  <a:lnTo>
                    <a:pt x="2107063" y="136513"/>
                  </a:lnTo>
                  <a:lnTo>
                    <a:pt x="2125806" y="136513"/>
                  </a:lnTo>
                  <a:lnTo>
                    <a:pt x="2118295" y="138436"/>
                  </a:lnTo>
                  <a:lnTo>
                    <a:pt x="2107063" y="139289"/>
                  </a:lnTo>
                  <a:close/>
                </a:path>
                <a:path w="4123054" h="179069">
                  <a:moveTo>
                    <a:pt x="2107063" y="136513"/>
                  </a:moveTo>
                  <a:lnTo>
                    <a:pt x="2066572" y="117276"/>
                  </a:lnTo>
                  <a:lnTo>
                    <a:pt x="2059419" y="90256"/>
                  </a:lnTo>
                  <a:lnTo>
                    <a:pt x="2060197" y="80409"/>
                  </a:lnTo>
                  <a:lnTo>
                    <a:pt x="2088120" y="46418"/>
                  </a:lnTo>
                  <a:lnTo>
                    <a:pt x="2108273" y="43305"/>
                  </a:lnTo>
                  <a:lnTo>
                    <a:pt x="2118742" y="44083"/>
                  </a:lnTo>
                  <a:lnTo>
                    <a:pt x="2126684" y="46082"/>
                  </a:lnTo>
                  <a:lnTo>
                    <a:pt x="2108273" y="46082"/>
                  </a:lnTo>
                  <a:lnTo>
                    <a:pt x="2098148" y="46813"/>
                  </a:lnTo>
                  <a:lnTo>
                    <a:pt x="2065271" y="71713"/>
                  </a:lnTo>
                  <a:lnTo>
                    <a:pt x="2062191" y="90256"/>
                  </a:lnTo>
                  <a:lnTo>
                    <a:pt x="2062841" y="98621"/>
                  </a:lnTo>
                  <a:lnTo>
                    <a:pt x="2088272" y="130820"/>
                  </a:lnTo>
                  <a:lnTo>
                    <a:pt x="2107063" y="133735"/>
                  </a:lnTo>
                  <a:lnTo>
                    <a:pt x="2125521" y="133735"/>
                  </a:lnTo>
                  <a:lnTo>
                    <a:pt x="2117744" y="135710"/>
                  </a:lnTo>
                  <a:lnTo>
                    <a:pt x="2107063" y="136513"/>
                  </a:lnTo>
                  <a:close/>
                </a:path>
                <a:path w="4123054" h="179069">
                  <a:moveTo>
                    <a:pt x="2125806" y="136513"/>
                  </a:moveTo>
                  <a:lnTo>
                    <a:pt x="2107063" y="136513"/>
                  </a:lnTo>
                  <a:lnTo>
                    <a:pt x="2117744" y="135710"/>
                  </a:lnTo>
                  <a:lnTo>
                    <a:pt x="2127229" y="133302"/>
                  </a:lnTo>
                  <a:lnTo>
                    <a:pt x="2154763" y="99179"/>
                  </a:lnTo>
                  <a:lnTo>
                    <a:pt x="2155574" y="88693"/>
                  </a:lnTo>
                  <a:lnTo>
                    <a:pt x="2154788" y="78955"/>
                  </a:lnTo>
                  <a:lnTo>
                    <a:pt x="2128018" y="46418"/>
                  </a:lnTo>
                  <a:lnTo>
                    <a:pt x="2108273" y="43305"/>
                  </a:lnTo>
                  <a:lnTo>
                    <a:pt x="2126960" y="43305"/>
                  </a:lnTo>
                  <a:lnTo>
                    <a:pt x="2155000" y="69147"/>
                  </a:lnTo>
                  <a:lnTo>
                    <a:pt x="2158355" y="88693"/>
                  </a:lnTo>
                  <a:lnTo>
                    <a:pt x="2157472" y="99813"/>
                  </a:lnTo>
                  <a:lnTo>
                    <a:pt x="2128287" y="135877"/>
                  </a:lnTo>
                  <a:lnTo>
                    <a:pt x="2125806" y="136513"/>
                  </a:lnTo>
                  <a:close/>
                </a:path>
                <a:path w="4123054" h="179069">
                  <a:moveTo>
                    <a:pt x="2107063" y="133735"/>
                  </a:moveTo>
                  <a:lnTo>
                    <a:pt x="2068873" y="115722"/>
                  </a:lnTo>
                  <a:lnTo>
                    <a:pt x="2062191" y="90256"/>
                  </a:lnTo>
                  <a:lnTo>
                    <a:pt x="2062961" y="80409"/>
                  </a:lnTo>
                  <a:lnTo>
                    <a:pt x="2089194" y="48995"/>
                  </a:lnTo>
                  <a:lnTo>
                    <a:pt x="2108273" y="46082"/>
                  </a:lnTo>
                  <a:lnTo>
                    <a:pt x="2118203" y="46813"/>
                  </a:lnTo>
                  <a:lnTo>
                    <a:pt x="2126983" y="49006"/>
                  </a:lnTo>
                  <a:lnTo>
                    <a:pt x="2134608" y="52661"/>
                  </a:lnTo>
                  <a:lnTo>
                    <a:pt x="2141076" y="57778"/>
                  </a:lnTo>
                  <a:lnTo>
                    <a:pt x="2144139" y="61530"/>
                  </a:lnTo>
                  <a:lnTo>
                    <a:pt x="2100386" y="61530"/>
                  </a:lnTo>
                  <a:lnTo>
                    <a:pt x="2094633" y="64103"/>
                  </a:lnTo>
                  <a:lnTo>
                    <a:pt x="2086498" y="74212"/>
                  </a:lnTo>
                  <a:lnTo>
                    <a:pt x="2084498" y="81098"/>
                  </a:lnTo>
                  <a:lnTo>
                    <a:pt x="2084539" y="90256"/>
                  </a:lnTo>
                  <a:lnTo>
                    <a:pt x="2085963" y="102325"/>
                  </a:lnTo>
                  <a:lnTo>
                    <a:pt x="2090356" y="111193"/>
                  </a:lnTo>
                  <a:lnTo>
                    <a:pt x="2097678" y="116514"/>
                  </a:lnTo>
                  <a:lnTo>
                    <a:pt x="2107930" y="118288"/>
                  </a:lnTo>
                  <a:lnTo>
                    <a:pt x="2143403" y="118288"/>
                  </a:lnTo>
                  <a:lnTo>
                    <a:pt x="2140648" y="121695"/>
                  </a:lnTo>
                  <a:lnTo>
                    <a:pt x="2133985" y="126962"/>
                  </a:lnTo>
                  <a:lnTo>
                    <a:pt x="2126166" y="130725"/>
                  </a:lnTo>
                  <a:lnTo>
                    <a:pt x="2117193" y="132983"/>
                  </a:lnTo>
                  <a:lnTo>
                    <a:pt x="2107063" y="133735"/>
                  </a:lnTo>
                  <a:close/>
                </a:path>
                <a:path w="4123054" h="179069">
                  <a:moveTo>
                    <a:pt x="2125521" y="133735"/>
                  </a:moveTo>
                  <a:lnTo>
                    <a:pt x="2107063" y="133735"/>
                  </a:lnTo>
                  <a:lnTo>
                    <a:pt x="2117193" y="132983"/>
                  </a:lnTo>
                  <a:lnTo>
                    <a:pt x="2126166" y="130725"/>
                  </a:lnTo>
                  <a:lnTo>
                    <a:pt x="2152037" y="98621"/>
                  </a:lnTo>
                  <a:lnTo>
                    <a:pt x="2152792" y="88693"/>
                  </a:lnTo>
                  <a:lnTo>
                    <a:pt x="2152084" y="79833"/>
                  </a:lnTo>
                  <a:lnTo>
                    <a:pt x="2126959" y="48995"/>
                  </a:lnTo>
                  <a:lnTo>
                    <a:pt x="2108273" y="46082"/>
                  </a:lnTo>
                  <a:lnTo>
                    <a:pt x="2126684" y="46082"/>
                  </a:lnTo>
                  <a:lnTo>
                    <a:pt x="2154788" y="78955"/>
                  </a:lnTo>
                  <a:lnTo>
                    <a:pt x="2155574" y="88693"/>
                  </a:lnTo>
                  <a:lnTo>
                    <a:pt x="2154763" y="99179"/>
                  </a:lnTo>
                  <a:lnTo>
                    <a:pt x="2127229" y="133302"/>
                  </a:lnTo>
                  <a:lnTo>
                    <a:pt x="2125521" y="133735"/>
                  </a:lnTo>
                  <a:close/>
                </a:path>
                <a:path w="4123054" h="179069">
                  <a:moveTo>
                    <a:pt x="2107930" y="118288"/>
                  </a:moveTo>
                  <a:lnTo>
                    <a:pt x="2084498" y="81098"/>
                  </a:lnTo>
                  <a:lnTo>
                    <a:pt x="2086498" y="74212"/>
                  </a:lnTo>
                  <a:lnTo>
                    <a:pt x="2094633" y="64103"/>
                  </a:lnTo>
                  <a:lnTo>
                    <a:pt x="2100386" y="61530"/>
                  </a:lnTo>
                  <a:lnTo>
                    <a:pt x="2107758" y="61530"/>
                  </a:lnTo>
                  <a:lnTo>
                    <a:pt x="2117666" y="63260"/>
                  </a:lnTo>
                  <a:lnTo>
                    <a:pt x="2119095" y="64308"/>
                  </a:lnTo>
                  <a:lnTo>
                    <a:pt x="2101272" y="64308"/>
                  </a:lnTo>
                  <a:lnTo>
                    <a:pt x="2096243" y="66534"/>
                  </a:lnTo>
                  <a:lnTo>
                    <a:pt x="2089070" y="75444"/>
                  </a:lnTo>
                  <a:lnTo>
                    <a:pt x="2087270" y="81751"/>
                  </a:lnTo>
                  <a:lnTo>
                    <a:pt x="2087310" y="90256"/>
                  </a:lnTo>
                  <a:lnTo>
                    <a:pt x="2088561" y="101110"/>
                  </a:lnTo>
                  <a:lnTo>
                    <a:pt x="2092435" y="109110"/>
                  </a:lnTo>
                  <a:lnTo>
                    <a:pt x="2098891" y="113910"/>
                  </a:lnTo>
                  <a:lnTo>
                    <a:pt x="2107930" y="115510"/>
                  </a:lnTo>
                  <a:lnTo>
                    <a:pt x="2119001" y="115510"/>
                  </a:lnTo>
                  <a:lnTo>
                    <a:pt x="2117763" y="116471"/>
                  </a:lnTo>
                  <a:lnTo>
                    <a:pt x="2107930" y="118288"/>
                  </a:lnTo>
                  <a:close/>
                </a:path>
                <a:path w="4123054" h="179069">
                  <a:moveTo>
                    <a:pt x="2143403" y="118288"/>
                  </a:moveTo>
                  <a:lnTo>
                    <a:pt x="2107930" y="118288"/>
                  </a:lnTo>
                  <a:lnTo>
                    <a:pt x="2117763" y="116471"/>
                  </a:lnTo>
                  <a:lnTo>
                    <a:pt x="2124788" y="111019"/>
                  </a:lnTo>
                  <a:lnTo>
                    <a:pt x="2129003" y="101934"/>
                  </a:lnTo>
                  <a:lnTo>
                    <a:pt x="2130294" y="90256"/>
                  </a:lnTo>
                  <a:lnTo>
                    <a:pt x="2130348" y="88693"/>
                  </a:lnTo>
                  <a:lnTo>
                    <a:pt x="2128993" y="77102"/>
                  </a:lnTo>
                  <a:lnTo>
                    <a:pt x="2124745" y="68451"/>
                  </a:lnTo>
                  <a:lnTo>
                    <a:pt x="2117666" y="63260"/>
                  </a:lnTo>
                  <a:lnTo>
                    <a:pt x="2107758" y="61530"/>
                  </a:lnTo>
                  <a:lnTo>
                    <a:pt x="2144139" y="61530"/>
                  </a:lnTo>
                  <a:lnTo>
                    <a:pt x="2152792" y="88693"/>
                  </a:lnTo>
                  <a:lnTo>
                    <a:pt x="2152037" y="98621"/>
                  </a:lnTo>
                  <a:lnTo>
                    <a:pt x="2149760" y="107430"/>
                  </a:lnTo>
                  <a:lnTo>
                    <a:pt x="2145963" y="115121"/>
                  </a:lnTo>
                  <a:lnTo>
                    <a:pt x="2143403" y="118288"/>
                  </a:lnTo>
                  <a:close/>
                </a:path>
                <a:path w="4123054" h="179069">
                  <a:moveTo>
                    <a:pt x="2107930" y="115510"/>
                  </a:moveTo>
                  <a:lnTo>
                    <a:pt x="2087270" y="81751"/>
                  </a:lnTo>
                  <a:lnTo>
                    <a:pt x="2089070" y="75444"/>
                  </a:lnTo>
                  <a:lnTo>
                    <a:pt x="2096243" y="66534"/>
                  </a:lnTo>
                  <a:lnTo>
                    <a:pt x="2101272" y="64308"/>
                  </a:lnTo>
                  <a:lnTo>
                    <a:pt x="2107758" y="64308"/>
                  </a:lnTo>
                  <a:lnTo>
                    <a:pt x="2116452" y="65864"/>
                  </a:lnTo>
                  <a:lnTo>
                    <a:pt x="2118074" y="67084"/>
                  </a:lnTo>
                  <a:lnTo>
                    <a:pt x="2102158" y="67084"/>
                  </a:lnTo>
                  <a:lnTo>
                    <a:pt x="2097852" y="68966"/>
                  </a:lnTo>
                  <a:lnTo>
                    <a:pt x="2091642" y="76678"/>
                  </a:lnTo>
                  <a:lnTo>
                    <a:pt x="2090051" y="82404"/>
                  </a:lnTo>
                  <a:lnTo>
                    <a:pt x="2090090" y="90256"/>
                  </a:lnTo>
                  <a:lnTo>
                    <a:pt x="2091169" y="99895"/>
                  </a:lnTo>
                  <a:lnTo>
                    <a:pt x="2094522" y="107027"/>
                  </a:lnTo>
                  <a:lnTo>
                    <a:pt x="2100109" y="111307"/>
                  </a:lnTo>
                  <a:lnTo>
                    <a:pt x="2107930" y="112734"/>
                  </a:lnTo>
                  <a:lnTo>
                    <a:pt x="2117963" y="112734"/>
                  </a:lnTo>
                  <a:lnTo>
                    <a:pt x="2116549" y="113867"/>
                  </a:lnTo>
                  <a:lnTo>
                    <a:pt x="2107930" y="115510"/>
                  </a:lnTo>
                  <a:close/>
                </a:path>
                <a:path w="4123054" h="179069">
                  <a:moveTo>
                    <a:pt x="2119001" y="115510"/>
                  </a:moveTo>
                  <a:lnTo>
                    <a:pt x="2107930" y="115510"/>
                  </a:lnTo>
                  <a:lnTo>
                    <a:pt x="2116549" y="113867"/>
                  </a:lnTo>
                  <a:lnTo>
                    <a:pt x="2122704" y="108936"/>
                  </a:lnTo>
                  <a:lnTo>
                    <a:pt x="2126397" y="100719"/>
                  </a:lnTo>
                  <a:lnTo>
                    <a:pt x="2127516" y="90256"/>
                  </a:lnTo>
                  <a:lnTo>
                    <a:pt x="2127568" y="88693"/>
                  </a:lnTo>
                  <a:lnTo>
                    <a:pt x="2126386" y="78318"/>
                  </a:lnTo>
                  <a:lnTo>
                    <a:pt x="2122661" y="70534"/>
                  </a:lnTo>
                  <a:lnTo>
                    <a:pt x="2116452" y="65864"/>
                  </a:lnTo>
                  <a:lnTo>
                    <a:pt x="2107758" y="64308"/>
                  </a:lnTo>
                  <a:lnTo>
                    <a:pt x="2119095" y="64308"/>
                  </a:lnTo>
                  <a:lnTo>
                    <a:pt x="2124753" y="68467"/>
                  </a:lnTo>
                  <a:lnTo>
                    <a:pt x="2128993" y="77102"/>
                  </a:lnTo>
                  <a:lnTo>
                    <a:pt x="2130348" y="88693"/>
                  </a:lnTo>
                  <a:lnTo>
                    <a:pt x="2130294" y="90256"/>
                  </a:lnTo>
                  <a:lnTo>
                    <a:pt x="2129003" y="101934"/>
                  </a:lnTo>
                  <a:lnTo>
                    <a:pt x="2124788" y="111019"/>
                  </a:lnTo>
                  <a:lnTo>
                    <a:pt x="2119001" y="115510"/>
                  </a:lnTo>
                  <a:close/>
                </a:path>
                <a:path w="4123054" h="179069">
                  <a:moveTo>
                    <a:pt x="2117963" y="112734"/>
                  </a:moveTo>
                  <a:lnTo>
                    <a:pt x="2107930" y="112734"/>
                  </a:lnTo>
                  <a:lnTo>
                    <a:pt x="2115332" y="111264"/>
                  </a:lnTo>
                  <a:lnTo>
                    <a:pt x="2120622" y="106854"/>
                  </a:lnTo>
                  <a:lnTo>
                    <a:pt x="2123797" y="99504"/>
                  </a:lnTo>
                  <a:lnTo>
                    <a:pt x="2124748" y="90256"/>
                  </a:lnTo>
                  <a:lnTo>
                    <a:pt x="2124798" y="88693"/>
                  </a:lnTo>
                  <a:lnTo>
                    <a:pt x="2123777" y="79512"/>
                  </a:lnTo>
                  <a:lnTo>
                    <a:pt x="2120579" y="72617"/>
                  </a:lnTo>
                  <a:lnTo>
                    <a:pt x="2115236" y="68467"/>
                  </a:lnTo>
                  <a:lnTo>
                    <a:pt x="2107758" y="67084"/>
                  </a:lnTo>
                  <a:lnTo>
                    <a:pt x="2118074" y="67084"/>
                  </a:lnTo>
                  <a:lnTo>
                    <a:pt x="2122661" y="70534"/>
                  </a:lnTo>
                  <a:lnTo>
                    <a:pt x="2126386" y="78318"/>
                  </a:lnTo>
                  <a:lnTo>
                    <a:pt x="2127568" y="88693"/>
                  </a:lnTo>
                  <a:lnTo>
                    <a:pt x="2127516" y="90256"/>
                  </a:lnTo>
                  <a:lnTo>
                    <a:pt x="2126397" y="100719"/>
                  </a:lnTo>
                  <a:lnTo>
                    <a:pt x="2122704" y="108936"/>
                  </a:lnTo>
                  <a:lnTo>
                    <a:pt x="2117963" y="112734"/>
                  </a:lnTo>
                  <a:close/>
                </a:path>
                <a:path w="4123054" h="179069">
                  <a:moveTo>
                    <a:pt x="2232898" y="51490"/>
                  </a:moveTo>
                  <a:lnTo>
                    <a:pt x="2230501" y="48270"/>
                  </a:lnTo>
                  <a:lnTo>
                    <a:pt x="2230126" y="47996"/>
                  </a:lnTo>
                  <a:lnTo>
                    <a:pt x="2230126" y="0"/>
                  </a:lnTo>
                  <a:lnTo>
                    <a:pt x="2263101" y="0"/>
                  </a:lnTo>
                  <a:lnTo>
                    <a:pt x="2263101" y="2776"/>
                  </a:lnTo>
                  <a:lnTo>
                    <a:pt x="2232898" y="2776"/>
                  </a:lnTo>
                  <a:lnTo>
                    <a:pt x="2232898" y="51490"/>
                  </a:lnTo>
                  <a:close/>
                </a:path>
                <a:path w="4123054" h="179069">
                  <a:moveTo>
                    <a:pt x="2235679" y="55628"/>
                  </a:moveTo>
                  <a:lnTo>
                    <a:pt x="2232898" y="55628"/>
                  </a:lnTo>
                  <a:lnTo>
                    <a:pt x="2232898" y="55440"/>
                  </a:lnTo>
                  <a:lnTo>
                    <a:pt x="2234984" y="54292"/>
                  </a:lnTo>
                  <a:lnTo>
                    <a:pt x="2232898" y="51490"/>
                  </a:lnTo>
                  <a:lnTo>
                    <a:pt x="2232898" y="2776"/>
                  </a:lnTo>
                  <a:lnTo>
                    <a:pt x="2235679" y="2776"/>
                  </a:lnTo>
                  <a:lnTo>
                    <a:pt x="2235679" y="55628"/>
                  </a:lnTo>
                  <a:close/>
                </a:path>
                <a:path w="4123054" h="179069">
                  <a:moveTo>
                    <a:pt x="2257548" y="58406"/>
                  </a:moveTo>
                  <a:lnTo>
                    <a:pt x="2235679" y="58406"/>
                  </a:lnTo>
                  <a:lnTo>
                    <a:pt x="2235679" y="2776"/>
                  </a:lnTo>
                  <a:lnTo>
                    <a:pt x="2257548" y="2776"/>
                  </a:lnTo>
                  <a:lnTo>
                    <a:pt x="2257548" y="58406"/>
                  </a:lnTo>
                  <a:close/>
                </a:path>
                <a:path w="4123054" h="179069">
                  <a:moveTo>
                    <a:pt x="2260320" y="134343"/>
                  </a:moveTo>
                  <a:lnTo>
                    <a:pt x="2257548" y="134343"/>
                  </a:lnTo>
                  <a:lnTo>
                    <a:pt x="2257548" y="2776"/>
                  </a:lnTo>
                  <a:lnTo>
                    <a:pt x="2260320" y="2776"/>
                  </a:lnTo>
                  <a:lnTo>
                    <a:pt x="2260320" y="134343"/>
                  </a:lnTo>
                  <a:close/>
                </a:path>
                <a:path w="4123054" h="179069">
                  <a:moveTo>
                    <a:pt x="2263101" y="134343"/>
                  </a:moveTo>
                  <a:lnTo>
                    <a:pt x="2260320" y="134343"/>
                  </a:lnTo>
                  <a:lnTo>
                    <a:pt x="2260320" y="2776"/>
                  </a:lnTo>
                  <a:lnTo>
                    <a:pt x="2263101" y="2776"/>
                  </a:lnTo>
                  <a:lnTo>
                    <a:pt x="2263101" y="134343"/>
                  </a:lnTo>
                  <a:close/>
                </a:path>
                <a:path w="4123054" h="179069">
                  <a:moveTo>
                    <a:pt x="2205037" y="139289"/>
                  </a:moveTo>
                  <a:lnTo>
                    <a:pt x="2171381" y="119699"/>
                  </a:lnTo>
                  <a:lnTo>
                    <a:pt x="2165289" y="91905"/>
                  </a:lnTo>
                  <a:lnTo>
                    <a:pt x="2166030" y="80939"/>
                  </a:lnTo>
                  <a:lnTo>
                    <a:pt x="2191019" y="44095"/>
                  </a:lnTo>
                  <a:lnTo>
                    <a:pt x="2208599" y="40528"/>
                  </a:lnTo>
                  <a:lnTo>
                    <a:pt x="2217310" y="41389"/>
                  </a:lnTo>
                  <a:lnTo>
                    <a:pt x="2222731" y="43305"/>
                  </a:lnTo>
                  <a:lnTo>
                    <a:pt x="2208599" y="43305"/>
                  </a:lnTo>
                  <a:lnTo>
                    <a:pt x="2199962" y="44135"/>
                  </a:lnTo>
                  <a:lnTo>
                    <a:pt x="2170870" y="72053"/>
                  </a:lnTo>
                  <a:lnTo>
                    <a:pt x="2168071" y="91905"/>
                  </a:lnTo>
                  <a:lnTo>
                    <a:pt x="2168705" y="101866"/>
                  </a:lnTo>
                  <a:lnTo>
                    <a:pt x="2190005" y="133573"/>
                  </a:lnTo>
                  <a:lnTo>
                    <a:pt x="2205037" y="136513"/>
                  </a:lnTo>
                  <a:lnTo>
                    <a:pt x="2219196" y="136513"/>
                  </a:lnTo>
                  <a:lnTo>
                    <a:pt x="2214270" y="138310"/>
                  </a:lnTo>
                  <a:lnTo>
                    <a:pt x="2205037" y="139289"/>
                  </a:lnTo>
                  <a:close/>
                </a:path>
                <a:path w="4123054" h="179069">
                  <a:moveTo>
                    <a:pt x="2205037" y="136513"/>
                  </a:moveTo>
                  <a:lnTo>
                    <a:pt x="2170608" y="110661"/>
                  </a:lnTo>
                  <a:lnTo>
                    <a:pt x="2168071" y="91905"/>
                  </a:lnTo>
                  <a:lnTo>
                    <a:pt x="2168770" y="81431"/>
                  </a:lnTo>
                  <a:lnTo>
                    <a:pt x="2192195" y="46625"/>
                  </a:lnTo>
                  <a:lnTo>
                    <a:pt x="2208599" y="43305"/>
                  </a:lnTo>
                  <a:lnTo>
                    <a:pt x="2216542" y="44075"/>
                  </a:lnTo>
                  <a:lnTo>
                    <a:pt x="2222309" y="46082"/>
                  </a:lnTo>
                  <a:lnTo>
                    <a:pt x="2208599" y="46082"/>
                  </a:lnTo>
                  <a:lnTo>
                    <a:pt x="2200582" y="46851"/>
                  </a:lnTo>
                  <a:lnTo>
                    <a:pt x="2171509" y="81923"/>
                  </a:lnTo>
                  <a:lnTo>
                    <a:pt x="2170852" y="91905"/>
                  </a:lnTo>
                  <a:lnTo>
                    <a:pt x="2171443" y="101366"/>
                  </a:lnTo>
                  <a:lnTo>
                    <a:pt x="2197722" y="133061"/>
                  </a:lnTo>
                  <a:lnTo>
                    <a:pt x="2205037" y="133735"/>
                  </a:lnTo>
                  <a:lnTo>
                    <a:pt x="2218723" y="133735"/>
                  </a:lnTo>
                  <a:lnTo>
                    <a:pt x="2213561" y="135612"/>
                  </a:lnTo>
                  <a:lnTo>
                    <a:pt x="2205037" y="136513"/>
                  </a:lnTo>
                  <a:close/>
                </a:path>
                <a:path w="4123054" h="179069">
                  <a:moveTo>
                    <a:pt x="2230126" y="52384"/>
                  </a:moveTo>
                  <a:lnTo>
                    <a:pt x="2228518" y="50237"/>
                  </a:lnTo>
                  <a:lnTo>
                    <a:pt x="2223181" y="46386"/>
                  </a:lnTo>
                  <a:lnTo>
                    <a:pt x="2216542" y="44075"/>
                  </a:lnTo>
                  <a:lnTo>
                    <a:pt x="2208599" y="43305"/>
                  </a:lnTo>
                  <a:lnTo>
                    <a:pt x="2222731" y="43305"/>
                  </a:lnTo>
                  <a:lnTo>
                    <a:pt x="2224610" y="43969"/>
                  </a:lnTo>
                  <a:lnTo>
                    <a:pt x="2230126" y="47996"/>
                  </a:lnTo>
                  <a:lnTo>
                    <a:pt x="2230126" y="52384"/>
                  </a:lnTo>
                  <a:close/>
                </a:path>
                <a:path w="4123054" h="179069">
                  <a:moveTo>
                    <a:pt x="2205037" y="133735"/>
                  </a:moveTo>
                  <a:lnTo>
                    <a:pt x="2173219" y="109691"/>
                  </a:lnTo>
                  <a:lnTo>
                    <a:pt x="2170852" y="91905"/>
                  </a:lnTo>
                  <a:lnTo>
                    <a:pt x="2171509" y="81923"/>
                  </a:lnTo>
                  <a:lnTo>
                    <a:pt x="2193375" y="49155"/>
                  </a:lnTo>
                  <a:lnTo>
                    <a:pt x="2208599" y="46082"/>
                  </a:lnTo>
                  <a:lnTo>
                    <a:pt x="2218963" y="46082"/>
                  </a:lnTo>
                  <a:lnTo>
                    <a:pt x="2226135" y="49710"/>
                  </a:lnTo>
                  <a:lnTo>
                    <a:pt x="2230907" y="58406"/>
                  </a:lnTo>
                  <a:lnTo>
                    <a:pt x="2257548" y="58406"/>
                  </a:lnTo>
                  <a:lnTo>
                    <a:pt x="2257548" y="61530"/>
                  </a:lnTo>
                  <a:lnTo>
                    <a:pt x="2208257" y="61530"/>
                  </a:lnTo>
                  <a:lnTo>
                    <a:pt x="2202758" y="64308"/>
                  </a:lnTo>
                  <a:lnTo>
                    <a:pt x="2195036" y="75108"/>
                  </a:lnTo>
                  <a:lnTo>
                    <a:pt x="2193223" y="81923"/>
                  </a:lnTo>
                  <a:lnTo>
                    <a:pt x="2193150" y="99572"/>
                  </a:lnTo>
                  <a:lnTo>
                    <a:pt x="2194998" y="106158"/>
                  </a:lnTo>
                  <a:lnTo>
                    <a:pt x="2202542" y="115820"/>
                  </a:lnTo>
                  <a:lnTo>
                    <a:pt x="2207837" y="118288"/>
                  </a:lnTo>
                  <a:lnTo>
                    <a:pt x="2257548" y="118288"/>
                  </a:lnTo>
                  <a:lnTo>
                    <a:pt x="2257548" y="119329"/>
                  </a:lnTo>
                  <a:lnTo>
                    <a:pt x="2231050" y="119329"/>
                  </a:lnTo>
                  <a:lnTo>
                    <a:pt x="2230221" y="120592"/>
                  </a:lnTo>
                  <a:lnTo>
                    <a:pt x="2225444" y="126342"/>
                  </a:lnTo>
                  <a:lnTo>
                    <a:pt x="2219654" y="130449"/>
                  </a:lnTo>
                  <a:lnTo>
                    <a:pt x="2212852" y="132914"/>
                  </a:lnTo>
                  <a:lnTo>
                    <a:pt x="2205037" y="133735"/>
                  </a:lnTo>
                  <a:close/>
                </a:path>
                <a:path w="4123054" h="179069">
                  <a:moveTo>
                    <a:pt x="2235679" y="58406"/>
                  </a:moveTo>
                  <a:lnTo>
                    <a:pt x="2230907" y="58406"/>
                  </a:lnTo>
                  <a:lnTo>
                    <a:pt x="2226135" y="49710"/>
                  </a:lnTo>
                  <a:lnTo>
                    <a:pt x="2218963" y="46082"/>
                  </a:lnTo>
                  <a:lnTo>
                    <a:pt x="2222309" y="46082"/>
                  </a:lnTo>
                  <a:lnTo>
                    <a:pt x="2223181" y="46386"/>
                  </a:lnTo>
                  <a:lnTo>
                    <a:pt x="2228518" y="50237"/>
                  </a:lnTo>
                  <a:lnTo>
                    <a:pt x="2230126" y="52384"/>
                  </a:lnTo>
                  <a:lnTo>
                    <a:pt x="2230126" y="55628"/>
                  </a:lnTo>
                  <a:lnTo>
                    <a:pt x="2235679" y="55628"/>
                  </a:lnTo>
                  <a:lnTo>
                    <a:pt x="2235679" y="58406"/>
                  </a:lnTo>
                  <a:close/>
                </a:path>
                <a:path w="4123054" h="179069">
                  <a:moveTo>
                    <a:pt x="2232555" y="55628"/>
                  </a:moveTo>
                  <a:lnTo>
                    <a:pt x="2230126" y="52384"/>
                  </a:lnTo>
                  <a:lnTo>
                    <a:pt x="2230126" y="47996"/>
                  </a:lnTo>
                  <a:lnTo>
                    <a:pt x="2230501" y="48270"/>
                  </a:lnTo>
                  <a:lnTo>
                    <a:pt x="2232898" y="51490"/>
                  </a:lnTo>
                  <a:lnTo>
                    <a:pt x="2232898" y="52852"/>
                  </a:lnTo>
                  <a:lnTo>
                    <a:pt x="2232555" y="52852"/>
                  </a:lnTo>
                  <a:lnTo>
                    <a:pt x="2232555" y="55628"/>
                  </a:lnTo>
                  <a:close/>
                </a:path>
                <a:path w="4123054" h="179069">
                  <a:moveTo>
                    <a:pt x="2232898" y="55440"/>
                  </a:moveTo>
                  <a:lnTo>
                    <a:pt x="2232898" y="51490"/>
                  </a:lnTo>
                  <a:lnTo>
                    <a:pt x="2234984" y="54292"/>
                  </a:lnTo>
                  <a:lnTo>
                    <a:pt x="2232898" y="55440"/>
                  </a:lnTo>
                  <a:close/>
                </a:path>
                <a:path w="4123054" h="179069">
                  <a:moveTo>
                    <a:pt x="2232555" y="55628"/>
                  </a:moveTo>
                  <a:lnTo>
                    <a:pt x="2230126" y="55628"/>
                  </a:lnTo>
                  <a:lnTo>
                    <a:pt x="2230126" y="52384"/>
                  </a:lnTo>
                  <a:lnTo>
                    <a:pt x="2232555" y="55628"/>
                  </a:lnTo>
                  <a:close/>
                </a:path>
                <a:path w="4123054" h="179069">
                  <a:moveTo>
                    <a:pt x="2232555" y="55628"/>
                  </a:moveTo>
                  <a:lnTo>
                    <a:pt x="2232555" y="52852"/>
                  </a:lnTo>
                  <a:lnTo>
                    <a:pt x="2232898" y="52852"/>
                  </a:lnTo>
                  <a:lnTo>
                    <a:pt x="2232898" y="55440"/>
                  </a:lnTo>
                  <a:lnTo>
                    <a:pt x="2232555" y="55628"/>
                  </a:lnTo>
                  <a:close/>
                </a:path>
                <a:path w="4123054" h="179069">
                  <a:moveTo>
                    <a:pt x="2232898" y="55628"/>
                  </a:moveTo>
                  <a:lnTo>
                    <a:pt x="2232555" y="55628"/>
                  </a:lnTo>
                  <a:lnTo>
                    <a:pt x="2232898" y="55440"/>
                  </a:lnTo>
                  <a:lnTo>
                    <a:pt x="2232898" y="55628"/>
                  </a:lnTo>
                  <a:close/>
                </a:path>
                <a:path w="4123054" h="179069">
                  <a:moveTo>
                    <a:pt x="2221039" y="118288"/>
                  </a:moveTo>
                  <a:lnTo>
                    <a:pt x="2207837" y="118288"/>
                  </a:lnTo>
                  <a:lnTo>
                    <a:pt x="2202542" y="115820"/>
                  </a:lnTo>
                  <a:lnTo>
                    <a:pt x="2194998" y="106158"/>
                  </a:lnTo>
                  <a:lnTo>
                    <a:pt x="2193150" y="99572"/>
                  </a:lnTo>
                  <a:lnTo>
                    <a:pt x="2193223" y="81923"/>
                  </a:lnTo>
                  <a:lnTo>
                    <a:pt x="2195036" y="75108"/>
                  </a:lnTo>
                  <a:lnTo>
                    <a:pt x="2202761" y="64304"/>
                  </a:lnTo>
                  <a:lnTo>
                    <a:pt x="2208257" y="61530"/>
                  </a:lnTo>
                  <a:lnTo>
                    <a:pt x="2221496" y="61530"/>
                  </a:lnTo>
                  <a:lnTo>
                    <a:pt x="2226578" y="63770"/>
                  </a:lnTo>
                  <a:lnTo>
                    <a:pt x="2227050" y="64308"/>
                  </a:lnTo>
                  <a:lnTo>
                    <a:pt x="2209209" y="64308"/>
                  </a:lnTo>
                  <a:lnTo>
                    <a:pt x="2204466" y="66694"/>
                  </a:lnTo>
                  <a:lnTo>
                    <a:pt x="2197636" y="76240"/>
                  </a:lnTo>
                  <a:lnTo>
                    <a:pt x="2195931" y="82793"/>
                  </a:lnTo>
                  <a:lnTo>
                    <a:pt x="2195980" y="99112"/>
                  </a:lnTo>
                  <a:lnTo>
                    <a:pt x="2197579" y="104952"/>
                  </a:lnTo>
                  <a:lnTo>
                    <a:pt x="2204170" y="113398"/>
                  </a:lnTo>
                  <a:lnTo>
                    <a:pt x="2208742" y="115510"/>
                  </a:lnTo>
                  <a:lnTo>
                    <a:pt x="2226451" y="115510"/>
                  </a:lnTo>
                  <a:lnTo>
                    <a:pt x="2226297" y="115706"/>
                  </a:lnTo>
                  <a:lnTo>
                    <a:pt x="2221039" y="118288"/>
                  </a:lnTo>
                  <a:close/>
                </a:path>
                <a:path w="4123054" h="179069">
                  <a:moveTo>
                    <a:pt x="2257548" y="118288"/>
                  </a:moveTo>
                  <a:lnTo>
                    <a:pt x="2221039" y="118288"/>
                  </a:lnTo>
                  <a:lnTo>
                    <a:pt x="2226297" y="115706"/>
                  </a:lnTo>
                  <a:lnTo>
                    <a:pt x="2234250" y="105585"/>
                  </a:lnTo>
                  <a:lnTo>
                    <a:pt x="2236193" y="99112"/>
                  </a:lnTo>
                  <a:lnTo>
                    <a:pt x="2236193" y="77958"/>
                  </a:lnTo>
                  <a:lnTo>
                    <a:pt x="2234288" y="72545"/>
                  </a:lnTo>
                  <a:lnTo>
                    <a:pt x="2226564" y="63754"/>
                  </a:lnTo>
                  <a:lnTo>
                    <a:pt x="2221496" y="61530"/>
                  </a:lnTo>
                  <a:lnTo>
                    <a:pt x="2257548" y="61530"/>
                  </a:lnTo>
                  <a:lnTo>
                    <a:pt x="2257548" y="118288"/>
                  </a:lnTo>
                  <a:close/>
                </a:path>
                <a:path w="4123054" h="179069">
                  <a:moveTo>
                    <a:pt x="2220144" y="115510"/>
                  </a:moveTo>
                  <a:lnTo>
                    <a:pt x="2208742" y="115510"/>
                  </a:lnTo>
                  <a:lnTo>
                    <a:pt x="2204170" y="113398"/>
                  </a:lnTo>
                  <a:lnTo>
                    <a:pt x="2197579" y="104952"/>
                  </a:lnTo>
                  <a:lnTo>
                    <a:pt x="2195980" y="99112"/>
                  </a:lnTo>
                  <a:lnTo>
                    <a:pt x="2195931" y="82793"/>
                  </a:lnTo>
                  <a:lnTo>
                    <a:pt x="2197636" y="76240"/>
                  </a:lnTo>
                  <a:lnTo>
                    <a:pt x="2204466" y="66694"/>
                  </a:lnTo>
                  <a:lnTo>
                    <a:pt x="2209209" y="64308"/>
                  </a:lnTo>
                  <a:lnTo>
                    <a:pt x="2220668" y="64308"/>
                  </a:lnTo>
                  <a:lnTo>
                    <a:pt x="2225030" y="66216"/>
                  </a:lnTo>
                  <a:lnTo>
                    <a:pt x="2225793" y="67084"/>
                  </a:lnTo>
                  <a:lnTo>
                    <a:pt x="2210162" y="67084"/>
                  </a:lnTo>
                  <a:lnTo>
                    <a:pt x="2206171" y="69083"/>
                  </a:lnTo>
                  <a:lnTo>
                    <a:pt x="2200236" y="77373"/>
                  </a:lnTo>
                  <a:lnTo>
                    <a:pt x="2198703" y="83386"/>
                  </a:lnTo>
                  <a:lnTo>
                    <a:pt x="2198750" y="98472"/>
                  </a:lnTo>
                  <a:lnTo>
                    <a:pt x="2200160" y="103745"/>
                  </a:lnTo>
                  <a:lnTo>
                    <a:pt x="2205809" y="110977"/>
                  </a:lnTo>
                  <a:lnTo>
                    <a:pt x="2209647" y="112734"/>
                  </a:lnTo>
                  <a:lnTo>
                    <a:pt x="2225100" y="112734"/>
                  </a:lnTo>
                  <a:lnTo>
                    <a:pt x="2224668" y="113283"/>
                  </a:lnTo>
                  <a:lnTo>
                    <a:pt x="2220144" y="115510"/>
                  </a:lnTo>
                  <a:close/>
                </a:path>
                <a:path w="4123054" h="179069">
                  <a:moveTo>
                    <a:pt x="2226451" y="115510"/>
                  </a:moveTo>
                  <a:lnTo>
                    <a:pt x="2220144" y="115510"/>
                  </a:lnTo>
                  <a:lnTo>
                    <a:pt x="2224668" y="113283"/>
                  </a:lnTo>
                  <a:lnTo>
                    <a:pt x="2231669" y="104374"/>
                  </a:lnTo>
                  <a:lnTo>
                    <a:pt x="2233422" y="98472"/>
                  </a:lnTo>
                  <a:lnTo>
                    <a:pt x="2233422" y="78656"/>
                  </a:lnTo>
                  <a:lnTo>
                    <a:pt x="2231745" y="73853"/>
                  </a:lnTo>
                  <a:lnTo>
                    <a:pt x="2225030" y="66216"/>
                  </a:lnTo>
                  <a:lnTo>
                    <a:pt x="2220668" y="64308"/>
                  </a:lnTo>
                  <a:lnTo>
                    <a:pt x="2227050" y="64308"/>
                  </a:lnTo>
                  <a:lnTo>
                    <a:pt x="2234288" y="72545"/>
                  </a:lnTo>
                  <a:lnTo>
                    <a:pt x="2236193" y="77958"/>
                  </a:lnTo>
                  <a:lnTo>
                    <a:pt x="2236193" y="99112"/>
                  </a:lnTo>
                  <a:lnTo>
                    <a:pt x="2234250" y="105585"/>
                  </a:lnTo>
                  <a:lnTo>
                    <a:pt x="2226451" y="115510"/>
                  </a:lnTo>
                  <a:close/>
                </a:path>
                <a:path w="4123054" h="179069">
                  <a:moveTo>
                    <a:pt x="2225100" y="112734"/>
                  </a:moveTo>
                  <a:lnTo>
                    <a:pt x="2219239" y="112734"/>
                  </a:lnTo>
                  <a:lnTo>
                    <a:pt x="2223039" y="110860"/>
                  </a:lnTo>
                  <a:lnTo>
                    <a:pt x="2229088" y="103161"/>
                  </a:lnTo>
                  <a:lnTo>
                    <a:pt x="2230640" y="97832"/>
                  </a:lnTo>
                  <a:lnTo>
                    <a:pt x="2230640" y="79353"/>
                  </a:lnTo>
                  <a:lnTo>
                    <a:pt x="2229192" y="75162"/>
                  </a:lnTo>
                  <a:lnTo>
                    <a:pt x="2223497" y="68679"/>
                  </a:lnTo>
                  <a:lnTo>
                    <a:pt x="2219829" y="67084"/>
                  </a:lnTo>
                  <a:lnTo>
                    <a:pt x="2225793" y="67084"/>
                  </a:lnTo>
                  <a:lnTo>
                    <a:pt x="2231745" y="73853"/>
                  </a:lnTo>
                  <a:lnTo>
                    <a:pt x="2233422" y="78656"/>
                  </a:lnTo>
                  <a:lnTo>
                    <a:pt x="2233422" y="98472"/>
                  </a:lnTo>
                  <a:lnTo>
                    <a:pt x="2231669" y="104374"/>
                  </a:lnTo>
                  <a:lnTo>
                    <a:pt x="2225100" y="112734"/>
                  </a:lnTo>
                  <a:close/>
                </a:path>
                <a:path w="4123054" h="179069">
                  <a:moveTo>
                    <a:pt x="2218723" y="133735"/>
                  </a:moveTo>
                  <a:lnTo>
                    <a:pt x="2205037" y="133735"/>
                  </a:lnTo>
                  <a:lnTo>
                    <a:pt x="2212860" y="132911"/>
                  </a:lnTo>
                  <a:lnTo>
                    <a:pt x="2219654" y="130449"/>
                  </a:lnTo>
                  <a:lnTo>
                    <a:pt x="2225444" y="126342"/>
                  </a:lnTo>
                  <a:lnTo>
                    <a:pt x="2230221" y="120592"/>
                  </a:lnTo>
                  <a:lnTo>
                    <a:pt x="2231050" y="119329"/>
                  </a:lnTo>
                  <a:lnTo>
                    <a:pt x="2235679" y="119329"/>
                  </a:lnTo>
                  <a:lnTo>
                    <a:pt x="2235679" y="122106"/>
                  </a:lnTo>
                  <a:lnTo>
                    <a:pt x="2230126" y="122106"/>
                  </a:lnTo>
                  <a:lnTo>
                    <a:pt x="2230126" y="125031"/>
                  </a:lnTo>
                  <a:lnTo>
                    <a:pt x="2227320" y="128409"/>
                  </a:lnTo>
                  <a:lnTo>
                    <a:pt x="2220981" y="132914"/>
                  </a:lnTo>
                  <a:lnTo>
                    <a:pt x="2218723" y="133735"/>
                  </a:lnTo>
                  <a:close/>
                </a:path>
                <a:path w="4123054" h="179069">
                  <a:moveTo>
                    <a:pt x="2257548" y="134343"/>
                  </a:moveTo>
                  <a:lnTo>
                    <a:pt x="2235679" y="134343"/>
                  </a:lnTo>
                  <a:lnTo>
                    <a:pt x="2235679" y="119329"/>
                  </a:lnTo>
                  <a:lnTo>
                    <a:pt x="2257548" y="119329"/>
                  </a:lnTo>
                  <a:lnTo>
                    <a:pt x="2257548" y="134343"/>
                  </a:lnTo>
                  <a:close/>
                </a:path>
                <a:path w="4123054" h="179069">
                  <a:moveTo>
                    <a:pt x="2230126" y="125031"/>
                  </a:moveTo>
                  <a:lnTo>
                    <a:pt x="2230126" y="122106"/>
                  </a:lnTo>
                  <a:lnTo>
                    <a:pt x="2232555" y="122106"/>
                  </a:lnTo>
                  <a:lnTo>
                    <a:pt x="2230126" y="125031"/>
                  </a:lnTo>
                  <a:close/>
                </a:path>
                <a:path w="4123054" h="179069">
                  <a:moveTo>
                    <a:pt x="2230126" y="129351"/>
                  </a:moveTo>
                  <a:lnTo>
                    <a:pt x="2230248" y="124884"/>
                  </a:lnTo>
                  <a:lnTo>
                    <a:pt x="2232555" y="122106"/>
                  </a:lnTo>
                  <a:lnTo>
                    <a:pt x="2232555" y="124884"/>
                  </a:lnTo>
                  <a:lnTo>
                    <a:pt x="2232898" y="124884"/>
                  </a:lnTo>
                  <a:lnTo>
                    <a:pt x="2232898" y="126009"/>
                  </a:lnTo>
                  <a:lnTo>
                    <a:pt x="2230126" y="129351"/>
                  </a:lnTo>
                  <a:close/>
                </a:path>
                <a:path w="4123054" h="179069">
                  <a:moveTo>
                    <a:pt x="2232898" y="124884"/>
                  </a:moveTo>
                  <a:lnTo>
                    <a:pt x="2232555" y="124884"/>
                  </a:lnTo>
                  <a:lnTo>
                    <a:pt x="2232555" y="122106"/>
                  </a:lnTo>
                  <a:lnTo>
                    <a:pt x="2232898" y="122330"/>
                  </a:lnTo>
                  <a:lnTo>
                    <a:pt x="2232898" y="124884"/>
                  </a:lnTo>
                  <a:close/>
                </a:path>
                <a:path w="4123054" h="179069">
                  <a:moveTo>
                    <a:pt x="2232898" y="122330"/>
                  </a:moveTo>
                  <a:lnTo>
                    <a:pt x="2232555" y="122106"/>
                  </a:lnTo>
                  <a:lnTo>
                    <a:pt x="2232898" y="122106"/>
                  </a:lnTo>
                  <a:lnTo>
                    <a:pt x="2232898" y="122330"/>
                  </a:lnTo>
                  <a:close/>
                </a:path>
                <a:path w="4123054" h="179069">
                  <a:moveTo>
                    <a:pt x="2235679" y="134343"/>
                  </a:moveTo>
                  <a:lnTo>
                    <a:pt x="2232898" y="134343"/>
                  </a:lnTo>
                  <a:lnTo>
                    <a:pt x="2232898" y="126009"/>
                  </a:lnTo>
                  <a:lnTo>
                    <a:pt x="2234879" y="123621"/>
                  </a:lnTo>
                  <a:lnTo>
                    <a:pt x="2232898" y="122330"/>
                  </a:lnTo>
                  <a:lnTo>
                    <a:pt x="2232898" y="122106"/>
                  </a:lnTo>
                  <a:lnTo>
                    <a:pt x="2235679" y="122106"/>
                  </a:lnTo>
                  <a:lnTo>
                    <a:pt x="2235679" y="134343"/>
                  </a:lnTo>
                  <a:close/>
                </a:path>
                <a:path w="4123054" h="179069">
                  <a:moveTo>
                    <a:pt x="2232898" y="126009"/>
                  </a:moveTo>
                  <a:lnTo>
                    <a:pt x="2232898" y="122330"/>
                  </a:lnTo>
                  <a:lnTo>
                    <a:pt x="2234879" y="123621"/>
                  </a:lnTo>
                  <a:lnTo>
                    <a:pt x="2232898" y="126009"/>
                  </a:lnTo>
                  <a:close/>
                </a:path>
                <a:path w="4123054" h="179069">
                  <a:moveTo>
                    <a:pt x="2219196" y="136513"/>
                  </a:moveTo>
                  <a:lnTo>
                    <a:pt x="2205037" y="136513"/>
                  </a:lnTo>
                  <a:lnTo>
                    <a:pt x="2213561" y="135612"/>
                  </a:lnTo>
                  <a:lnTo>
                    <a:pt x="2220989" y="132911"/>
                  </a:lnTo>
                  <a:lnTo>
                    <a:pt x="2227320" y="128409"/>
                  </a:lnTo>
                  <a:lnTo>
                    <a:pt x="2230126" y="125031"/>
                  </a:lnTo>
                  <a:lnTo>
                    <a:pt x="2230126" y="129351"/>
                  </a:lnTo>
                  <a:lnTo>
                    <a:pt x="2229193" y="130476"/>
                  </a:lnTo>
                  <a:lnTo>
                    <a:pt x="2222323" y="135372"/>
                  </a:lnTo>
                  <a:lnTo>
                    <a:pt x="2219196" y="136513"/>
                  </a:lnTo>
                  <a:close/>
                </a:path>
                <a:path w="4123054" h="179069">
                  <a:moveTo>
                    <a:pt x="2263101" y="137120"/>
                  </a:moveTo>
                  <a:lnTo>
                    <a:pt x="2230126" y="137120"/>
                  </a:lnTo>
                  <a:lnTo>
                    <a:pt x="2230126" y="129351"/>
                  </a:lnTo>
                  <a:lnTo>
                    <a:pt x="2232898" y="126009"/>
                  </a:lnTo>
                  <a:lnTo>
                    <a:pt x="2232898" y="134343"/>
                  </a:lnTo>
                  <a:lnTo>
                    <a:pt x="2263101" y="134343"/>
                  </a:lnTo>
                  <a:lnTo>
                    <a:pt x="2263101" y="137120"/>
                  </a:lnTo>
                  <a:close/>
                </a:path>
                <a:path w="4123054" h="179069">
                  <a:moveTo>
                    <a:pt x="2323414" y="139289"/>
                  </a:moveTo>
                  <a:lnTo>
                    <a:pt x="2282482" y="119558"/>
                  </a:lnTo>
                  <a:lnTo>
                    <a:pt x="2275341" y="91298"/>
                  </a:lnTo>
                  <a:lnTo>
                    <a:pt x="2276193" y="80255"/>
                  </a:lnTo>
                  <a:lnTo>
                    <a:pt x="2304208" y="43966"/>
                  </a:lnTo>
                  <a:lnTo>
                    <a:pt x="2322547" y="40528"/>
                  </a:lnTo>
                  <a:lnTo>
                    <a:pt x="2332302" y="41306"/>
                  </a:lnTo>
                  <a:lnTo>
                    <a:pt x="2339679" y="43305"/>
                  </a:lnTo>
                  <a:lnTo>
                    <a:pt x="2322547" y="43305"/>
                  </a:lnTo>
                  <a:lnTo>
                    <a:pt x="2313544" y="44113"/>
                  </a:lnTo>
                  <a:lnTo>
                    <a:pt x="2281326" y="71467"/>
                  </a:lnTo>
                  <a:lnTo>
                    <a:pt x="2278113" y="91298"/>
                  </a:lnTo>
                  <a:lnTo>
                    <a:pt x="2278856" y="101383"/>
                  </a:lnTo>
                  <a:lnTo>
                    <a:pt x="2304303" y="133530"/>
                  </a:lnTo>
                  <a:lnTo>
                    <a:pt x="2323414" y="136513"/>
                  </a:lnTo>
                  <a:lnTo>
                    <a:pt x="2345749" y="136513"/>
                  </a:lnTo>
                  <a:lnTo>
                    <a:pt x="2341947" y="137558"/>
                  </a:lnTo>
                  <a:lnTo>
                    <a:pt x="2333147" y="138857"/>
                  </a:lnTo>
                  <a:lnTo>
                    <a:pt x="2323414" y="139289"/>
                  </a:lnTo>
                  <a:close/>
                </a:path>
                <a:path w="4123054" h="179069">
                  <a:moveTo>
                    <a:pt x="2323414" y="136513"/>
                  </a:moveTo>
                  <a:lnTo>
                    <a:pt x="2284792" y="118009"/>
                  </a:lnTo>
                  <a:lnTo>
                    <a:pt x="2278113" y="91298"/>
                  </a:lnTo>
                  <a:lnTo>
                    <a:pt x="2278916" y="80808"/>
                  </a:lnTo>
                  <a:lnTo>
                    <a:pt x="2305279" y="46538"/>
                  </a:lnTo>
                  <a:lnTo>
                    <a:pt x="2322547" y="43305"/>
                  </a:lnTo>
                  <a:lnTo>
                    <a:pt x="2331718" y="44026"/>
                  </a:lnTo>
                  <a:lnTo>
                    <a:pt x="2339382" y="46082"/>
                  </a:lnTo>
                  <a:lnTo>
                    <a:pt x="2322547" y="46082"/>
                  </a:lnTo>
                  <a:lnTo>
                    <a:pt x="2314101" y="46839"/>
                  </a:lnTo>
                  <a:lnTo>
                    <a:pt x="2283903" y="72529"/>
                  </a:lnTo>
                  <a:lnTo>
                    <a:pt x="2280894" y="91298"/>
                  </a:lnTo>
                  <a:lnTo>
                    <a:pt x="2281587" y="100831"/>
                  </a:lnTo>
                  <a:lnTo>
                    <a:pt x="2305371" y="130956"/>
                  </a:lnTo>
                  <a:lnTo>
                    <a:pt x="2323414" y="133735"/>
                  </a:lnTo>
                  <a:lnTo>
                    <a:pt x="2345403" y="133735"/>
                  </a:lnTo>
                  <a:lnTo>
                    <a:pt x="2341272" y="134864"/>
                  </a:lnTo>
                  <a:lnTo>
                    <a:pt x="2332766" y="136102"/>
                  </a:lnTo>
                  <a:lnTo>
                    <a:pt x="2323414" y="136513"/>
                  </a:lnTo>
                  <a:close/>
                </a:path>
                <a:path w="4123054" h="179069">
                  <a:moveTo>
                    <a:pt x="2366029" y="97719"/>
                  </a:moveTo>
                  <a:lnTo>
                    <a:pt x="2363247" y="97719"/>
                  </a:lnTo>
                  <a:lnTo>
                    <a:pt x="2363247" y="86177"/>
                  </a:lnTo>
                  <a:lnTo>
                    <a:pt x="2362583" y="76799"/>
                  </a:lnTo>
                  <a:lnTo>
                    <a:pt x="2339786" y="46191"/>
                  </a:lnTo>
                  <a:lnTo>
                    <a:pt x="2322547" y="43305"/>
                  </a:lnTo>
                  <a:lnTo>
                    <a:pt x="2339679" y="43305"/>
                  </a:lnTo>
                  <a:lnTo>
                    <a:pt x="2365318" y="76275"/>
                  </a:lnTo>
                  <a:lnTo>
                    <a:pt x="2366029" y="86177"/>
                  </a:lnTo>
                  <a:lnTo>
                    <a:pt x="2366029" y="97719"/>
                  </a:lnTo>
                  <a:close/>
                </a:path>
                <a:path w="4123054" h="179069">
                  <a:moveTo>
                    <a:pt x="2323414" y="133735"/>
                  </a:moveTo>
                  <a:lnTo>
                    <a:pt x="2287127" y="116492"/>
                  </a:lnTo>
                  <a:lnTo>
                    <a:pt x="2280894" y="91298"/>
                  </a:lnTo>
                  <a:lnTo>
                    <a:pt x="2281646" y="81359"/>
                  </a:lnTo>
                  <a:lnTo>
                    <a:pt x="2306351" y="49110"/>
                  </a:lnTo>
                  <a:lnTo>
                    <a:pt x="2322547" y="46082"/>
                  </a:lnTo>
                  <a:lnTo>
                    <a:pt x="2331134" y="46748"/>
                  </a:lnTo>
                  <a:lnTo>
                    <a:pt x="2338667" y="48744"/>
                  </a:lnTo>
                  <a:lnTo>
                    <a:pt x="2345148" y="52071"/>
                  </a:lnTo>
                  <a:lnTo>
                    <a:pt x="2350579" y="56729"/>
                  </a:lnTo>
                  <a:lnTo>
                    <a:pt x="2352263" y="59014"/>
                  </a:lnTo>
                  <a:lnTo>
                    <a:pt x="2317146" y="59014"/>
                  </a:lnTo>
                  <a:lnTo>
                    <a:pt x="2312641" y="61149"/>
                  </a:lnTo>
                  <a:lnTo>
                    <a:pt x="2305297" y="69493"/>
                  </a:lnTo>
                  <a:lnTo>
                    <a:pt x="2303116" y="74530"/>
                  </a:lnTo>
                  <a:lnTo>
                    <a:pt x="2301954" y="83660"/>
                  </a:lnTo>
                  <a:lnTo>
                    <a:pt x="2360299" y="83660"/>
                  </a:lnTo>
                  <a:lnTo>
                    <a:pt x="2360476" y="86177"/>
                  </a:lnTo>
                  <a:lnTo>
                    <a:pt x="2360476" y="94943"/>
                  </a:lnTo>
                  <a:lnTo>
                    <a:pt x="2302297" y="94943"/>
                  </a:lnTo>
                  <a:lnTo>
                    <a:pt x="2302506" y="97918"/>
                  </a:lnTo>
                  <a:lnTo>
                    <a:pt x="2304794" y="107513"/>
                  </a:lnTo>
                  <a:lnTo>
                    <a:pt x="2310084" y="114367"/>
                  </a:lnTo>
                  <a:lnTo>
                    <a:pt x="2318374" y="118479"/>
                  </a:lnTo>
                  <a:lnTo>
                    <a:pt x="2329662" y="119850"/>
                  </a:lnTo>
                  <a:lnTo>
                    <a:pt x="2352665" y="119850"/>
                  </a:lnTo>
                  <a:lnTo>
                    <a:pt x="2352665" y="128106"/>
                  </a:lnTo>
                  <a:lnTo>
                    <a:pt x="2347819" y="130210"/>
                  </a:lnTo>
                  <a:lnTo>
                    <a:pt x="2340594" y="132169"/>
                  </a:lnTo>
                  <a:lnTo>
                    <a:pt x="2332460" y="133344"/>
                  </a:lnTo>
                  <a:lnTo>
                    <a:pt x="2323414" y="133735"/>
                  </a:lnTo>
                  <a:close/>
                </a:path>
                <a:path w="4123054" h="179069">
                  <a:moveTo>
                    <a:pt x="2363247" y="97719"/>
                  </a:moveTo>
                  <a:lnTo>
                    <a:pt x="2360476" y="97719"/>
                  </a:lnTo>
                  <a:lnTo>
                    <a:pt x="2360476" y="86177"/>
                  </a:lnTo>
                  <a:lnTo>
                    <a:pt x="2359856" y="77323"/>
                  </a:lnTo>
                  <a:lnTo>
                    <a:pt x="2331134" y="46748"/>
                  </a:lnTo>
                  <a:lnTo>
                    <a:pt x="2322547" y="46082"/>
                  </a:lnTo>
                  <a:lnTo>
                    <a:pt x="2339382" y="46082"/>
                  </a:lnTo>
                  <a:lnTo>
                    <a:pt x="2362583" y="76799"/>
                  </a:lnTo>
                  <a:lnTo>
                    <a:pt x="2363247" y="86177"/>
                  </a:lnTo>
                  <a:lnTo>
                    <a:pt x="2363247" y="97719"/>
                  </a:lnTo>
                  <a:close/>
                </a:path>
                <a:path w="4123054" h="179069">
                  <a:moveTo>
                    <a:pt x="2340597" y="83660"/>
                  </a:moveTo>
                  <a:lnTo>
                    <a:pt x="2301954" y="83660"/>
                  </a:lnTo>
                  <a:lnTo>
                    <a:pt x="2303116" y="74530"/>
                  </a:lnTo>
                  <a:lnTo>
                    <a:pt x="2305323" y="69464"/>
                  </a:lnTo>
                  <a:lnTo>
                    <a:pt x="2312641" y="61149"/>
                  </a:lnTo>
                  <a:lnTo>
                    <a:pt x="2317146" y="59014"/>
                  </a:lnTo>
                  <a:lnTo>
                    <a:pt x="2322376" y="59014"/>
                  </a:lnTo>
                  <a:lnTo>
                    <a:pt x="2330350" y="60380"/>
                  </a:lnTo>
                  <a:lnTo>
                    <a:pt x="2332308" y="61790"/>
                  </a:lnTo>
                  <a:lnTo>
                    <a:pt x="2317975" y="61790"/>
                  </a:lnTo>
                  <a:lnTo>
                    <a:pt x="2314175" y="63613"/>
                  </a:lnTo>
                  <a:lnTo>
                    <a:pt x="2307755" y="70903"/>
                  </a:lnTo>
                  <a:lnTo>
                    <a:pt x="2305802" y="75444"/>
                  </a:lnTo>
                  <a:lnTo>
                    <a:pt x="2305462" y="78106"/>
                  </a:lnTo>
                  <a:lnTo>
                    <a:pt x="2305107" y="78106"/>
                  </a:lnTo>
                  <a:lnTo>
                    <a:pt x="2305107" y="80883"/>
                  </a:lnTo>
                  <a:lnTo>
                    <a:pt x="2307859" y="81234"/>
                  </a:lnTo>
                  <a:lnTo>
                    <a:pt x="2340597" y="81234"/>
                  </a:lnTo>
                  <a:lnTo>
                    <a:pt x="2340597" y="83660"/>
                  </a:lnTo>
                  <a:close/>
                </a:path>
                <a:path w="4123054" h="179069">
                  <a:moveTo>
                    <a:pt x="2360299" y="83660"/>
                  </a:moveTo>
                  <a:lnTo>
                    <a:pt x="2340597" y="83660"/>
                  </a:lnTo>
                  <a:lnTo>
                    <a:pt x="2340522" y="80255"/>
                  </a:lnTo>
                  <a:lnTo>
                    <a:pt x="2339459" y="71315"/>
                  </a:lnTo>
                  <a:lnTo>
                    <a:pt x="2336044" y="64481"/>
                  </a:lnTo>
                  <a:lnTo>
                    <a:pt x="2333182" y="62420"/>
                  </a:lnTo>
                  <a:lnTo>
                    <a:pt x="2332672" y="61790"/>
                  </a:lnTo>
                  <a:lnTo>
                    <a:pt x="2332308" y="61790"/>
                  </a:lnTo>
                  <a:lnTo>
                    <a:pt x="2330350" y="60380"/>
                  </a:lnTo>
                  <a:lnTo>
                    <a:pt x="2322376" y="59014"/>
                  </a:lnTo>
                  <a:lnTo>
                    <a:pt x="2352263" y="59014"/>
                  </a:lnTo>
                  <a:lnTo>
                    <a:pt x="2354906" y="62599"/>
                  </a:lnTo>
                  <a:lnTo>
                    <a:pt x="2358006" y="69493"/>
                  </a:lnTo>
                  <a:lnTo>
                    <a:pt x="2359856" y="77323"/>
                  </a:lnTo>
                  <a:lnTo>
                    <a:pt x="2360299" y="83660"/>
                  </a:lnTo>
                  <a:close/>
                </a:path>
                <a:path w="4123054" h="179069">
                  <a:moveTo>
                    <a:pt x="2307859" y="81234"/>
                  </a:moveTo>
                  <a:lnTo>
                    <a:pt x="2305107" y="80883"/>
                  </a:lnTo>
                  <a:lnTo>
                    <a:pt x="2305802" y="75444"/>
                  </a:lnTo>
                  <a:lnTo>
                    <a:pt x="2307755" y="70903"/>
                  </a:lnTo>
                  <a:lnTo>
                    <a:pt x="2314175" y="63613"/>
                  </a:lnTo>
                  <a:lnTo>
                    <a:pt x="2317975" y="61790"/>
                  </a:lnTo>
                  <a:lnTo>
                    <a:pt x="2332308" y="61790"/>
                  </a:lnTo>
                  <a:lnTo>
                    <a:pt x="2333182" y="62420"/>
                  </a:lnTo>
                  <a:lnTo>
                    <a:pt x="2334921" y="64568"/>
                  </a:lnTo>
                  <a:lnTo>
                    <a:pt x="2318813" y="64568"/>
                  </a:lnTo>
                  <a:lnTo>
                    <a:pt x="2315708" y="66076"/>
                  </a:lnTo>
                  <a:lnTo>
                    <a:pt x="2310212" y="72312"/>
                  </a:lnTo>
                  <a:lnTo>
                    <a:pt x="2308515" y="76275"/>
                  </a:lnTo>
                  <a:lnTo>
                    <a:pt x="2308257" y="78106"/>
                  </a:lnTo>
                  <a:lnTo>
                    <a:pt x="2307859" y="81234"/>
                  </a:lnTo>
                  <a:close/>
                </a:path>
                <a:path w="4123054" h="179069">
                  <a:moveTo>
                    <a:pt x="2340597" y="80883"/>
                  </a:moveTo>
                  <a:lnTo>
                    <a:pt x="2337825" y="80883"/>
                  </a:lnTo>
                  <a:lnTo>
                    <a:pt x="2337825" y="68155"/>
                  </a:lnTo>
                  <a:lnTo>
                    <a:pt x="2333182" y="62420"/>
                  </a:lnTo>
                  <a:lnTo>
                    <a:pt x="2336044" y="64481"/>
                  </a:lnTo>
                  <a:lnTo>
                    <a:pt x="2339459" y="71315"/>
                  </a:lnTo>
                  <a:lnTo>
                    <a:pt x="2340597" y="80883"/>
                  </a:lnTo>
                  <a:close/>
                </a:path>
                <a:path w="4123054" h="179069">
                  <a:moveTo>
                    <a:pt x="2337825" y="80883"/>
                  </a:moveTo>
                  <a:lnTo>
                    <a:pt x="2335044" y="80883"/>
                  </a:lnTo>
                  <a:lnTo>
                    <a:pt x="2335044" y="70006"/>
                  </a:lnTo>
                  <a:lnTo>
                    <a:pt x="2330824" y="64568"/>
                  </a:lnTo>
                  <a:lnTo>
                    <a:pt x="2334921" y="64568"/>
                  </a:lnTo>
                  <a:lnTo>
                    <a:pt x="2337825" y="68155"/>
                  </a:lnTo>
                  <a:lnTo>
                    <a:pt x="2337825" y="80883"/>
                  </a:lnTo>
                  <a:close/>
                </a:path>
                <a:path w="4123054" h="179069">
                  <a:moveTo>
                    <a:pt x="2305107" y="80883"/>
                  </a:moveTo>
                  <a:lnTo>
                    <a:pt x="2305107" y="78106"/>
                  </a:lnTo>
                  <a:lnTo>
                    <a:pt x="2305462" y="78106"/>
                  </a:lnTo>
                  <a:lnTo>
                    <a:pt x="2305107" y="80883"/>
                  </a:lnTo>
                  <a:close/>
                </a:path>
                <a:path w="4123054" h="179069">
                  <a:moveTo>
                    <a:pt x="2340597" y="81234"/>
                  </a:moveTo>
                  <a:lnTo>
                    <a:pt x="2307859" y="81234"/>
                  </a:lnTo>
                  <a:lnTo>
                    <a:pt x="2308257" y="78106"/>
                  </a:lnTo>
                  <a:lnTo>
                    <a:pt x="2335044" y="78106"/>
                  </a:lnTo>
                  <a:lnTo>
                    <a:pt x="2335044" y="80883"/>
                  </a:lnTo>
                  <a:lnTo>
                    <a:pt x="2340597" y="80883"/>
                  </a:lnTo>
                  <a:lnTo>
                    <a:pt x="2340597" y="81234"/>
                  </a:lnTo>
                  <a:close/>
                </a:path>
                <a:path w="4123054" h="179069">
                  <a:moveTo>
                    <a:pt x="2329662" y="119850"/>
                  </a:moveTo>
                  <a:lnTo>
                    <a:pt x="2302297" y="94943"/>
                  </a:lnTo>
                  <a:lnTo>
                    <a:pt x="2360476" y="94943"/>
                  </a:lnTo>
                  <a:lnTo>
                    <a:pt x="2360476" y="97521"/>
                  </a:lnTo>
                  <a:lnTo>
                    <a:pt x="2308050" y="97521"/>
                  </a:lnTo>
                  <a:lnTo>
                    <a:pt x="2305278" y="97719"/>
                  </a:lnTo>
                  <a:lnTo>
                    <a:pt x="2305278" y="100497"/>
                  </a:lnTo>
                  <a:lnTo>
                    <a:pt x="2305949" y="100497"/>
                  </a:lnTo>
                  <a:lnTo>
                    <a:pt x="2307323" y="106186"/>
                  </a:lnTo>
                  <a:lnTo>
                    <a:pt x="2312069" y="112234"/>
                  </a:lnTo>
                  <a:lnTo>
                    <a:pt x="2319517" y="115863"/>
                  </a:lnTo>
                  <a:lnTo>
                    <a:pt x="2329662" y="117072"/>
                  </a:lnTo>
                  <a:lnTo>
                    <a:pt x="2346887" y="117072"/>
                  </a:lnTo>
                  <a:lnTo>
                    <a:pt x="2344127" y="118025"/>
                  </a:lnTo>
                  <a:lnTo>
                    <a:pt x="2337167" y="119389"/>
                  </a:lnTo>
                  <a:lnTo>
                    <a:pt x="2329662" y="119850"/>
                  </a:lnTo>
                  <a:close/>
                </a:path>
                <a:path w="4123054" h="179069">
                  <a:moveTo>
                    <a:pt x="2329662" y="117072"/>
                  </a:moveTo>
                  <a:lnTo>
                    <a:pt x="2319517" y="115863"/>
                  </a:lnTo>
                  <a:lnTo>
                    <a:pt x="2312069" y="112234"/>
                  </a:lnTo>
                  <a:lnTo>
                    <a:pt x="2307323" y="106186"/>
                  </a:lnTo>
                  <a:lnTo>
                    <a:pt x="2305278" y="97719"/>
                  </a:lnTo>
                  <a:lnTo>
                    <a:pt x="2308050" y="97521"/>
                  </a:lnTo>
                  <a:lnTo>
                    <a:pt x="2309852" y="104860"/>
                  </a:lnTo>
                  <a:lnTo>
                    <a:pt x="2314055" y="110102"/>
                  </a:lnTo>
                  <a:lnTo>
                    <a:pt x="2320660" y="113247"/>
                  </a:lnTo>
                  <a:lnTo>
                    <a:pt x="2329662" y="114296"/>
                  </a:lnTo>
                  <a:lnTo>
                    <a:pt x="2346427" y="114296"/>
                  </a:lnTo>
                  <a:lnTo>
                    <a:pt x="2343442" y="115337"/>
                  </a:lnTo>
                  <a:lnTo>
                    <a:pt x="2336776" y="116638"/>
                  </a:lnTo>
                  <a:lnTo>
                    <a:pt x="2329662" y="117072"/>
                  </a:lnTo>
                  <a:close/>
                </a:path>
                <a:path w="4123054" h="179069">
                  <a:moveTo>
                    <a:pt x="2366029" y="100497"/>
                  </a:moveTo>
                  <a:lnTo>
                    <a:pt x="2308780" y="100497"/>
                  </a:lnTo>
                  <a:lnTo>
                    <a:pt x="2308050" y="97521"/>
                  </a:lnTo>
                  <a:lnTo>
                    <a:pt x="2360476" y="97521"/>
                  </a:lnTo>
                  <a:lnTo>
                    <a:pt x="2360476" y="97719"/>
                  </a:lnTo>
                  <a:lnTo>
                    <a:pt x="2366029" y="97719"/>
                  </a:lnTo>
                  <a:lnTo>
                    <a:pt x="2366029" y="100497"/>
                  </a:lnTo>
                  <a:close/>
                </a:path>
                <a:path w="4123054" h="179069">
                  <a:moveTo>
                    <a:pt x="2305949" y="100497"/>
                  </a:moveTo>
                  <a:lnTo>
                    <a:pt x="2305278" y="100497"/>
                  </a:lnTo>
                  <a:lnTo>
                    <a:pt x="2305278" y="97719"/>
                  </a:lnTo>
                  <a:lnTo>
                    <a:pt x="2305949" y="100497"/>
                  </a:lnTo>
                  <a:close/>
                </a:path>
                <a:path w="4123054" h="179069">
                  <a:moveTo>
                    <a:pt x="2346427" y="114296"/>
                  </a:moveTo>
                  <a:lnTo>
                    <a:pt x="2338911" y="114296"/>
                  </a:lnTo>
                  <a:lnTo>
                    <a:pt x="2347017" y="112122"/>
                  </a:lnTo>
                  <a:lnTo>
                    <a:pt x="2358218" y="105119"/>
                  </a:lnTo>
                  <a:lnTo>
                    <a:pt x="2358218" y="110129"/>
                  </a:lnTo>
                  <a:lnTo>
                    <a:pt x="2352665" y="110129"/>
                  </a:lnTo>
                  <a:lnTo>
                    <a:pt x="2352665" y="111588"/>
                  </a:lnTo>
                  <a:lnTo>
                    <a:pt x="2349663" y="113167"/>
                  </a:lnTo>
                  <a:lnTo>
                    <a:pt x="2346427" y="114296"/>
                  </a:lnTo>
                  <a:close/>
                </a:path>
                <a:path w="4123054" h="179069">
                  <a:moveTo>
                    <a:pt x="2352665" y="111588"/>
                  </a:moveTo>
                  <a:lnTo>
                    <a:pt x="2352665" y="110129"/>
                  </a:lnTo>
                  <a:lnTo>
                    <a:pt x="2355437" y="110129"/>
                  </a:lnTo>
                  <a:lnTo>
                    <a:pt x="2352665" y="111588"/>
                  </a:lnTo>
                  <a:close/>
                </a:path>
                <a:path w="4123054" h="179069">
                  <a:moveTo>
                    <a:pt x="2352665" y="114721"/>
                  </a:moveTo>
                  <a:lnTo>
                    <a:pt x="2352665" y="111588"/>
                  </a:lnTo>
                  <a:lnTo>
                    <a:pt x="2355437" y="110129"/>
                  </a:lnTo>
                  <a:lnTo>
                    <a:pt x="2355437" y="113262"/>
                  </a:lnTo>
                  <a:lnTo>
                    <a:pt x="2352665" y="114721"/>
                  </a:lnTo>
                  <a:close/>
                </a:path>
                <a:path w="4123054" h="179069">
                  <a:moveTo>
                    <a:pt x="2355437" y="113262"/>
                  </a:moveTo>
                  <a:lnTo>
                    <a:pt x="2355437" y="110129"/>
                  </a:lnTo>
                  <a:lnTo>
                    <a:pt x="2356913" y="112485"/>
                  </a:lnTo>
                  <a:lnTo>
                    <a:pt x="2355437" y="113262"/>
                  </a:lnTo>
                  <a:close/>
                </a:path>
                <a:path w="4123054" h="179069">
                  <a:moveTo>
                    <a:pt x="2345749" y="136513"/>
                  </a:moveTo>
                  <a:lnTo>
                    <a:pt x="2323414" y="136513"/>
                  </a:lnTo>
                  <a:lnTo>
                    <a:pt x="2332804" y="136101"/>
                  </a:lnTo>
                  <a:lnTo>
                    <a:pt x="2341272" y="134864"/>
                  </a:lnTo>
                  <a:lnTo>
                    <a:pt x="2348816" y="132803"/>
                  </a:lnTo>
                  <a:lnTo>
                    <a:pt x="2355437" y="129917"/>
                  </a:lnTo>
                  <a:lnTo>
                    <a:pt x="2355465" y="113247"/>
                  </a:lnTo>
                  <a:lnTo>
                    <a:pt x="2356913" y="112485"/>
                  </a:lnTo>
                  <a:lnTo>
                    <a:pt x="2355437" y="110129"/>
                  </a:lnTo>
                  <a:lnTo>
                    <a:pt x="2358218" y="110129"/>
                  </a:lnTo>
                  <a:lnTo>
                    <a:pt x="2358218" y="131581"/>
                  </a:lnTo>
                  <a:lnTo>
                    <a:pt x="2356751" y="132366"/>
                  </a:lnTo>
                  <a:lnTo>
                    <a:pt x="2349814" y="135395"/>
                  </a:lnTo>
                  <a:lnTo>
                    <a:pt x="2345749" y="136513"/>
                  </a:lnTo>
                  <a:close/>
                </a:path>
                <a:path w="4123054" h="179069">
                  <a:moveTo>
                    <a:pt x="2346887" y="117072"/>
                  </a:moveTo>
                  <a:lnTo>
                    <a:pt x="2329662" y="117072"/>
                  </a:lnTo>
                  <a:lnTo>
                    <a:pt x="2336776" y="116638"/>
                  </a:lnTo>
                  <a:lnTo>
                    <a:pt x="2343442" y="115337"/>
                  </a:lnTo>
                  <a:lnTo>
                    <a:pt x="2349663" y="113167"/>
                  </a:lnTo>
                  <a:lnTo>
                    <a:pt x="2352665" y="111588"/>
                  </a:lnTo>
                  <a:lnTo>
                    <a:pt x="2352665" y="114721"/>
                  </a:lnTo>
                  <a:lnTo>
                    <a:pt x="2350791" y="115707"/>
                  </a:lnTo>
                  <a:lnTo>
                    <a:pt x="2346887" y="117072"/>
                  </a:lnTo>
                  <a:close/>
                </a:path>
                <a:path w="4123054" h="179069">
                  <a:moveTo>
                    <a:pt x="2352665" y="128106"/>
                  </a:moveTo>
                  <a:lnTo>
                    <a:pt x="2352665" y="114721"/>
                  </a:lnTo>
                  <a:lnTo>
                    <a:pt x="2355437" y="113262"/>
                  </a:lnTo>
                  <a:lnTo>
                    <a:pt x="2355437" y="127469"/>
                  </a:lnTo>
                  <a:lnTo>
                    <a:pt x="2354132" y="127469"/>
                  </a:lnTo>
                  <a:lnTo>
                    <a:pt x="2352665" y="128106"/>
                  </a:lnTo>
                  <a:close/>
                </a:path>
                <a:path w="4123054" h="179069">
                  <a:moveTo>
                    <a:pt x="2352665" y="119850"/>
                  </a:moveTo>
                  <a:lnTo>
                    <a:pt x="2329662" y="119850"/>
                  </a:lnTo>
                  <a:lnTo>
                    <a:pt x="2337167" y="119389"/>
                  </a:lnTo>
                  <a:lnTo>
                    <a:pt x="2344209" y="118009"/>
                  </a:lnTo>
                  <a:lnTo>
                    <a:pt x="2350791" y="115707"/>
                  </a:lnTo>
                  <a:lnTo>
                    <a:pt x="2352665" y="114721"/>
                  </a:lnTo>
                  <a:lnTo>
                    <a:pt x="2352665" y="119850"/>
                  </a:lnTo>
                  <a:close/>
                </a:path>
                <a:path w="4123054" h="179069">
                  <a:moveTo>
                    <a:pt x="2355437" y="129917"/>
                  </a:moveTo>
                  <a:lnTo>
                    <a:pt x="2352665" y="129917"/>
                  </a:lnTo>
                  <a:lnTo>
                    <a:pt x="2352665" y="128106"/>
                  </a:lnTo>
                  <a:lnTo>
                    <a:pt x="2354132" y="127469"/>
                  </a:lnTo>
                  <a:lnTo>
                    <a:pt x="2355437" y="129917"/>
                  </a:lnTo>
                  <a:close/>
                </a:path>
                <a:path w="4123054" h="179069">
                  <a:moveTo>
                    <a:pt x="2355437" y="129917"/>
                  </a:moveTo>
                  <a:lnTo>
                    <a:pt x="2354132" y="127469"/>
                  </a:lnTo>
                  <a:lnTo>
                    <a:pt x="2355437" y="127469"/>
                  </a:lnTo>
                  <a:lnTo>
                    <a:pt x="2355437" y="129917"/>
                  </a:lnTo>
                  <a:close/>
                </a:path>
                <a:path w="4123054" h="179069">
                  <a:moveTo>
                    <a:pt x="2345403" y="133735"/>
                  </a:moveTo>
                  <a:lnTo>
                    <a:pt x="2323414" y="133735"/>
                  </a:lnTo>
                  <a:lnTo>
                    <a:pt x="2332460" y="133344"/>
                  </a:lnTo>
                  <a:lnTo>
                    <a:pt x="2340594" y="132169"/>
                  </a:lnTo>
                  <a:lnTo>
                    <a:pt x="2347819" y="130210"/>
                  </a:lnTo>
                  <a:lnTo>
                    <a:pt x="2352665" y="128106"/>
                  </a:lnTo>
                  <a:lnTo>
                    <a:pt x="2352665" y="129917"/>
                  </a:lnTo>
                  <a:lnTo>
                    <a:pt x="2355437" y="129917"/>
                  </a:lnTo>
                  <a:lnTo>
                    <a:pt x="2348816" y="132803"/>
                  </a:lnTo>
                  <a:lnTo>
                    <a:pt x="2345403" y="133735"/>
                  </a:lnTo>
                  <a:close/>
                </a:path>
                <a:path w="4123054" h="179069">
                  <a:moveTo>
                    <a:pt x="2468613" y="139289"/>
                  </a:moveTo>
                  <a:lnTo>
                    <a:pt x="2427671" y="119558"/>
                  </a:lnTo>
                  <a:lnTo>
                    <a:pt x="2420531" y="91298"/>
                  </a:lnTo>
                  <a:lnTo>
                    <a:pt x="2421384" y="80255"/>
                  </a:lnTo>
                  <a:lnTo>
                    <a:pt x="2449401" y="43966"/>
                  </a:lnTo>
                  <a:lnTo>
                    <a:pt x="2467737" y="40528"/>
                  </a:lnTo>
                  <a:lnTo>
                    <a:pt x="2477491" y="41306"/>
                  </a:lnTo>
                  <a:lnTo>
                    <a:pt x="2484869" y="43305"/>
                  </a:lnTo>
                  <a:lnTo>
                    <a:pt x="2467737" y="43305"/>
                  </a:lnTo>
                  <a:lnTo>
                    <a:pt x="2458734" y="44113"/>
                  </a:lnTo>
                  <a:lnTo>
                    <a:pt x="2426516" y="71467"/>
                  </a:lnTo>
                  <a:lnTo>
                    <a:pt x="2423302" y="91298"/>
                  </a:lnTo>
                  <a:lnTo>
                    <a:pt x="2424046" y="101383"/>
                  </a:lnTo>
                  <a:lnTo>
                    <a:pt x="2449495" y="133530"/>
                  </a:lnTo>
                  <a:lnTo>
                    <a:pt x="2468613" y="136513"/>
                  </a:lnTo>
                  <a:lnTo>
                    <a:pt x="2490943" y="136513"/>
                  </a:lnTo>
                  <a:lnTo>
                    <a:pt x="2487141" y="137558"/>
                  </a:lnTo>
                  <a:lnTo>
                    <a:pt x="2478342" y="138857"/>
                  </a:lnTo>
                  <a:lnTo>
                    <a:pt x="2468613" y="139289"/>
                  </a:lnTo>
                  <a:close/>
                </a:path>
                <a:path w="4123054" h="179069">
                  <a:moveTo>
                    <a:pt x="2468613" y="136513"/>
                  </a:moveTo>
                  <a:lnTo>
                    <a:pt x="2429985" y="118009"/>
                  </a:lnTo>
                  <a:lnTo>
                    <a:pt x="2423302" y="91298"/>
                  </a:lnTo>
                  <a:lnTo>
                    <a:pt x="2424106" y="80808"/>
                  </a:lnTo>
                  <a:lnTo>
                    <a:pt x="2450469" y="46538"/>
                  </a:lnTo>
                  <a:lnTo>
                    <a:pt x="2467737" y="43305"/>
                  </a:lnTo>
                  <a:lnTo>
                    <a:pt x="2476908" y="44026"/>
                  </a:lnTo>
                  <a:lnTo>
                    <a:pt x="2484572" y="46082"/>
                  </a:lnTo>
                  <a:lnTo>
                    <a:pt x="2467737" y="46082"/>
                  </a:lnTo>
                  <a:lnTo>
                    <a:pt x="2459291" y="46839"/>
                  </a:lnTo>
                  <a:lnTo>
                    <a:pt x="2429092" y="72529"/>
                  </a:lnTo>
                  <a:lnTo>
                    <a:pt x="2426084" y="91298"/>
                  </a:lnTo>
                  <a:lnTo>
                    <a:pt x="2426777" y="100831"/>
                  </a:lnTo>
                  <a:lnTo>
                    <a:pt x="2450562" y="130956"/>
                  </a:lnTo>
                  <a:lnTo>
                    <a:pt x="2468613" y="133735"/>
                  </a:lnTo>
                  <a:lnTo>
                    <a:pt x="2490596" y="133735"/>
                  </a:lnTo>
                  <a:lnTo>
                    <a:pt x="2486464" y="134864"/>
                  </a:lnTo>
                  <a:lnTo>
                    <a:pt x="2477960" y="136102"/>
                  </a:lnTo>
                  <a:lnTo>
                    <a:pt x="2468613" y="136513"/>
                  </a:lnTo>
                  <a:close/>
                </a:path>
                <a:path w="4123054" h="179069">
                  <a:moveTo>
                    <a:pt x="2511218" y="97719"/>
                  </a:moveTo>
                  <a:lnTo>
                    <a:pt x="2508446" y="97719"/>
                  </a:lnTo>
                  <a:lnTo>
                    <a:pt x="2508446" y="86177"/>
                  </a:lnTo>
                  <a:lnTo>
                    <a:pt x="2507782" y="76799"/>
                  </a:lnTo>
                  <a:lnTo>
                    <a:pt x="2484976" y="46191"/>
                  </a:lnTo>
                  <a:lnTo>
                    <a:pt x="2467737" y="43305"/>
                  </a:lnTo>
                  <a:lnTo>
                    <a:pt x="2484869" y="43305"/>
                  </a:lnTo>
                  <a:lnTo>
                    <a:pt x="2510508" y="76275"/>
                  </a:lnTo>
                  <a:lnTo>
                    <a:pt x="2511218" y="86177"/>
                  </a:lnTo>
                  <a:lnTo>
                    <a:pt x="2511218" y="97719"/>
                  </a:lnTo>
                  <a:close/>
                </a:path>
                <a:path w="4123054" h="179069">
                  <a:moveTo>
                    <a:pt x="2468613" y="133735"/>
                  </a:moveTo>
                  <a:lnTo>
                    <a:pt x="2432316" y="116492"/>
                  </a:lnTo>
                  <a:lnTo>
                    <a:pt x="2426084" y="91298"/>
                  </a:lnTo>
                  <a:lnTo>
                    <a:pt x="2426836" y="81359"/>
                  </a:lnTo>
                  <a:lnTo>
                    <a:pt x="2451541" y="49110"/>
                  </a:lnTo>
                  <a:lnTo>
                    <a:pt x="2467737" y="46082"/>
                  </a:lnTo>
                  <a:lnTo>
                    <a:pt x="2476325" y="46748"/>
                  </a:lnTo>
                  <a:lnTo>
                    <a:pt x="2483860" y="48744"/>
                  </a:lnTo>
                  <a:lnTo>
                    <a:pt x="2490341" y="52071"/>
                  </a:lnTo>
                  <a:lnTo>
                    <a:pt x="2495769" y="56729"/>
                  </a:lnTo>
                  <a:lnTo>
                    <a:pt x="2497454" y="59014"/>
                  </a:lnTo>
                  <a:lnTo>
                    <a:pt x="2462336" y="59014"/>
                  </a:lnTo>
                  <a:lnTo>
                    <a:pt x="2457831" y="61149"/>
                  </a:lnTo>
                  <a:lnTo>
                    <a:pt x="2450487" y="69493"/>
                  </a:lnTo>
                  <a:lnTo>
                    <a:pt x="2448306" y="74530"/>
                  </a:lnTo>
                  <a:lnTo>
                    <a:pt x="2447144" y="83660"/>
                  </a:lnTo>
                  <a:lnTo>
                    <a:pt x="2505489" y="83660"/>
                  </a:lnTo>
                  <a:lnTo>
                    <a:pt x="2505665" y="86177"/>
                  </a:lnTo>
                  <a:lnTo>
                    <a:pt x="2505665" y="94943"/>
                  </a:lnTo>
                  <a:lnTo>
                    <a:pt x="2447486" y="94943"/>
                  </a:lnTo>
                  <a:lnTo>
                    <a:pt x="2447696" y="97918"/>
                  </a:lnTo>
                  <a:lnTo>
                    <a:pt x="2449988" y="107513"/>
                  </a:lnTo>
                  <a:lnTo>
                    <a:pt x="2455278" y="114367"/>
                  </a:lnTo>
                  <a:lnTo>
                    <a:pt x="2463568" y="118479"/>
                  </a:lnTo>
                  <a:lnTo>
                    <a:pt x="2474861" y="119850"/>
                  </a:lnTo>
                  <a:lnTo>
                    <a:pt x="2497855" y="119850"/>
                  </a:lnTo>
                  <a:lnTo>
                    <a:pt x="2497855" y="128106"/>
                  </a:lnTo>
                  <a:lnTo>
                    <a:pt x="2493010" y="130210"/>
                  </a:lnTo>
                  <a:lnTo>
                    <a:pt x="2485789" y="132169"/>
                  </a:lnTo>
                  <a:lnTo>
                    <a:pt x="2477657" y="133344"/>
                  </a:lnTo>
                  <a:lnTo>
                    <a:pt x="2468613" y="133735"/>
                  </a:lnTo>
                  <a:close/>
                </a:path>
                <a:path w="4123054" h="179069">
                  <a:moveTo>
                    <a:pt x="2508446" y="97719"/>
                  </a:moveTo>
                  <a:lnTo>
                    <a:pt x="2505665" y="97719"/>
                  </a:lnTo>
                  <a:lnTo>
                    <a:pt x="2505665" y="86177"/>
                  </a:lnTo>
                  <a:lnTo>
                    <a:pt x="2505047" y="77323"/>
                  </a:lnTo>
                  <a:lnTo>
                    <a:pt x="2476325" y="46748"/>
                  </a:lnTo>
                  <a:lnTo>
                    <a:pt x="2467737" y="46082"/>
                  </a:lnTo>
                  <a:lnTo>
                    <a:pt x="2484572" y="46082"/>
                  </a:lnTo>
                  <a:lnTo>
                    <a:pt x="2507782" y="76799"/>
                  </a:lnTo>
                  <a:lnTo>
                    <a:pt x="2508446" y="86177"/>
                  </a:lnTo>
                  <a:lnTo>
                    <a:pt x="2508446" y="97719"/>
                  </a:lnTo>
                  <a:close/>
                </a:path>
                <a:path w="4123054" h="179069">
                  <a:moveTo>
                    <a:pt x="2485796" y="83660"/>
                  </a:moveTo>
                  <a:lnTo>
                    <a:pt x="2447144" y="83660"/>
                  </a:lnTo>
                  <a:lnTo>
                    <a:pt x="2448306" y="74530"/>
                  </a:lnTo>
                  <a:lnTo>
                    <a:pt x="2450513" y="69464"/>
                  </a:lnTo>
                  <a:lnTo>
                    <a:pt x="2457831" y="61149"/>
                  </a:lnTo>
                  <a:lnTo>
                    <a:pt x="2462336" y="59014"/>
                  </a:lnTo>
                  <a:lnTo>
                    <a:pt x="2467565" y="59014"/>
                  </a:lnTo>
                  <a:lnTo>
                    <a:pt x="2475541" y="60380"/>
                  </a:lnTo>
                  <a:lnTo>
                    <a:pt x="2477500" y="61790"/>
                  </a:lnTo>
                  <a:lnTo>
                    <a:pt x="2463174" y="61790"/>
                  </a:lnTo>
                  <a:lnTo>
                    <a:pt x="2459364" y="63613"/>
                  </a:lnTo>
                  <a:lnTo>
                    <a:pt x="2452944" y="70903"/>
                  </a:lnTo>
                  <a:lnTo>
                    <a:pt x="2450992" y="75444"/>
                  </a:lnTo>
                  <a:lnTo>
                    <a:pt x="2450651" y="78106"/>
                  </a:lnTo>
                  <a:lnTo>
                    <a:pt x="2450296" y="78106"/>
                  </a:lnTo>
                  <a:lnTo>
                    <a:pt x="2450296" y="80883"/>
                  </a:lnTo>
                  <a:lnTo>
                    <a:pt x="2453049" y="81234"/>
                  </a:lnTo>
                  <a:lnTo>
                    <a:pt x="2485796" y="81234"/>
                  </a:lnTo>
                  <a:lnTo>
                    <a:pt x="2485796" y="83660"/>
                  </a:lnTo>
                  <a:close/>
                </a:path>
                <a:path w="4123054" h="179069">
                  <a:moveTo>
                    <a:pt x="2505489" y="83660"/>
                  </a:moveTo>
                  <a:lnTo>
                    <a:pt x="2485796" y="83660"/>
                  </a:lnTo>
                  <a:lnTo>
                    <a:pt x="2485721" y="80255"/>
                  </a:lnTo>
                  <a:lnTo>
                    <a:pt x="2484657" y="71315"/>
                  </a:lnTo>
                  <a:lnTo>
                    <a:pt x="2481238" y="64481"/>
                  </a:lnTo>
                  <a:lnTo>
                    <a:pt x="2478367" y="62414"/>
                  </a:lnTo>
                  <a:lnTo>
                    <a:pt x="2477862" y="61790"/>
                  </a:lnTo>
                  <a:lnTo>
                    <a:pt x="2477500" y="61790"/>
                  </a:lnTo>
                  <a:lnTo>
                    <a:pt x="2475541" y="60380"/>
                  </a:lnTo>
                  <a:lnTo>
                    <a:pt x="2467565" y="59014"/>
                  </a:lnTo>
                  <a:lnTo>
                    <a:pt x="2497454" y="59014"/>
                  </a:lnTo>
                  <a:lnTo>
                    <a:pt x="2500100" y="62599"/>
                  </a:lnTo>
                  <a:lnTo>
                    <a:pt x="2503199" y="69493"/>
                  </a:lnTo>
                  <a:lnTo>
                    <a:pt x="2505047" y="77323"/>
                  </a:lnTo>
                  <a:lnTo>
                    <a:pt x="2505489" y="83660"/>
                  </a:lnTo>
                  <a:close/>
                </a:path>
                <a:path w="4123054" h="179069">
                  <a:moveTo>
                    <a:pt x="2453049" y="81234"/>
                  </a:moveTo>
                  <a:lnTo>
                    <a:pt x="2450296" y="80883"/>
                  </a:lnTo>
                  <a:lnTo>
                    <a:pt x="2450992" y="75444"/>
                  </a:lnTo>
                  <a:lnTo>
                    <a:pt x="2452944" y="70903"/>
                  </a:lnTo>
                  <a:lnTo>
                    <a:pt x="2459364" y="63613"/>
                  </a:lnTo>
                  <a:lnTo>
                    <a:pt x="2463174" y="61790"/>
                  </a:lnTo>
                  <a:lnTo>
                    <a:pt x="2477500" y="61790"/>
                  </a:lnTo>
                  <a:lnTo>
                    <a:pt x="2478367" y="62414"/>
                  </a:lnTo>
                  <a:lnTo>
                    <a:pt x="2480110" y="64568"/>
                  </a:lnTo>
                  <a:lnTo>
                    <a:pt x="2464003" y="64568"/>
                  </a:lnTo>
                  <a:lnTo>
                    <a:pt x="2460898" y="66076"/>
                  </a:lnTo>
                  <a:lnTo>
                    <a:pt x="2455402" y="72312"/>
                  </a:lnTo>
                  <a:lnTo>
                    <a:pt x="2453714" y="76275"/>
                  </a:lnTo>
                  <a:lnTo>
                    <a:pt x="2453452" y="78106"/>
                  </a:lnTo>
                  <a:lnTo>
                    <a:pt x="2453049" y="81234"/>
                  </a:lnTo>
                  <a:close/>
                </a:path>
                <a:path w="4123054" h="179069">
                  <a:moveTo>
                    <a:pt x="2485796" y="80883"/>
                  </a:moveTo>
                  <a:lnTo>
                    <a:pt x="2483015" y="80883"/>
                  </a:lnTo>
                  <a:lnTo>
                    <a:pt x="2483015" y="68155"/>
                  </a:lnTo>
                  <a:lnTo>
                    <a:pt x="2478367" y="62414"/>
                  </a:lnTo>
                  <a:lnTo>
                    <a:pt x="2481238" y="64481"/>
                  </a:lnTo>
                  <a:lnTo>
                    <a:pt x="2484657" y="71315"/>
                  </a:lnTo>
                  <a:lnTo>
                    <a:pt x="2485796" y="80883"/>
                  </a:lnTo>
                  <a:close/>
                </a:path>
                <a:path w="4123054" h="179069">
                  <a:moveTo>
                    <a:pt x="2483015" y="80883"/>
                  </a:moveTo>
                  <a:lnTo>
                    <a:pt x="2480233" y="80883"/>
                  </a:lnTo>
                  <a:lnTo>
                    <a:pt x="2480233" y="70006"/>
                  </a:lnTo>
                  <a:lnTo>
                    <a:pt x="2476014" y="64568"/>
                  </a:lnTo>
                  <a:lnTo>
                    <a:pt x="2480110" y="64568"/>
                  </a:lnTo>
                  <a:lnTo>
                    <a:pt x="2483015" y="68155"/>
                  </a:lnTo>
                  <a:lnTo>
                    <a:pt x="2483015" y="80883"/>
                  </a:lnTo>
                  <a:close/>
                </a:path>
                <a:path w="4123054" h="179069">
                  <a:moveTo>
                    <a:pt x="2450296" y="80883"/>
                  </a:moveTo>
                  <a:lnTo>
                    <a:pt x="2450296" y="78106"/>
                  </a:lnTo>
                  <a:lnTo>
                    <a:pt x="2450651" y="78106"/>
                  </a:lnTo>
                  <a:lnTo>
                    <a:pt x="2450296" y="80883"/>
                  </a:lnTo>
                  <a:close/>
                </a:path>
                <a:path w="4123054" h="179069">
                  <a:moveTo>
                    <a:pt x="2485796" y="81234"/>
                  </a:moveTo>
                  <a:lnTo>
                    <a:pt x="2453049" y="81234"/>
                  </a:lnTo>
                  <a:lnTo>
                    <a:pt x="2453452" y="78106"/>
                  </a:lnTo>
                  <a:lnTo>
                    <a:pt x="2480233" y="78106"/>
                  </a:lnTo>
                  <a:lnTo>
                    <a:pt x="2480233" y="80883"/>
                  </a:lnTo>
                  <a:lnTo>
                    <a:pt x="2485796" y="80883"/>
                  </a:lnTo>
                  <a:lnTo>
                    <a:pt x="2485796" y="81234"/>
                  </a:lnTo>
                  <a:close/>
                </a:path>
                <a:path w="4123054" h="179069">
                  <a:moveTo>
                    <a:pt x="2474861" y="119850"/>
                  </a:moveTo>
                  <a:lnTo>
                    <a:pt x="2447486" y="94943"/>
                  </a:lnTo>
                  <a:lnTo>
                    <a:pt x="2505665" y="94943"/>
                  </a:lnTo>
                  <a:lnTo>
                    <a:pt x="2505665" y="97521"/>
                  </a:lnTo>
                  <a:lnTo>
                    <a:pt x="2453240" y="97521"/>
                  </a:lnTo>
                  <a:lnTo>
                    <a:pt x="2450468" y="97719"/>
                  </a:lnTo>
                  <a:lnTo>
                    <a:pt x="2450468" y="100497"/>
                  </a:lnTo>
                  <a:lnTo>
                    <a:pt x="2451138" y="100497"/>
                  </a:lnTo>
                  <a:lnTo>
                    <a:pt x="2452512" y="106186"/>
                  </a:lnTo>
                  <a:lnTo>
                    <a:pt x="2457260" y="112234"/>
                  </a:lnTo>
                  <a:lnTo>
                    <a:pt x="2464710" y="115863"/>
                  </a:lnTo>
                  <a:lnTo>
                    <a:pt x="2474861" y="117072"/>
                  </a:lnTo>
                  <a:lnTo>
                    <a:pt x="2492077" y="117072"/>
                  </a:lnTo>
                  <a:lnTo>
                    <a:pt x="2489318" y="118025"/>
                  </a:lnTo>
                  <a:lnTo>
                    <a:pt x="2482361" y="119389"/>
                  </a:lnTo>
                  <a:lnTo>
                    <a:pt x="2474861" y="119850"/>
                  </a:lnTo>
                  <a:close/>
                </a:path>
                <a:path w="4123054" h="179069">
                  <a:moveTo>
                    <a:pt x="2474861" y="117072"/>
                  </a:moveTo>
                  <a:lnTo>
                    <a:pt x="2464710" y="115863"/>
                  </a:lnTo>
                  <a:lnTo>
                    <a:pt x="2457260" y="112234"/>
                  </a:lnTo>
                  <a:lnTo>
                    <a:pt x="2452512" y="106186"/>
                  </a:lnTo>
                  <a:lnTo>
                    <a:pt x="2450468" y="97719"/>
                  </a:lnTo>
                  <a:lnTo>
                    <a:pt x="2453240" y="97521"/>
                  </a:lnTo>
                  <a:lnTo>
                    <a:pt x="2455041" y="104860"/>
                  </a:lnTo>
                  <a:lnTo>
                    <a:pt x="2459246" y="110102"/>
                  </a:lnTo>
                  <a:lnTo>
                    <a:pt x="2465853" y="113247"/>
                  </a:lnTo>
                  <a:lnTo>
                    <a:pt x="2474861" y="114296"/>
                  </a:lnTo>
                  <a:lnTo>
                    <a:pt x="2491620" y="114296"/>
                  </a:lnTo>
                  <a:lnTo>
                    <a:pt x="2488634" y="115337"/>
                  </a:lnTo>
                  <a:lnTo>
                    <a:pt x="2481969" y="116638"/>
                  </a:lnTo>
                  <a:lnTo>
                    <a:pt x="2474861" y="117072"/>
                  </a:lnTo>
                  <a:close/>
                </a:path>
                <a:path w="4123054" h="179069">
                  <a:moveTo>
                    <a:pt x="2511218" y="100497"/>
                  </a:moveTo>
                  <a:lnTo>
                    <a:pt x="2453970" y="100497"/>
                  </a:lnTo>
                  <a:lnTo>
                    <a:pt x="2453240" y="97521"/>
                  </a:lnTo>
                  <a:lnTo>
                    <a:pt x="2505665" y="97521"/>
                  </a:lnTo>
                  <a:lnTo>
                    <a:pt x="2505665" y="97719"/>
                  </a:lnTo>
                  <a:lnTo>
                    <a:pt x="2511218" y="97719"/>
                  </a:lnTo>
                  <a:lnTo>
                    <a:pt x="2511218" y="100497"/>
                  </a:lnTo>
                  <a:close/>
                </a:path>
                <a:path w="4123054" h="179069">
                  <a:moveTo>
                    <a:pt x="2451138" y="100497"/>
                  </a:moveTo>
                  <a:lnTo>
                    <a:pt x="2450468" y="100497"/>
                  </a:lnTo>
                  <a:lnTo>
                    <a:pt x="2450468" y="97719"/>
                  </a:lnTo>
                  <a:lnTo>
                    <a:pt x="2451138" y="100497"/>
                  </a:lnTo>
                  <a:close/>
                </a:path>
                <a:path w="4123054" h="179069">
                  <a:moveTo>
                    <a:pt x="2491620" y="114296"/>
                  </a:moveTo>
                  <a:lnTo>
                    <a:pt x="2484101" y="114296"/>
                  </a:lnTo>
                  <a:lnTo>
                    <a:pt x="2492206" y="112122"/>
                  </a:lnTo>
                  <a:lnTo>
                    <a:pt x="2503408" y="105119"/>
                  </a:lnTo>
                  <a:lnTo>
                    <a:pt x="2503408" y="110129"/>
                  </a:lnTo>
                  <a:lnTo>
                    <a:pt x="2497855" y="110129"/>
                  </a:lnTo>
                  <a:lnTo>
                    <a:pt x="2497855" y="111591"/>
                  </a:lnTo>
                  <a:lnTo>
                    <a:pt x="2494857" y="113167"/>
                  </a:lnTo>
                  <a:lnTo>
                    <a:pt x="2491620" y="114296"/>
                  </a:lnTo>
                  <a:close/>
                </a:path>
                <a:path w="4123054" h="179069">
                  <a:moveTo>
                    <a:pt x="2497855" y="111591"/>
                  </a:moveTo>
                  <a:lnTo>
                    <a:pt x="2497855" y="110129"/>
                  </a:lnTo>
                  <a:lnTo>
                    <a:pt x="2500636" y="110129"/>
                  </a:lnTo>
                  <a:lnTo>
                    <a:pt x="2497855" y="111591"/>
                  </a:lnTo>
                  <a:close/>
                </a:path>
                <a:path w="4123054" h="179069">
                  <a:moveTo>
                    <a:pt x="2497855" y="114721"/>
                  </a:moveTo>
                  <a:lnTo>
                    <a:pt x="2497855" y="111591"/>
                  </a:lnTo>
                  <a:lnTo>
                    <a:pt x="2500636" y="110129"/>
                  </a:lnTo>
                  <a:lnTo>
                    <a:pt x="2500636" y="113257"/>
                  </a:lnTo>
                  <a:lnTo>
                    <a:pt x="2497855" y="114721"/>
                  </a:lnTo>
                  <a:close/>
                </a:path>
                <a:path w="4123054" h="179069">
                  <a:moveTo>
                    <a:pt x="2500636" y="113257"/>
                  </a:moveTo>
                  <a:lnTo>
                    <a:pt x="2500636" y="110129"/>
                  </a:lnTo>
                  <a:lnTo>
                    <a:pt x="2502103" y="112485"/>
                  </a:lnTo>
                  <a:lnTo>
                    <a:pt x="2500636" y="113257"/>
                  </a:lnTo>
                  <a:close/>
                </a:path>
                <a:path w="4123054" h="179069">
                  <a:moveTo>
                    <a:pt x="2490943" y="136513"/>
                  </a:moveTo>
                  <a:lnTo>
                    <a:pt x="2468613" y="136513"/>
                  </a:lnTo>
                  <a:lnTo>
                    <a:pt x="2477998" y="136101"/>
                  </a:lnTo>
                  <a:lnTo>
                    <a:pt x="2486464" y="134864"/>
                  </a:lnTo>
                  <a:lnTo>
                    <a:pt x="2494010" y="132803"/>
                  </a:lnTo>
                  <a:lnTo>
                    <a:pt x="2500636" y="129917"/>
                  </a:lnTo>
                  <a:lnTo>
                    <a:pt x="2500655" y="113247"/>
                  </a:lnTo>
                  <a:lnTo>
                    <a:pt x="2502103" y="112485"/>
                  </a:lnTo>
                  <a:lnTo>
                    <a:pt x="2500636" y="110129"/>
                  </a:lnTo>
                  <a:lnTo>
                    <a:pt x="2503408" y="110129"/>
                  </a:lnTo>
                  <a:lnTo>
                    <a:pt x="2503408" y="131581"/>
                  </a:lnTo>
                  <a:lnTo>
                    <a:pt x="2501941" y="132366"/>
                  </a:lnTo>
                  <a:lnTo>
                    <a:pt x="2495008" y="135395"/>
                  </a:lnTo>
                  <a:lnTo>
                    <a:pt x="2490943" y="136513"/>
                  </a:lnTo>
                  <a:close/>
                </a:path>
                <a:path w="4123054" h="179069">
                  <a:moveTo>
                    <a:pt x="2492077" y="117072"/>
                  </a:moveTo>
                  <a:lnTo>
                    <a:pt x="2474861" y="117072"/>
                  </a:lnTo>
                  <a:lnTo>
                    <a:pt x="2481969" y="116638"/>
                  </a:lnTo>
                  <a:lnTo>
                    <a:pt x="2488634" y="115337"/>
                  </a:lnTo>
                  <a:lnTo>
                    <a:pt x="2494857" y="113167"/>
                  </a:lnTo>
                  <a:lnTo>
                    <a:pt x="2497855" y="111591"/>
                  </a:lnTo>
                  <a:lnTo>
                    <a:pt x="2497855" y="114721"/>
                  </a:lnTo>
                  <a:lnTo>
                    <a:pt x="2495980" y="115707"/>
                  </a:lnTo>
                  <a:lnTo>
                    <a:pt x="2492077" y="117072"/>
                  </a:lnTo>
                  <a:close/>
                </a:path>
                <a:path w="4123054" h="179069">
                  <a:moveTo>
                    <a:pt x="2497855" y="128106"/>
                  </a:moveTo>
                  <a:lnTo>
                    <a:pt x="2497855" y="114721"/>
                  </a:lnTo>
                  <a:lnTo>
                    <a:pt x="2500636" y="113257"/>
                  </a:lnTo>
                  <a:lnTo>
                    <a:pt x="2500636" y="127469"/>
                  </a:lnTo>
                  <a:lnTo>
                    <a:pt x="2499321" y="127469"/>
                  </a:lnTo>
                  <a:lnTo>
                    <a:pt x="2497855" y="128106"/>
                  </a:lnTo>
                  <a:close/>
                </a:path>
                <a:path w="4123054" h="179069">
                  <a:moveTo>
                    <a:pt x="2497855" y="119850"/>
                  </a:moveTo>
                  <a:lnTo>
                    <a:pt x="2474861" y="119850"/>
                  </a:lnTo>
                  <a:lnTo>
                    <a:pt x="2482361" y="119389"/>
                  </a:lnTo>
                  <a:lnTo>
                    <a:pt x="2489400" y="118009"/>
                  </a:lnTo>
                  <a:lnTo>
                    <a:pt x="2495980" y="115707"/>
                  </a:lnTo>
                  <a:lnTo>
                    <a:pt x="2497855" y="114721"/>
                  </a:lnTo>
                  <a:lnTo>
                    <a:pt x="2497855" y="119850"/>
                  </a:lnTo>
                  <a:close/>
                </a:path>
                <a:path w="4123054" h="179069">
                  <a:moveTo>
                    <a:pt x="2500636" y="129917"/>
                  </a:moveTo>
                  <a:lnTo>
                    <a:pt x="2497855" y="129917"/>
                  </a:lnTo>
                  <a:lnTo>
                    <a:pt x="2497855" y="128106"/>
                  </a:lnTo>
                  <a:lnTo>
                    <a:pt x="2499321" y="127469"/>
                  </a:lnTo>
                  <a:lnTo>
                    <a:pt x="2500636" y="129917"/>
                  </a:lnTo>
                  <a:close/>
                </a:path>
                <a:path w="4123054" h="179069">
                  <a:moveTo>
                    <a:pt x="2500636" y="129917"/>
                  </a:moveTo>
                  <a:lnTo>
                    <a:pt x="2499321" y="127469"/>
                  </a:lnTo>
                  <a:lnTo>
                    <a:pt x="2500636" y="127469"/>
                  </a:lnTo>
                  <a:lnTo>
                    <a:pt x="2500636" y="129917"/>
                  </a:lnTo>
                  <a:close/>
                </a:path>
                <a:path w="4123054" h="179069">
                  <a:moveTo>
                    <a:pt x="2490596" y="133735"/>
                  </a:moveTo>
                  <a:lnTo>
                    <a:pt x="2468613" y="133735"/>
                  </a:lnTo>
                  <a:lnTo>
                    <a:pt x="2477657" y="133344"/>
                  </a:lnTo>
                  <a:lnTo>
                    <a:pt x="2485789" y="132169"/>
                  </a:lnTo>
                  <a:lnTo>
                    <a:pt x="2493010" y="130210"/>
                  </a:lnTo>
                  <a:lnTo>
                    <a:pt x="2497855" y="128106"/>
                  </a:lnTo>
                  <a:lnTo>
                    <a:pt x="2497855" y="129917"/>
                  </a:lnTo>
                  <a:lnTo>
                    <a:pt x="2500636" y="129917"/>
                  </a:lnTo>
                  <a:lnTo>
                    <a:pt x="2494010" y="132803"/>
                  </a:lnTo>
                  <a:lnTo>
                    <a:pt x="2490596" y="133735"/>
                  </a:lnTo>
                  <a:close/>
                </a:path>
                <a:path w="4123054" h="179069">
                  <a:moveTo>
                    <a:pt x="2607419" y="114950"/>
                  </a:moveTo>
                  <a:lnTo>
                    <a:pt x="2598629" y="114950"/>
                  </a:lnTo>
                  <a:lnTo>
                    <a:pt x="2602068" y="114442"/>
                  </a:lnTo>
                  <a:lnTo>
                    <a:pt x="2606240" y="112410"/>
                  </a:lnTo>
                  <a:lnTo>
                    <a:pt x="2607025" y="111386"/>
                  </a:lnTo>
                  <a:lnTo>
                    <a:pt x="2607116" y="108854"/>
                  </a:lnTo>
                  <a:lnTo>
                    <a:pt x="2606783" y="108092"/>
                  </a:lnTo>
                  <a:lnTo>
                    <a:pt x="2593295" y="101996"/>
                  </a:lnTo>
                  <a:lnTo>
                    <a:pt x="2590933" y="101107"/>
                  </a:lnTo>
                  <a:lnTo>
                    <a:pt x="2565228" y="65928"/>
                  </a:lnTo>
                  <a:lnTo>
                    <a:pt x="2566416" y="61229"/>
                  </a:lnTo>
                  <a:lnTo>
                    <a:pt x="2601610" y="40528"/>
                  </a:lnTo>
                  <a:lnTo>
                    <a:pt x="2610926" y="40528"/>
                  </a:lnTo>
                  <a:lnTo>
                    <a:pt x="2615060" y="40782"/>
                  </a:lnTo>
                  <a:lnTo>
                    <a:pt x="2623423" y="42052"/>
                  </a:lnTo>
                  <a:lnTo>
                    <a:pt x="2627538" y="42941"/>
                  </a:lnTo>
                  <a:lnTo>
                    <a:pt x="2628402" y="43195"/>
                  </a:lnTo>
                  <a:lnTo>
                    <a:pt x="2601820" y="43195"/>
                  </a:lnTo>
                  <a:lnTo>
                    <a:pt x="2596981" y="43830"/>
                  </a:lnTo>
                  <a:lnTo>
                    <a:pt x="2568035" y="66335"/>
                  </a:lnTo>
                  <a:lnTo>
                    <a:pt x="2568054" y="75707"/>
                  </a:lnTo>
                  <a:lnTo>
                    <a:pt x="2598905" y="100726"/>
                  </a:lnTo>
                  <a:lnTo>
                    <a:pt x="2601087" y="101488"/>
                  </a:lnTo>
                  <a:lnTo>
                    <a:pt x="2605078" y="103266"/>
                  </a:lnTo>
                  <a:lnTo>
                    <a:pt x="2606716" y="104282"/>
                  </a:lnTo>
                  <a:lnTo>
                    <a:pt x="2609259" y="106568"/>
                  </a:lnTo>
                  <a:lnTo>
                    <a:pt x="2609897" y="107965"/>
                  </a:lnTo>
                  <a:lnTo>
                    <a:pt x="2609897" y="112410"/>
                  </a:lnTo>
                  <a:lnTo>
                    <a:pt x="2608488" y="114442"/>
                  </a:lnTo>
                  <a:lnTo>
                    <a:pt x="2607419" y="114950"/>
                  </a:lnTo>
                  <a:close/>
                </a:path>
                <a:path w="4123054" h="179069">
                  <a:moveTo>
                    <a:pt x="2608028" y="117744"/>
                  </a:moveTo>
                  <a:lnTo>
                    <a:pt x="2599048" y="117744"/>
                  </a:lnTo>
                  <a:lnTo>
                    <a:pt x="2602877" y="117109"/>
                  </a:lnTo>
                  <a:lnTo>
                    <a:pt x="2608488" y="114442"/>
                  </a:lnTo>
                  <a:lnTo>
                    <a:pt x="2609897" y="112410"/>
                  </a:lnTo>
                  <a:lnTo>
                    <a:pt x="2609897" y="107965"/>
                  </a:lnTo>
                  <a:lnTo>
                    <a:pt x="2594162" y="99329"/>
                  </a:lnTo>
                  <a:lnTo>
                    <a:pt x="2591876" y="98567"/>
                  </a:lnTo>
                  <a:lnTo>
                    <a:pt x="2568035" y="66335"/>
                  </a:lnTo>
                  <a:lnTo>
                    <a:pt x="2569032" y="62372"/>
                  </a:lnTo>
                  <a:lnTo>
                    <a:pt x="2601820" y="43195"/>
                  </a:lnTo>
                  <a:lnTo>
                    <a:pt x="2610793" y="43195"/>
                  </a:lnTo>
                  <a:lnTo>
                    <a:pt x="2614784" y="43576"/>
                  </a:lnTo>
                  <a:lnTo>
                    <a:pt x="2622880" y="44719"/>
                  </a:lnTo>
                  <a:lnTo>
                    <a:pt x="2626880" y="45608"/>
                  </a:lnTo>
                  <a:lnTo>
                    <a:pt x="2628192" y="45989"/>
                  </a:lnTo>
                  <a:lnTo>
                    <a:pt x="2602030" y="45989"/>
                  </a:lnTo>
                  <a:lnTo>
                    <a:pt x="2597391" y="46497"/>
                  </a:lnTo>
                  <a:lnTo>
                    <a:pt x="2570885" y="66563"/>
                  </a:lnTo>
                  <a:lnTo>
                    <a:pt x="2570887" y="75707"/>
                  </a:lnTo>
                  <a:lnTo>
                    <a:pt x="2590695" y="95011"/>
                  </a:lnTo>
                  <a:lnTo>
                    <a:pt x="2592809" y="95900"/>
                  </a:lnTo>
                  <a:lnTo>
                    <a:pt x="2595019" y="96662"/>
                  </a:lnTo>
                  <a:lnTo>
                    <a:pt x="2599791" y="98059"/>
                  </a:lnTo>
                  <a:lnTo>
                    <a:pt x="2602087" y="98821"/>
                  </a:lnTo>
                  <a:lnTo>
                    <a:pt x="2606468" y="100726"/>
                  </a:lnTo>
                  <a:lnTo>
                    <a:pt x="2608354" y="101996"/>
                  </a:lnTo>
                  <a:lnTo>
                    <a:pt x="2611736" y="105044"/>
                  </a:lnTo>
                  <a:lnTo>
                    <a:pt x="2612669" y="107203"/>
                  </a:lnTo>
                  <a:lnTo>
                    <a:pt x="2612669" y="113553"/>
                  </a:lnTo>
                  <a:lnTo>
                    <a:pt x="2610735" y="116474"/>
                  </a:lnTo>
                  <a:lnTo>
                    <a:pt x="2608028" y="117744"/>
                  </a:lnTo>
                  <a:close/>
                </a:path>
                <a:path w="4123054" h="179069">
                  <a:moveTo>
                    <a:pt x="2633586" y="67960"/>
                  </a:moveTo>
                  <a:lnTo>
                    <a:pt x="2630814" y="67960"/>
                  </a:lnTo>
                  <a:lnTo>
                    <a:pt x="2632205" y="65547"/>
                  </a:lnTo>
                  <a:lnTo>
                    <a:pt x="2630904" y="64785"/>
                  </a:lnTo>
                  <a:lnTo>
                    <a:pt x="2610793" y="43195"/>
                  </a:lnTo>
                  <a:lnTo>
                    <a:pt x="2628402" y="43195"/>
                  </a:lnTo>
                  <a:lnTo>
                    <a:pt x="2633586" y="44719"/>
                  </a:lnTo>
                  <a:lnTo>
                    <a:pt x="2633586" y="67960"/>
                  </a:lnTo>
                  <a:close/>
                </a:path>
                <a:path w="4123054" h="179069">
                  <a:moveTo>
                    <a:pt x="2629565" y="120538"/>
                  </a:moveTo>
                  <a:lnTo>
                    <a:pt x="2599467" y="120538"/>
                  </a:lnTo>
                  <a:lnTo>
                    <a:pt x="2603696" y="119776"/>
                  </a:lnTo>
                  <a:lnTo>
                    <a:pt x="2610735" y="116474"/>
                  </a:lnTo>
                  <a:lnTo>
                    <a:pt x="2612669" y="113553"/>
                  </a:lnTo>
                  <a:lnTo>
                    <a:pt x="2612669" y="107203"/>
                  </a:lnTo>
                  <a:lnTo>
                    <a:pt x="2595019" y="96662"/>
                  </a:lnTo>
                  <a:lnTo>
                    <a:pt x="2592809" y="95900"/>
                  </a:lnTo>
                  <a:lnTo>
                    <a:pt x="2590695" y="95011"/>
                  </a:lnTo>
                  <a:lnTo>
                    <a:pt x="2587275" y="93741"/>
                  </a:lnTo>
                  <a:lnTo>
                    <a:pt x="2584284" y="92471"/>
                  </a:lnTo>
                  <a:lnTo>
                    <a:pt x="2570885" y="66563"/>
                  </a:lnTo>
                  <a:lnTo>
                    <a:pt x="2571671" y="63388"/>
                  </a:lnTo>
                  <a:lnTo>
                    <a:pt x="2602030" y="45989"/>
                  </a:lnTo>
                  <a:lnTo>
                    <a:pt x="2610650" y="45989"/>
                  </a:lnTo>
                  <a:lnTo>
                    <a:pt x="2614507" y="46370"/>
                  </a:lnTo>
                  <a:lnTo>
                    <a:pt x="2622346" y="47513"/>
                  </a:lnTo>
                  <a:lnTo>
                    <a:pt x="2626214" y="48402"/>
                  </a:lnTo>
                  <a:lnTo>
                    <a:pt x="2628033" y="48888"/>
                  </a:lnTo>
                  <a:lnTo>
                    <a:pt x="2628033" y="59070"/>
                  </a:lnTo>
                  <a:lnTo>
                    <a:pt x="2606011" y="59070"/>
                  </a:lnTo>
                  <a:lnTo>
                    <a:pt x="2604135" y="59324"/>
                  </a:lnTo>
                  <a:lnTo>
                    <a:pt x="2592019" y="71643"/>
                  </a:lnTo>
                  <a:lnTo>
                    <a:pt x="2592771" y="73675"/>
                  </a:lnTo>
                  <a:lnTo>
                    <a:pt x="2614764" y="84724"/>
                  </a:lnTo>
                  <a:lnTo>
                    <a:pt x="2617946" y="85994"/>
                  </a:lnTo>
                  <a:lnTo>
                    <a:pt x="2633350" y="103393"/>
                  </a:lnTo>
                  <a:lnTo>
                    <a:pt x="2633284" y="112410"/>
                  </a:lnTo>
                  <a:lnTo>
                    <a:pt x="2632405" y="115839"/>
                  </a:lnTo>
                  <a:lnTo>
                    <a:pt x="2629565" y="120538"/>
                  </a:lnTo>
                  <a:close/>
                </a:path>
                <a:path w="4123054" h="179069">
                  <a:moveTo>
                    <a:pt x="2628033" y="48888"/>
                  </a:moveTo>
                  <a:lnTo>
                    <a:pt x="2626214" y="48402"/>
                  </a:lnTo>
                  <a:lnTo>
                    <a:pt x="2622346" y="47513"/>
                  </a:lnTo>
                  <a:lnTo>
                    <a:pt x="2614507" y="46370"/>
                  </a:lnTo>
                  <a:lnTo>
                    <a:pt x="2610650" y="45989"/>
                  </a:lnTo>
                  <a:lnTo>
                    <a:pt x="2628192" y="45989"/>
                  </a:lnTo>
                  <a:lnTo>
                    <a:pt x="2630814" y="46751"/>
                  </a:lnTo>
                  <a:lnTo>
                    <a:pt x="2628033" y="46751"/>
                  </a:lnTo>
                  <a:lnTo>
                    <a:pt x="2628033" y="48888"/>
                  </a:lnTo>
                  <a:close/>
                </a:path>
                <a:path w="4123054" h="179069">
                  <a:moveTo>
                    <a:pt x="2630024" y="49418"/>
                  </a:moveTo>
                  <a:lnTo>
                    <a:pt x="2628033" y="48888"/>
                  </a:lnTo>
                  <a:lnTo>
                    <a:pt x="2628033" y="46751"/>
                  </a:lnTo>
                  <a:lnTo>
                    <a:pt x="2630814" y="46751"/>
                  </a:lnTo>
                  <a:lnTo>
                    <a:pt x="2630024" y="49418"/>
                  </a:lnTo>
                  <a:close/>
                </a:path>
                <a:path w="4123054" h="179069">
                  <a:moveTo>
                    <a:pt x="2630814" y="49418"/>
                  </a:moveTo>
                  <a:lnTo>
                    <a:pt x="2630024" y="49418"/>
                  </a:lnTo>
                  <a:lnTo>
                    <a:pt x="2630814" y="46751"/>
                  </a:lnTo>
                  <a:lnTo>
                    <a:pt x="2630814" y="49418"/>
                  </a:lnTo>
                  <a:close/>
                </a:path>
                <a:path w="4123054" h="179069">
                  <a:moveTo>
                    <a:pt x="2630814" y="64733"/>
                  </a:moveTo>
                  <a:lnTo>
                    <a:pt x="2628519" y="63388"/>
                  </a:lnTo>
                  <a:lnTo>
                    <a:pt x="2628033" y="63202"/>
                  </a:lnTo>
                  <a:lnTo>
                    <a:pt x="2628033" y="48888"/>
                  </a:lnTo>
                  <a:lnTo>
                    <a:pt x="2630024" y="49418"/>
                  </a:lnTo>
                  <a:lnTo>
                    <a:pt x="2630814" y="49418"/>
                  </a:lnTo>
                  <a:lnTo>
                    <a:pt x="2630814" y="64733"/>
                  </a:lnTo>
                  <a:close/>
                </a:path>
                <a:path w="4123054" h="179069">
                  <a:moveTo>
                    <a:pt x="2615825" y="133619"/>
                  </a:moveTo>
                  <a:lnTo>
                    <a:pt x="2600267" y="133619"/>
                  </a:lnTo>
                  <a:lnTo>
                    <a:pt x="2605201" y="133111"/>
                  </a:lnTo>
                  <a:lnTo>
                    <a:pt x="2614593" y="131079"/>
                  </a:lnTo>
                  <a:lnTo>
                    <a:pt x="2633350" y="103393"/>
                  </a:lnTo>
                  <a:lnTo>
                    <a:pt x="2632962" y="101107"/>
                  </a:lnTo>
                  <a:lnTo>
                    <a:pt x="2602992" y="80660"/>
                  </a:lnTo>
                  <a:lnTo>
                    <a:pt x="2600991" y="79898"/>
                  </a:lnTo>
                  <a:lnTo>
                    <a:pt x="2597200" y="77993"/>
                  </a:lnTo>
                  <a:lnTo>
                    <a:pt x="2595572" y="76850"/>
                  </a:lnTo>
                  <a:lnTo>
                    <a:pt x="2592771" y="73675"/>
                  </a:lnTo>
                  <a:lnTo>
                    <a:pt x="2592019" y="71643"/>
                  </a:lnTo>
                  <a:lnTo>
                    <a:pt x="2592140" y="67198"/>
                  </a:lnTo>
                  <a:lnTo>
                    <a:pt x="2606011" y="59070"/>
                  </a:lnTo>
                  <a:lnTo>
                    <a:pt x="2612040" y="59070"/>
                  </a:lnTo>
                  <a:lnTo>
                    <a:pt x="2616155" y="59705"/>
                  </a:lnTo>
                  <a:lnTo>
                    <a:pt x="2624556" y="61864"/>
                  </a:lnTo>
                  <a:lnTo>
                    <a:pt x="2606192" y="61864"/>
                  </a:lnTo>
                  <a:lnTo>
                    <a:pt x="2604497" y="62118"/>
                  </a:lnTo>
                  <a:lnTo>
                    <a:pt x="2594791" y="71008"/>
                  </a:lnTo>
                  <a:lnTo>
                    <a:pt x="2595314" y="72405"/>
                  </a:lnTo>
                  <a:lnTo>
                    <a:pt x="2615793" y="82057"/>
                  </a:lnTo>
                  <a:lnTo>
                    <a:pt x="2619098" y="83454"/>
                  </a:lnTo>
                  <a:lnTo>
                    <a:pt x="2636196" y="112410"/>
                  </a:lnTo>
                  <a:lnTo>
                    <a:pt x="2635053" y="116855"/>
                  </a:lnTo>
                  <a:lnTo>
                    <a:pt x="2630481" y="124348"/>
                  </a:lnTo>
                  <a:lnTo>
                    <a:pt x="2627442" y="127396"/>
                  </a:lnTo>
                  <a:lnTo>
                    <a:pt x="2619860" y="132095"/>
                  </a:lnTo>
                  <a:lnTo>
                    <a:pt x="2615825" y="133619"/>
                  </a:lnTo>
                  <a:close/>
                </a:path>
                <a:path w="4123054" h="179069">
                  <a:moveTo>
                    <a:pt x="2628033" y="63202"/>
                  </a:moveTo>
                  <a:lnTo>
                    <a:pt x="2624556" y="61864"/>
                  </a:lnTo>
                  <a:lnTo>
                    <a:pt x="2616155" y="59705"/>
                  </a:lnTo>
                  <a:lnTo>
                    <a:pt x="2612040" y="59070"/>
                  </a:lnTo>
                  <a:lnTo>
                    <a:pt x="2628033" y="59070"/>
                  </a:lnTo>
                  <a:lnTo>
                    <a:pt x="2628033" y="63202"/>
                  </a:lnTo>
                  <a:close/>
                </a:path>
                <a:path w="4123054" h="179069">
                  <a:moveTo>
                    <a:pt x="2616393" y="136413"/>
                  </a:moveTo>
                  <a:lnTo>
                    <a:pt x="2600467" y="136413"/>
                  </a:lnTo>
                  <a:lnTo>
                    <a:pt x="2605601" y="135905"/>
                  </a:lnTo>
                  <a:lnTo>
                    <a:pt x="2615488" y="133746"/>
                  </a:lnTo>
                  <a:lnTo>
                    <a:pt x="2636130" y="103012"/>
                  </a:lnTo>
                  <a:lnTo>
                    <a:pt x="2635624" y="100091"/>
                  </a:lnTo>
                  <a:lnTo>
                    <a:pt x="2603982" y="78120"/>
                  </a:lnTo>
                  <a:lnTo>
                    <a:pt x="2602115" y="77358"/>
                  </a:lnTo>
                  <a:lnTo>
                    <a:pt x="2598753" y="75707"/>
                  </a:lnTo>
                  <a:lnTo>
                    <a:pt x="2597400" y="74691"/>
                  </a:lnTo>
                  <a:lnTo>
                    <a:pt x="2595314" y="72405"/>
                  </a:lnTo>
                  <a:lnTo>
                    <a:pt x="2594791" y="71008"/>
                  </a:lnTo>
                  <a:lnTo>
                    <a:pt x="2594835" y="67960"/>
                  </a:lnTo>
                  <a:lnTo>
                    <a:pt x="2606192" y="61864"/>
                  </a:lnTo>
                  <a:lnTo>
                    <a:pt x="2611802" y="61864"/>
                  </a:lnTo>
                  <a:lnTo>
                    <a:pt x="2615698" y="62372"/>
                  </a:lnTo>
                  <a:lnTo>
                    <a:pt x="2623623" y="64404"/>
                  </a:lnTo>
                  <a:lnTo>
                    <a:pt x="2624242" y="64658"/>
                  </a:lnTo>
                  <a:lnTo>
                    <a:pt x="2606373" y="64658"/>
                  </a:lnTo>
                  <a:lnTo>
                    <a:pt x="2604868" y="64785"/>
                  </a:lnTo>
                  <a:lnTo>
                    <a:pt x="2597572" y="70246"/>
                  </a:lnTo>
                  <a:lnTo>
                    <a:pt x="2597858" y="71008"/>
                  </a:lnTo>
                  <a:lnTo>
                    <a:pt x="2611012" y="77485"/>
                  </a:lnTo>
                  <a:lnTo>
                    <a:pt x="2616822" y="79517"/>
                  </a:lnTo>
                  <a:lnTo>
                    <a:pt x="2638968" y="103012"/>
                  </a:lnTo>
                  <a:lnTo>
                    <a:pt x="2638946" y="113003"/>
                  </a:lnTo>
                  <a:lnTo>
                    <a:pt x="2637691" y="117871"/>
                  </a:lnTo>
                  <a:lnTo>
                    <a:pt x="2632614" y="126126"/>
                  </a:lnTo>
                  <a:lnTo>
                    <a:pt x="2629271" y="129555"/>
                  </a:lnTo>
                  <a:lnTo>
                    <a:pt x="2621051" y="134635"/>
                  </a:lnTo>
                  <a:lnTo>
                    <a:pt x="2616393" y="136413"/>
                  </a:lnTo>
                  <a:close/>
                </a:path>
                <a:path w="4123054" h="179069">
                  <a:moveTo>
                    <a:pt x="2628033" y="66335"/>
                  </a:moveTo>
                  <a:lnTo>
                    <a:pt x="2627337" y="65928"/>
                  </a:lnTo>
                  <a:lnTo>
                    <a:pt x="2623623" y="64404"/>
                  </a:lnTo>
                  <a:lnTo>
                    <a:pt x="2615698" y="62372"/>
                  </a:lnTo>
                  <a:lnTo>
                    <a:pt x="2611802" y="61864"/>
                  </a:lnTo>
                  <a:lnTo>
                    <a:pt x="2624556" y="61864"/>
                  </a:lnTo>
                  <a:lnTo>
                    <a:pt x="2628033" y="63202"/>
                  </a:lnTo>
                  <a:lnTo>
                    <a:pt x="2628033" y="66335"/>
                  </a:lnTo>
                  <a:close/>
                </a:path>
                <a:path w="4123054" h="179069">
                  <a:moveTo>
                    <a:pt x="2630814" y="67960"/>
                  </a:moveTo>
                  <a:lnTo>
                    <a:pt x="2628033" y="66335"/>
                  </a:lnTo>
                  <a:lnTo>
                    <a:pt x="2628033" y="63202"/>
                  </a:lnTo>
                  <a:lnTo>
                    <a:pt x="2628519" y="63388"/>
                  </a:lnTo>
                  <a:lnTo>
                    <a:pt x="2630814" y="64733"/>
                  </a:lnTo>
                  <a:lnTo>
                    <a:pt x="2630814" y="67960"/>
                  </a:lnTo>
                  <a:close/>
                </a:path>
                <a:path w="4123054" h="179069">
                  <a:moveTo>
                    <a:pt x="2633586" y="72786"/>
                  </a:moveTo>
                  <a:lnTo>
                    <a:pt x="2626166" y="68468"/>
                  </a:lnTo>
                  <a:lnTo>
                    <a:pt x="2622680" y="67071"/>
                  </a:lnTo>
                  <a:lnTo>
                    <a:pt x="2615231" y="65166"/>
                  </a:lnTo>
                  <a:lnTo>
                    <a:pt x="2611574" y="64658"/>
                  </a:lnTo>
                  <a:lnTo>
                    <a:pt x="2624242" y="64658"/>
                  </a:lnTo>
                  <a:lnTo>
                    <a:pt x="2627337" y="65928"/>
                  </a:lnTo>
                  <a:lnTo>
                    <a:pt x="2628033" y="66335"/>
                  </a:lnTo>
                  <a:lnTo>
                    <a:pt x="2628033" y="67960"/>
                  </a:lnTo>
                  <a:lnTo>
                    <a:pt x="2633586" y="67960"/>
                  </a:lnTo>
                  <a:lnTo>
                    <a:pt x="2633586" y="72786"/>
                  </a:lnTo>
                  <a:close/>
                </a:path>
                <a:path w="4123054" h="179069">
                  <a:moveTo>
                    <a:pt x="2630814" y="67960"/>
                  </a:moveTo>
                  <a:lnTo>
                    <a:pt x="2630814" y="64733"/>
                  </a:lnTo>
                  <a:lnTo>
                    <a:pt x="2632205" y="65547"/>
                  </a:lnTo>
                  <a:lnTo>
                    <a:pt x="2630814" y="67960"/>
                  </a:lnTo>
                  <a:close/>
                </a:path>
                <a:path w="4123054" h="179069">
                  <a:moveTo>
                    <a:pt x="2630814" y="67960"/>
                  </a:moveTo>
                  <a:lnTo>
                    <a:pt x="2628033" y="67960"/>
                  </a:lnTo>
                  <a:lnTo>
                    <a:pt x="2628033" y="66335"/>
                  </a:lnTo>
                  <a:lnTo>
                    <a:pt x="2630814" y="67960"/>
                  </a:lnTo>
                  <a:close/>
                </a:path>
                <a:path w="4123054" h="179069">
                  <a:moveTo>
                    <a:pt x="2600658" y="139207"/>
                  </a:moveTo>
                  <a:lnTo>
                    <a:pt x="2595143" y="139207"/>
                  </a:lnTo>
                  <a:lnTo>
                    <a:pt x="2587702" y="138953"/>
                  </a:lnTo>
                  <a:lnTo>
                    <a:pt x="2580539" y="138064"/>
                  </a:lnTo>
                  <a:lnTo>
                    <a:pt x="2573650" y="136540"/>
                  </a:lnTo>
                  <a:lnTo>
                    <a:pt x="2567035" y="134508"/>
                  </a:lnTo>
                  <a:lnTo>
                    <a:pt x="2565196" y="133873"/>
                  </a:lnTo>
                  <a:lnTo>
                    <a:pt x="2565196" y="104790"/>
                  </a:lnTo>
                  <a:lnTo>
                    <a:pt x="2573305" y="109743"/>
                  </a:lnTo>
                  <a:lnTo>
                    <a:pt x="2567978" y="109743"/>
                  </a:lnTo>
                  <a:lnTo>
                    <a:pt x="2566549" y="112156"/>
                  </a:lnTo>
                  <a:lnTo>
                    <a:pt x="2567978" y="113003"/>
                  </a:lnTo>
                  <a:lnTo>
                    <a:pt x="2567978" y="131968"/>
                  </a:lnTo>
                  <a:lnTo>
                    <a:pt x="2574363" y="133873"/>
                  </a:lnTo>
                  <a:lnTo>
                    <a:pt x="2581017" y="135270"/>
                  </a:lnTo>
                  <a:lnTo>
                    <a:pt x="2587944" y="136159"/>
                  </a:lnTo>
                  <a:lnTo>
                    <a:pt x="2595143" y="136413"/>
                  </a:lnTo>
                  <a:lnTo>
                    <a:pt x="2616393" y="136413"/>
                  </a:lnTo>
                  <a:lnTo>
                    <a:pt x="2605992" y="138699"/>
                  </a:lnTo>
                  <a:lnTo>
                    <a:pt x="2600658" y="139207"/>
                  </a:lnTo>
                  <a:close/>
                </a:path>
                <a:path w="4123054" h="179069">
                  <a:moveTo>
                    <a:pt x="2567978" y="113003"/>
                  </a:moveTo>
                  <a:lnTo>
                    <a:pt x="2566549" y="112156"/>
                  </a:lnTo>
                  <a:lnTo>
                    <a:pt x="2567978" y="109743"/>
                  </a:lnTo>
                  <a:lnTo>
                    <a:pt x="2567978" y="113003"/>
                  </a:lnTo>
                  <a:close/>
                </a:path>
                <a:path w="4123054" h="179069">
                  <a:moveTo>
                    <a:pt x="2570759" y="114651"/>
                  </a:moveTo>
                  <a:lnTo>
                    <a:pt x="2567978" y="113003"/>
                  </a:lnTo>
                  <a:lnTo>
                    <a:pt x="2567978" y="109743"/>
                  </a:lnTo>
                  <a:lnTo>
                    <a:pt x="2570759" y="111386"/>
                  </a:lnTo>
                  <a:lnTo>
                    <a:pt x="2570759" y="114651"/>
                  </a:lnTo>
                  <a:close/>
                </a:path>
                <a:path w="4123054" h="179069">
                  <a:moveTo>
                    <a:pt x="2570759" y="111386"/>
                  </a:moveTo>
                  <a:lnTo>
                    <a:pt x="2567978" y="109743"/>
                  </a:lnTo>
                  <a:lnTo>
                    <a:pt x="2570759" y="109743"/>
                  </a:lnTo>
                  <a:lnTo>
                    <a:pt x="2570759" y="111386"/>
                  </a:lnTo>
                  <a:close/>
                </a:path>
                <a:path w="4123054" h="179069">
                  <a:moveTo>
                    <a:pt x="2599048" y="117744"/>
                  </a:moveTo>
                  <a:lnTo>
                    <a:pt x="2590190" y="117744"/>
                  </a:lnTo>
                  <a:lnTo>
                    <a:pt x="2585961" y="117109"/>
                  </a:lnTo>
                  <a:lnTo>
                    <a:pt x="2576988" y="114442"/>
                  </a:lnTo>
                  <a:lnTo>
                    <a:pt x="2572493" y="112410"/>
                  </a:lnTo>
                  <a:lnTo>
                    <a:pt x="2570759" y="111386"/>
                  </a:lnTo>
                  <a:lnTo>
                    <a:pt x="2570759" y="109743"/>
                  </a:lnTo>
                  <a:lnTo>
                    <a:pt x="2573305" y="109743"/>
                  </a:lnTo>
                  <a:lnTo>
                    <a:pt x="2573721" y="109997"/>
                  </a:lnTo>
                  <a:lnTo>
                    <a:pt x="2578008" y="111902"/>
                  </a:lnTo>
                  <a:lnTo>
                    <a:pt x="2586485" y="114442"/>
                  </a:lnTo>
                  <a:lnTo>
                    <a:pt x="2590466" y="114950"/>
                  </a:lnTo>
                  <a:lnTo>
                    <a:pt x="2607419" y="114950"/>
                  </a:lnTo>
                  <a:lnTo>
                    <a:pt x="2602877" y="117109"/>
                  </a:lnTo>
                  <a:lnTo>
                    <a:pt x="2599048" y="117744"/>
                  </a:lnTo>
                  <a:close/>
                </a:path>
                <a:path w="4123054" h="179069">
                  <a:moveTo>
                    <a:pt x="2599467" y="120538"/>
                  </a:moveTo>
                  <a:lnTo>
                    <a:pt x="2589923" y="120538"/>
                  </a:lnTo>
                  <a:lnTo>
                    <a:pt x="2585427" y="119903"/>
                  </a:lnTo>
                  <a:lnTo>
                    <a:pt x="2575969" y="117109"/>
                  </a:lnTo>
                  <a:lnTo>
                    <a:pt x="2571264" y="114950"/>
                  </a:lnTo>
                  <a:lnTo>
                    <a:pt x="2570759" y="114651"/>
                  </a:lnTo>
                  <a:lnTo>
                    <a:pt x="2570759" y="111386"/>
                  </a:lnTo>
                  <a:lnTo>
                    <a:pt x="2572493" y="112410"/>
                  </a:lnTo>
                  <a:lnTo>
                    <a:pt x="2576988" y="114442"/>
                  </a:lnTo>
                  <a:lnTo>
                    <a:pt x="2585961" y="117109"/>
                  </a:lnTo>
                  <a:lnTo>
                    <a:pt x="2590190" y="117744"/>
                  </a:lnTo>
                  <a:lnTo>
                    <a:pt x="2608028" y="117744"/>
                  </a:lnTo>
                  <a:lnTo>
                    <a:pt x="2603696" y="119776"/>
                  </a:lnTo>
                  <a:lnTo>
                    <a:pt x="2599467" y="120538"/>
                  </a:lnTo>
                  <a:close/>
                </a:path>
                <a:path w="4123054" h="179069">
                  <a:moveTo>
                    <a:pt x="2567978" y="131968"/>
                  </a:moveTo>
                  <a:lnTo>
                    <a:pt x="2567978" y="113003"/>
                  </a:lnTo>
                  <a:lnTo>
                    <a:pt x="2570759" y="114651"/>
                  </a:lnTo>
                  <a:lnTo>
                    <a:pt x="2570759" y="129301"/>
                  </a:lnTo>
                  <a:lnTo>
                    <a:pt x="2568921" y="129301"/>
                  </a:lnTo>
                  <a:lnTo>
                    <a:pt x="2567978" y="131968"/>
                  </a:lnTo>
                  <a:close/>
                </a:path>
                <a:path w="4123054" h="179069">
                  <a:moveTo>
                    <a:pt x="2600267" y="133619"/>
                  </a:moveTo>
                  <a:lnTo>
                    <a:pt x="2595143" y="133619"/>
                  </a:lnTo>
                  <a:lnTo>
                    <a:pt x="2588185" y="133365"/>
                  </a:lnTo>
                  <a:lnTo>
                    <a:pt x="2581496" y="132603"/>
                  </a:lnTo>
                  <a:lnTo>
                    <a:pt x="2575075" y="131206"/>
                  </a:lnTo>
                  <a:lnTo>
                    <a:pt x="2570759" y="129870"/>
                  </a:lnTo>
                  <a:lnTo>
                    <a:pt x="2570759" y="114651"/>
                  </a:lnTo>
                  <a:lnTo>
                    <a:pt x="2571264" y="114950"/>
                  </a:lnTo>
                  <a:lnTo>
                    <a:pt x="2575969" y="117109"/>
                  </a:lnTo>
                  <a:lnTo>
                    <a:pt x="2585427" y="119903"/>
                  </a:lnTo>
                  <a:lnTo>
                    <a:pt x="2589923" y="120538"/>
                  </a:lnTo>
                  <a:lnTo>
                    <a:pt x="2629565" y="120538"/>
                  </a:lnTo>
                  <a:lnTo>
                    <a:pt x="2628338" y="122570"/>
                  </a:lnTo>
                  <a:lnTo>
                    <a:pt x="2625604" y="125237"/>
                  </a:lnTo>
                  <a:lnTo>
                    <a:pt x="2618670" y="129555"/>
                  </a:lnTo>
                  <a:lnTo>
                    <a:pt x="2614593" y="131079"/>
                  </a:lnTo>
                  <a:lnTo>
                    <a:pt x="2605201" y="133111"/>
                  </a:lnTo>
                  <a:lnTo>
                    <a:pt x="2600267" y="133619"/>
                  </a:lnTo>
                  <a:close/>
                </a:path>
                <a:path w="4123054" h="179069">
                  <a:moveTo>
                    <a:pt x="2600467" y="136413"/>
                  </a:moveTo>
                  <a:lnTo>
                    <a:pt x="2595143" y="136413"/>
                  </a:lnTo>
                  <a:lnTo>
                    <a:pt x="2587944" y="136159"/>
                  </a:lnTo>
                  <a:lnTo>
                    <a:pt x="2581017" y="135270"/>
                  </a:lnTo>
                  <a:lnTo>
                    <a:pt x="2574363" y="133873"/>
                  </a:lnTo>
                  <a:lnTo>
                    <a:pt x="2567978" y="131968"/>
                  </a:lnTo>
                  <a:lnTo>
                    <a:pt x="2568921" y="129301"/>
                  </a:lnTo>
                  <a:lnTo>
                    <a:pt x="2570759" y="129870"/>
                  </a:lnTo>
                  <a:lnTo>
                    <a:pt x="2570759" y="131968"/>
                  </a:lnTo>
                  <a:lnTo>
                    <a:pt x="2578578" y="131968"/>
                  </a:lnTo>
                  <a:lnTo>
                    <a:pt x="2581496" y="132603"/>
                  </a:lnTo>
                  <a:lnTo>
                    <a:pt x="2588185" y="133365"/>
                  </a:lnTo>
                  <a:lnTo>
                    <a:pt x="2595143" y="133619"/>
                  </a:lnTo>
                  <a:lnTo>
                    <a:pt x="2615825" y="133619"/>
                  </a:lnTo>
                  <a:lnTo>
                    <a:pt x="2615488" y="133746"/>
                  </a:lnTo>
                  <a:lnTo>
                    <a:pt x="2605601" y="135905"/>
                  </a:lnTo>
                  <a:lnTo>
                    <a:pt x="2600467" y="136413"/>
                  </a:lnTo>
                  <a:close/>
                </a:path>
                <a:path w="4123054" h="179069">
                  <a:moveTo>
                    <a:pt x="2570759" y="129870"/>
                  </a:moveTo>
                  <a:lnTo>
                    <a:pt x="2568921" y="129301"/>
                  </a:lnTo>
                  <a:lnTo>
                    <a:pt x="2570759" y="129301"/>
                  </a:lnTo>
                  <a:lnTo>
                    <a:pt x="2570759" y="129870"/>
                  </a:lnTo>
                  <a:close/>
                </a:path>
                <a:path w="4123054" h="179069">
                  <a:moveTo>
                    <a:pt x="2578578" y="131968"/>
                  </a:moveTo>
                  <a:lnTo>
                    <a:pt x="2570759" y="131968"/>
                  </a:lnTo>
                  <a:lnTo>
                    <a:pt x="2570759" y="129870"/>
                  </a:lnTo>
                  <a:lnTo>
                    <a:pt x="2575075" y="131206"/>
                  </a:lnTo>
                  <a:lnTo>
                    <a:pt x="2578578" y="131968"/>
                  </a:lnTo>
                  <a:close/>
                </a:path>
                <a:path w="4123054" h="179069">
                  <a:moveTo>
                    <a:pt x="2658408" y="45475"/>
                  </a:moveTo>
                  <a:lnTo>
                    <a:pt x="2655627" y="45475"/>
                  </a:lnTo>
                  <a:lnTo>
                    <a:pt x="2655627" y="24201"/>
                  </a:lnTo>
                  <a:lnTo>
                    <a:pt x="2688526" y="14802"/>
                  </a:lnTo>
                  <a:lnTo>
                    <a:pt x="2688526" y="18485"/>
                  </a:lnTo>
                  <a:lnTo>
                    <a:pt x="2682963" y="18485"/>
                  </a:lnTo>
                  <a:lnTo>
                    <a:pt x="2682963" y="19279"/>
                  </a:lnTo>
                  <a:lnTo>
                    <a:pt x="2658408" y="26295"/>
                  </a:lnTo>
                  <a:lnTo>
                    <a:pt x="2658408" y="45475"/>
                  </a:lnTo>
                  <a:close/>
                </a:path>
                <a:path w="4123054" h="179069">
                  <a:moveTo>
                    <a:pt x="2682963" y="19279"/>
                  </a:moveTo>
                  <a:lnTo>
                    <a:pt x="2682963" y="18485"/>
                  </a:lnTo>
                  <a:lnTo>
                    <a:pt x="2685745" y="18485"/>
                  </a:lnTo>
                  <a:lnTo>
                    <a:pt x="2682963" y="19279"/>
                  </a:lnTo>
                  <a:close/>
                </a:path>
                <a:path w="4123054" h="179069">
                  <a:moveTo>
                    <a:pt x="2682963" y="22167"/>
                  </a:moveTo>
                  <a:lnTo>
                    <a:pt x="2682963" y="19279"/>
                  </a:lnTo>
                  <a:lnTo>
                    <a:pt x="2685745" y="18485"/>
                  </a:lnTo>
                  <a:lnTo>
                    <a:pt x="2685745" y="21372"/>
                  </a:lnTo>
                  <a:lnTo>
                    <a:pt x="2682963" y="22167"/>
                  </a:lnTo>
                  <a:close/>
                </a:path>
                <a:path w="4123054" h="179069">
                  <a:moveTo>
                    <a:pt x="2685745" y="21372"/>
                  </a:moveTo>
                  <a:lnTo>
                    <a:pt x="2685745" y="18485"/>
                  </a:lnTo>
                  <a:lnTo>
                    <a:pt x="2686507" y="21155"/>
                  </a:lnTo>
                  <a:lnTo>
                    <a:pt x="2685745" y="21372"/>
                  </a:lnTo>
                  <a:close/>
                </a:path>
                <a:path w="4123054" h="179069">
                  <a:moveTo>
                    <a:pt x="2688526" y="45475"/>
                  </a:moveTo>
                  <a:lnTo>
                    <a:pt x="2685745" y="45475"/>
                  </a:lnTo>
                  <a:lnTo>
                    <a:pt x="2685745" y="21372"/>
                  </a:lnTo>
                  <a:lnTo>
                    <a:pt x="2686507" y="21155"/>
                  </a:lnTo>
                  <a:lnTo>
                    <a:pt x="2685745" y="18485"/>
                  </a:lnTo>
                  <a:lnTo>
                    <a:pt x="2688526" y="18485"/>
                  </a:lnTo>
                  <a:lnTo>
                    <a:pt x="2688526" y="45475"/>
                  </a:lnTo>
                  <a:close/>
                </a:path>
                <a:path w="4123054" h="179069">
                  <a:moveTo>
                    <a:pt x="2659170" y="28965"/>
                  </a:moveTo>
                  <a:lnTo>
                    <a:pt x="2658408" y="26295"/>
                  </a:lnTo>
                  <a:lnTo>
                    <a:pt x="2682963" y="19279"/>
                  </a:lnTo>
                  <a:lnTo>
                    <a:pt x="2682963" y="22167"/>
                  </a:lnTo>
                  <a:lnTo>
                    <a:pt x="2668515" y="26295"/>
                  </a:lnTo>
                  <a:lnTo>
                    <a:pt x="2661189" y="26295"/>
                  </a:lnTo>
                  <a:lnTo>
                    <a:pt x="2661189" y="28388"/>
                  </a:lnTo>
                  <a:lnTo>
                    <a:pt x="2659170" y="28965"/>
                  </a:lnTo>
                  <a:close/>
                </a:path>
                <a:path w="4123054" h="179069">
                  <a:moveTo>
                    <a:pt x="2702928" y="48252"/>
                  </a:moveTo>
                  <a:lnTo>
                    <a:pt x="2682963" y="48252"/>
                  </a:lnTo>
                  <a:lnTo>
                    <a:pt x="2682963" y="22167"/>
                  </a:lnTo>
                  <a:lnTo>
                    <a:pt x="2685745" y="21372"/>
                  </a:lnTo>
                  <a:lnTo>
                    <a:pt x="2685745" y="45475"/>
                  </a:lnTo>
                  <a:lnTo>
                    <a:pt x="2702928" y="45475"/>
                  </a:lnTo>
                  <a:lnTo>
                    <a:pt x="2702928" y="48252"/>
                  </a:lnTo>
                  <a:close/>
                </a:path>
                <a:path w="4123054" h="179069">
                  <a:moveTo>
                    <a:pt x="2682963" y="48252"/>
                  </a:moveTo>
                  <a:lnTo>
                    <a:pt x="2661189" y="48252"/>
                  </a:lnTo>
                  <a:lnTo>
                    <a:pt x="2661189" y="28388"/>
                  </a:lnTo>
                  <a:lnTo>
                    <a:pt x="2682963" y="22167"/>
                  </a:lnTo>
                  <a:lnTo>
                    <a:pt x="2682963" y="48252"/>
                  </a:lnTo>
                  <a:close/>
                </a:path>
                <a:path w="4123054" h="179069">
                  <a:moveTo>
                    <a:pt x="2695556" y="136513"/>
                  </a:moveTo>
                  <a:lnTo>
                    <a:pt x="2687393" y="136513"/>
                  </a:lnTo>
                  <a:lnTo>
                    <a:pt x="2674711" y="134631"/>
                  </a:lnTo>
                  <a:lnTo>
                    <a:pt x="2665653" y="128984"/>
                  </a:lnTo>
                  <a:lnTo>
                    <a:pt x="2660219" y="119573"/>
                  </a:lnTo>
                  <a:lnTo>
                    <a:pt x="2658477" y="106899"/>
                  </a:lnTo>
                  <a:lnTo>
                    <a:pt x="2658408" y="65695"/>
                  </a:lnTo>
                  <a:lnTo>
                    <a:pt x="2646778" y="65695"/>
                  </a:lnTo>
                  <a:lnTo>
                    <a:pt x="2646778" y="45475"/>
                  </a:lnTo>
                  <a:lnTo>
                    <a:pt x="2658408" y="45475"/>
                  </a:lnTo>
                  <a:lnTo>
                    <a:pt x="2658408" y="26295"/>
                  </a:lnTo>
                  <a:lnTo>
                    <a:pt x="2659170" y="28965"/>
                  </a:lnTo>
                  <a:lnTo>
                    <a:pt x="2661189" y="28965"/>
                  </a:lnTo>
                  <a:lnTo>
                    <a:pt x="2661189" y="48252"/>
                  </a:lnTo>
                  <a:lnTo>
                    <a:pt x="2702928" y="48252"/>
                  </a:lnTo>
                  <a:lnTo>
                    <a:pt x="2702928" y="62919"/>
                  </a:lnTo>
                  <a:lnTo>
                    <a:pt x="2661189" y="62919"/>
                  </a:lnTo>
                  <a:lnTo>
                    <a:pt x="2661258" y="106899"/>
                  </a:lnTo>
                  <a:lnTo>
                    <a:pt x="2662827" y="118358"/>
                  </a:lnTo>
                  <a:lnTo>
                    <a:pt x="2667740" y="126901"/>
                  </a:lnTo>
                  <a:lnTo>
                    <a:pt x="2675929" y="132027"/>
                  </a:lnTo>
                  <a:lnTo>
                    <a:pt x="2687393" y="133735"/>
                  </a:lnTo>
                  <a:lnTo>
                    <a:pt x="2704888" y="133735"/>
                  </a:lnTo>
                  <a:lnTo>
                    <a:pt x="2701652" y="135442"/>
                  </a:lnTo>
                  <a:lnTo>
                    <a:pt x="2695556" y="136513"/>
                  </a:lnTo>
                  <a:close/>
                </a:path>
                <a:path w="4123054" h="179069">
                  <a:moveTo>
                    <a:pt x="2661189" y="28388"/>
                  </a:moveTo>
                  <a:lnTo>
                    <a:pt x="2661189" y="26295"/>
                  </a:lnTo>
                  <a:lnTo>
                    <a:pt x="2668515" y="26295"/>
                  </a:lnTo>
                  <a:lnTo>
                    <a:pt x="2661189" y="28388"/>
                  </a:lnTo>
                  <a:close/>
                </a:path>
                <a:path w="4123054" h="179069">
                  <a:moveTo>
                    <a:pt x="2661189" y="28965"/>
                  </a:moveTo>
                  <a:lnTo>
                    <a:pt x="2659170" y="28965"/>
                  </a:lnTo>
                  <a:lnTo>
                    <a:pt x="2661189" y="28388"/>
                  </a:lnTo>
                  <a:lnTo>
                    <a:pt x="2661189" y="28965"/>
                  </a:lnTo>
                  <a:close/>
                </a:path>
                <a:path w="4123054" h="179069">
                  <a:moveTo>
                    <a:pt x="2655627" y="68473"/>
                  </a:moveTo>
                  <a:lnTo>
                    <a:pt x="2641225" y="68473"/>
                  </a:lnTo>
                  <a:lnTo>
                    <a:pt x="2641225" y="42697"/>
                  </a:lnTo>
                  <a:lnTo>
                    <a:pt x="2655627" y="42697"/>
                  </a:lnTo>
                  <a:lnTo>
                    <a:pt x="2655627" y="45475"/>
                  </a:lnTo>
                  <a:lnTo>
                    <a:pt x="2643997" y="45475"/>
                  </a:lnTo>
                  <a:lnTo>
                    <a:pt x="2643997" y="65695"/>
                  </a:lnTo>
                  <a:lnTo>
                    <a:pt x="2655627" y="65695"/>
                  </a:lnTo>
                  <a:lnTo>
                    <a:pt x="2655627" y="68473"/>
                  </a:lnTo>
                  <a:close/>
                </a:path>
                <a:path w="4123054" h="179069">
                  <a:moveTo>
                    <a:pt x="2708481" y="68473"/>
                  </a:moveTo>
                  <a:lnTo>
                    <a:pt x="2688526" y="68473"/>
                  </a:lnTo>
                  <a:lnTo>
                    <a:pt x="2688526" y="65695"/>
                  </a:lnTo>
                  <a:lnTo>
                    <a:pt x="2705709" y="65695"/>
                  </a:lnTo>
                  <a:lnTo>
                    <a:pt x="2705709" y="45475"/>
                  </a:lnTo>
                  <a:lnTo>
                    <a:pt x="2688526" y="45475"/>
                  </a:lnTo>
                  <a:lnTo>
                    <a:pt x="2688526" y="42697"/>
                  </a:lnTo>
                  <a:lnTo>
                    <a:pt x="2708481" y="42697"/>
                  </a:lnTo>
                  <a:lnTo>
                    <a:pt x="2708481" y="68473"/>
                  </a:lnTo>
                  <a:close/>
                </a:path>
                <a:path w="4123054" h="179069">
                  <a:moveTo>
                    <a:pt x="2646778" y="65695"/>
                  </a:moveTo>
                  <a:lnTo>
                    <a:pt x="2643997" y="65695"/>
                  </a:lnTo>
                  <a:lnTo>
                    <a:pt x="2643997" y="45475"/>
                  </a:lnTo>
                  <a:lnTo>
                    <a:pt x="2646778" y="45475"/>
                  </a:lnTo>
                  <a:lnTo>
                    <a:pt x="2646778" y="65695"/>
                  </a:lnTo>
                  <a:close/>
                </a:path>
                <a:path w="4123054" h="179069">
                  <a:moveTo>
                    <a:pt x="2705709" y="65695"/>
                  </a:moveTo>
                  <a:lnTo>
                    <a:pt x="2702928" y="65695"/>
                  </a:lnTo>
                  <a:lnTo>
                    <a:pt x="2702928" y="45475"/>
                  </a:lnTo>
                  <a:lnTo>
                    <a:pt x="2705709" y="45475"/>
                  </a:lnTo>
                  <a:lnTo>
                    <a:pt x="2705709" y="65695"/>
                  </a:lnTo>
                  <a:close/>
                </a:path>
                <a:path w="4123054" h="179069">
                  <a:moveTo>
                    <a:pt x="2695089" y="133735"/>
                  </a:moveTo>
                  <a:lnTo>
                    <a:pt x="2687393" y="133735"/>
                  </a:lnTo>
                  <a:lnTo>
                    <a:pt x="2675929" y="132027"/>
                  </a:lnTo>
                  <a:lnTo>
                    <a:pt x="2667740" y="126901"/>
                  </a:lnTo>
                  <a:lnTo>
                    <a:pt x="2662827" y="118358"/>
                  </a:lnTo>
                  <a:lnTo>
                    <a:pt x="2661258" y="106899"/>
                  </a:lnTo>
                  <a:lnTo>
                    <a:pt x="2661189" y="62919"/>
                  </a:lnTo>
                  <a:lnTo>
                    <a:pt x="2682963" y="62919"/>
                  </a:lnTo>
                  <a:lnTo>
                    <a:pt x="2682963" y="106899"/>
                  </a:lnTo>
                  <a:lnTo>
                    <a:pt x="2684087" y="110946"/>
                  </a:lnTo>
                  <a:lnTo>
                    <a:pt x="2688717" y="116781"/>
                  </a:lnTo>
                  <a:lnTo>
                    <a:pt x="2692203" y="118288"/>
                  </a:lnTo>
                  <a:lnTo>
                    <a:pt x="2702928" y="118288"/>
                  </a:lnTo>
                  <a:lnTo>
                    <a:pt x="2702928" y="131628"/>
                  </a:lnTo>
                  <a:lnTo>
                    <a:pt x="2700766" y="132772"/>
                  </a:lnTo>
                  <a:lnTo>
                    <a:pt x="2695089" y="133735"/>
                  </a:lnTo>
                  <a:close/>
                </a:path>
                <a:path w="4123054" h="179069">
                  <a:moveTo>
                    <a:pt x="2700137" y="118288"/>
                  </a:moveTo>
                  <a:lnTo>
                    <a:pt x="2692203" y="118288"/>
                  </a:lnTo>
                  <a:lnTo>
                    <a:pt x="2688717" y="116781"/>
                  </a:lnTo>
                  <a:lnTo>
                    <a:pt x="2684087" y="110946"/>
                  </a:lnTo>
                  <a:lnTo>
                    <a:pt x="2682963" y="106899"/>
                  </a:lnTo>
                  <a:lnTo>
                    <a:pt x="2682963" y="62919"/>
                  </a:lnTo>
                  <a:lnTo>
                    <a:pt x="2702928" y="62919"/>
                  </a:lnTo>
                  <a:lnTo>
                    <a:pt x="2702928" y="65695"/>
                  </a:lnTo>
                  <a:lnTo>
                    <a:pt x="2685745" y="65695"/>
                  </a:lnTo>
                  <a:lnTo>
                    <a:pt x="2685795" y="110946"/>
                  </a:lnTo>
                  <a:lnTo>
                    <a:pt x="2689421" y="115510"/>
                  </a:lnTo>
                  <a:lnTo>
                    <a:pt x="2702928" y="115510"/>
                  </a:lnTo>
                  <a:lnTo>
                    <a:pt x="2702928" y="117510"/>
                  </a:lnTo>
                  <a:lnTo>
                    <a:pt x="2700137" y="118288"/>
                  </a:lnTo>
                  <a:close/>
                </a:path>
                <a:path w="4123054" h="179069">
                  <a:moveTo>
                    <a:pt x="2696013" y="139289"/>
                  </a:moveTo>
                  <a:lnTo>
                    <a:pt x="2687393" y="139289"/>
                  </a:lnTo>
                  <a:lnTo>
                    <a:pt x="2673496" y="137234"/>
                  </a:lnTo>
                  <a:lnTo>
                    <a:pt x="2663569" y="131067"/>
                  </a:lnTo>
                  <a:lnTo>
                    <a:pt x="2657613" y="120788"/>
                  </a:lnTo>
                  <a:lnTo>
                    <a:pt x="2655696" y="106899"/>
                  </a:lnTo>
                  <a:lnTo>
                    <a:pt x="2655627" y="65695"/>
                  </a:lnTo>
                  <a:lnTo>
                    <a:pt x="2658408" y="65695"/>
                  </a:lnTo>
                  <a:lnTo>
                    <a:pt x="2658477" y="106899"/>
                  </a:lnTo>
                  <a:lnTo>
                    <a:pt x="2660219" y="119573"/>
                  </a:lnTo>
                  <a:lnTo>
                    <a:pt x="2665653" y="128984"/>
                  </a:lnTo>
                  <a:lnTo>
                    <a:pt x="2674711" y="134631"/>
                  </a:lnTo>
                  <a:lnTo>
                    <a:pt x="2687393" y="136513"/>
                  </a:lnTo>
                  <a:lnTo>
                    <a:pt x="2705573" y="136513"/>
                  </a:lnTo>
                  <a:lnTo>
                    <a:pt x="2702547" y="138112"/>
                  </a:lnTo>
                  <a:lnTo>
                    <a:pt x="2696013" y="139289"/>
                  </a:lnTo>
                  <a:close/>
                </a:path>
                <a:path w="4123054" h="179069">
                  <a:moveTo>
                    <a:pt x="2699661" y="115510"/>
                  </a:moveTo>
                  <a:lnTo>
                    <a:pt x="2689421" y="115510"/>
                  </a:lnTo>
                  <a:lnTo>
                    <a:pt x="2685795" y="110946"/>
                  </a:lnTo>
                  <a:lnTo>
                    <a:pt x="2685745" y="65695"/>
                  </a:lnTo>
                  <a:lnTo>
                    <a:pt x="2688526" y="65695"/>
                  </a:lnTo>
                  <a:lnTo>
                    <a:pt x="2688526" y="109030"/>
                  </a:lnTo>
                  <a:lnTo>
                    <a:pt x="2691269" y="112734"/>
                  </a:lnTo>
                  <a:lnTo>
                    <a:pt x="2708481" y="112734"/>
                  </a:lnTo>
                  <a:lnTo>
                    <a:pt x="2708481" y="112994"/>
                  </a:lnTo>
                  <a:lnTo>
                    <a:pt x="2702928" y="112994"/>
                  </a:lnTo>
                  <a:lnTo>
                    <a:pt x="2702928" y="114516"/>
                  </a:lnTo>
                  <a:lnTo>
                    <a:pt x="2702642" y="114672"/>
                  </a:lnTo>
                  <a:lnTo>
                    <a:pt x="2699661" y="115510"/>
                  </a:lnTo>
                  <a:close/>
                </a:path>
                <a:path w="4123054" h="179069">
                  <a:moveTo>
                    <a:pt x="2708481" y="112734"/>
                  </a:moveTo>
                  <a:lnTo>
                    <a:pt x="2699185" y="112734"/>
                  </a:lnTo>
                  <a:lnTo>
                    <a:pt x="2701718" y="112008"/>
                  </a:lnTo>
                  <a:lnTo>
                    <a:pt x="2708481" y="108308"/>
                  </a:lnTo>
                  <a:lnTo>
                    <a:pt x="2708481" y="112734"/>
                  </a:lnTo>
                  <a:close/>
                </a:path>
                <a:path w="4123054" h="179069">
                  <a:moveTo>
                    <a:pt x="2702928" y="114516"/>
                  </a:moveTo>
                  <a:lnTo>
                    <a:pt x="2702928" y="112994"/>
                  </a:lnTo>
                  <a:lnTo>
                    <a:pt x="2705709" y="112994"/>
                  </a:lnTo>
                  <a:lnTo>
                    <a:pt x="2702928" y="114516"/>
                  </a:lnTo>
                  <a:close/>
                </a:path>
                <a:path w="4123054" h="179069">
                  <a:moveTo>
                    <a:pt x="2702928" y="117510"/>
                  </a:moveTo>
                  <a:lnTo>
                    <a:pt x="2702928" y="114516"/>
                  </a:lnTo>
                  <a:lnTo>
                    <a:pt x="2705709" y="112994"/>
                  </a:lnTo>
                  <a:lnTo>
                    <a:pt x="2705709" y="116159"/>
                  </a:lnTo>
                  <a:lnTo>
                    <a:pt x="2703557" y="117335"/>
                  </a:lnTo>
                  <a:lnTo>
                    <a:pt x="2702928" y="117510"/>
                  </a:lnTo>
                  <a:close/>
                </a:path>
                <a:path w="4123054" h="179069">
                  <a:moveTo>
                    <a:pt x="2705709" y="116159"/>
                  </a:moveTo>
                  <a:lnTo>
                    <a:pt x="2705709" y="112994"/>
                  </a:lnTo>
                  <a:lnTo>
                    <a:pt x="2707043" y="115430"/>
                  </a:lnTo>
                  <a:lnTo>
                    <a:pt x="2705709" y="116159"/>
                  </a:lnTo>
                  <a:close/>
                </a:path>
                <a:path w="4123054" h="179069">
                  <a:moveTo>
                    <a:pt x="2705573" y="136513"/>
                  </a:moveTo>
                  <a:lnTo>
                    <a:pt x="2695556" y="136513"/>
                  </a:lnTo>
                  <a:lnTo>
                    <a:pt x="2701652" y="135442"/>
                  </a:lnTo>
                  <a:lnTo>
                    <a:pt x="2705709" y="133302"/>
                  </a:lnTo>
                  <a:lnTo>
                    <a:pt x="2705709" y="116159"/>
                  </a:lnTo>
                  <a:lnTo>
                    <a:pt x="2707043" y="115430"/>
                  </a:lnTo>
                  <a:lnTo>
                    <a:pt x="2705709" y="112994"/>
                  </a:lnTo>
                  <a:lnTo>
                    <a:pt x="2708481" y="112994"/>
                  </a:lnTo>
                  <a:lnTo>
                    <a:pt x="2708481" y="134974"/>
                  </a:lnTo>
                  <a:lnTo>
                    <a:pt x="2705573" y="136513"/>
                  </a:lnTo>
                  <a:close/>
                </a:path>
                <a:path w="4123054" h="179069">
                  <a:moveTo>
                    <a:pt x="2702928" y="115510"/>
                  </a:moveTo>
                  <a:lnTo>
                    <a:pt x="2699661" y="115510"/>
                  </a:lnTo>
                  <a:lnTo>
                    <a:pt x="2702642" y="114672"/>
                  </a:lnTo>
                  <a:lnTo>
                    <a:pt x="2702928" y="114516"/>
                  </a:lnTo>
                  <a:lnTo>
                    <a:pt x="2702928" y="115510"/>
                  </a:lnTo>
                  <a:close/>
                </a:path>
                <a:path w="4123054" h="179069">
                  <a:moveTo>
                    <a:pt x="2702928" y="131628"/>
                  </a:moveTo>
                  <a:lnTo>
                    <a:pt x="2702928" y="117510"/>
                  </a:lnTo>
                  <a:lnTo>
                    <a:pt x="2703557" y="117335"/>
                  </a:lnTo>
                  <a:lnTo>
                    <a:pt x="2705709" y="116159"/>
                  </a:lnTo>
                  <a:lnTo>
                    <a:pt x="2705709" y="130846"/>
                  </a:lnTo>
                  <a:lnTo>
                    <a:pt x="2704404" y="130846"/>
                  </a:lnTo>
                  <a:lnTo>
                    <a:pt x="2702928" y="131628"/>
                  </a:lnTo>
                  <a:close/>
                </a:path>
                <a:path w="4123054" h="179069">
                  <a:moveTo>
                    <a:pt x="2702928" y="118288"/>
                  </a:moveTo>
                  <a:lnTo>
                    <a:pt x="2700137" y="118288"/>
                  </a:lnTo>
                  <a:lnTo>
                    <a:pt x="2702928" y="117510"/>
                  </a:lnTo>
                  <a:lnTo>
                    <a:pt x="2702928" y="118288"/>
                  </a:lnTo>
                  <a:close/>
                </a:path>
                <a:path w="4123054" h="179069">
                  <a:moveTo>
                    <a:pt x="2705709" y="133302"/>
                  </a:moveTo>
                  <a:lnTo>
                    <a:pt x="2702928" y="133302"/>
                  </a:lnTo>
                  <a:lnTo>
                    <a:pt x="2702928" y="131628"/>
                  </a:lnTo>
                  <a:lnTo>
                    <a:pt x="2704404" y="130846"/>
                  </a:lnTo>
                  <a:lnTo>
                    <a:pt x="2705709" y="133302"/>
                  </a:lnTo>
                  <a:close/>
                </a:path>
                <a:path w="4123054" h="179069">
                  <a:moveTo>
                    <a:pt x="2705709" y="133302"/>
                  </a:moveTo>
                  <a:lnTo>
                    <a:pt x="2704404" y="130846"/>
                  </a:lnTo>
                  <a:lnTo>
                    <a:pt x="2705709" y="130846"/>
                  </a:lnTo>
                  <a:lnTo>
                    <a:pt x="2705709" y="133302"/>
                  </a:lnTo>
                  <a:close/>
                </a:path>
                <a:path w="4123054" h="179069">
                  <a:moveTo>
                    <a:pt x="2704888" y="133735"/>
                  </a:moveTo>
                  <a:lnTo>
                    <a:pt x="2695089" y="133735"/>
                  </a:lnTo>
                  <a:lnTo>
                    <a:pt x="2700766" y="132772"/>
                  </a:lnTo>
                  <a:lnTo>
                    <a:pt x="2702928" y="131628"/>
                  </a:lnTo>
                  <a:lnTo>
                    <a:pt x="2702928" y="133302"/>
                  </a:lnTo>
                  <a:lnTo>
                    <a:pt x="2705709" y="133302"/>
                  </a:lnTo>
                  <a:lnTo>
                    <a:pt x="2704888" y="133735"/>
                  </a:lnTo>
                  <a:close/>
                </a:path>
                <a:path w="4123054" h="179069">
                  <a:moveTo>
                    <a:pt x="2762812" y="139289"/>
                  </a:moveTo>
                  <a:lnTo>
                    <a:pt x="2725940" y="126043"/>
                  </a:lnTo>
                  <a:lnTo>
                    <a:pt x="2712386" y="90256"/>
                  </a:lnTo>
                  <a:lnTo>
                    <a:pt x="2713243" y="79533"/>
                  </a:lnTo>
                  <a:lnTo>
                    <a:pt x="2742841" y="43831"/>
                  </a:lnTo>
                  <a:lnTo>
                    <a:pt x="2764021" y="40528"/>
                  </a:lnTo>
                  <a:lnTo>
                    <a:pt x="2775042" y="41357"/>
                  </a:lnTo>
                  <a:lnTo>
                    <a:pt x="2782712" y="43305"/>
                  </a:lnTo>
                  <a:lnTo>
                    <a:pt x="2764021" y="43305"/>
                  </a:lnTo>
                  <a:lnTo>
                    <a:pt x="2753365" y="44083"/>
                  </a:lnTo>
                  <a:lnTo>
                    <a:pt x="2718463" y="70610"/>
                  </a:lnTo>
                  <a:lnTo>
                    <a:pt x="2715168" y="90256"/>
                  </a:lnTo>
                  <a:lnTo>
                    <a:pt x="2715962" y="100374"/>
                  </a:lnTo>
                  <a:lnTo>
                    <a:pt x="2742969" y="133399"/>
                  </a:lnTo>
                  <a:lnTo>
                    <a:pt x="2762812" y="136513"/>
                  </a:lnTo>
                  <a:lnTo>
                    <a:pt x="2781555" y="136513"/>
                  </a:lnTo>
                  <a:lnTo>
                    <a:pt x="2774043" y="138436"/>
                  </a:lnTo>
                  <a:lnTo>
                    <a:pt x="2762812" y="139289"/>
                  </a:lnTo>
                  <a:close/>
                </a:path>
                <a:path w="4123054" h="179069">
                  <a:moveTo>
                    <a:pt x="2762812" y="136513"/>
                  </a:moveTo>
                  <a:lnTo>
                    <a:pt x="2722320" y="117276"/>
                  </a:lnTo>
                  <a:lnTo>
                    <a:pt x="2715168" y="90256"/>
                  </a:lnTo>
                  <a:lnTo>
                    <a:pt x="2715946" y="80409"/>
                  </a:lnTo>
                  <a:lnTo>
                    <a:pt x="2743869" y="46418"/>
                  </a:lnTo>
                  <a:lnTo>
                    <a:pt x="2764021" y="43305"/>
                  </a:lnTo>
                  <a:lnTo>
                    <a:pt x="2774490" y="44083"/>
                  </a:lnTo>
                  <a:lnTo>
                    <a:pt x="2782432" y="46082"/>
                  </a:lnTo>
                  <a:lnTo>
                    <a:pt x="2764021" y="46082"/>
                  </a:lnTo>
                  <a:lnTo>
                    <a:pt x="2753897" y="46813"/>
                  </a:lnTo>
                  <a:lnTo>
                    <a:pt x="2721019" y="71713"/>
                  </a:lnTo>
                  <a:lnTo>
                    <a:pt x="2717939" y="90256"/>
                  </a:lnTo>
                  <a:lnTo>
                    <a:pt x="2718590" y="98621"/>
                  </a:lnTo>
                  <a:lnTo>
                    <a:pt x="2744022" y="130820"/>
                  </a:lnTo>
                  <a:lnTo>
                    <a:pt x="2762812" y="133735"/>
                  </a:lnTo>
                  <a:lnTo>
                    <a:pt x="2781270" y="133735"/>
                  </a:lnTo>
                  <a:lnTo>
                    <a:pt x="2773493" y="135710"/>
                  </a:lnTo>
                  <a:lnTo>
                    <a:pt x="2762812" y="136513"/>
                  </a:lnTo>
                  <a:close/>
                </a:path>
                <a:path w="4123054" h="179069">
                  <a:moveTo>
                    <a:pt x="2781555" y="136513"/>
                  </a:moveTo>
                  <a:lnTo>
                    <a:pt x="2762812" y="136513"/>
                  </a:lnTo>
                  <a:lnTo>
                    <a:pt x="2773493" y="135710"/>
                  </a:lnTo>
                  <a:lnTo>
                    <a:pt x="2782977" y="133302"/>
                  </a:lnTo>
                  <a:lnTo>
                    <a:pt x="2810512" y="99179"/>
                  </a:lnTo>
                  <a:lnTo>
                    <a:pt x="2811322" y="88693"/>
                  </a:lnTo>
                  <a:lnTo>
                    <a:pt x="2810536" y="78955"/>
                  </a:lnTo>
                  <a:lnTo>
                    <a:pt x="2783767" y="46418"/>
                  </a:lnTo>
                  <a:lnTo>
                    <a:pt x="2764021" y="43305"/>
                  </a:lnTo>
                  <a:lnTo>
                    <a:pt x="2782712" y="43305"/>
                  </a:lnTo>
                  <a:lnTo>
                    <a:pt x="2810749" y="69147"/>
                  </a:lnTo>
                  <a:lnTo>
                    <a:pt x="2814104" y="88693"/>
                  </a:lnTo>
                  <a:lnTo>
                    <a:pt x="2813221" y="99813"/>
                  </a:lnTo>
                  <a:lnTo>
                    <a:pt x="2784036" y="135877"/>
                  </a:lnTo>
                  <a:lnTo>
                    <a:pt x="2781555" y="136513"/>
                  </a:lnTo>
                  <a:close/>
                </a:path>
                <a:path w="4123054" h="179069">
                  <a:moveTo>
                    <a:pt x="2762812" y="133735"/>
                  </a:moveTo>
                  <a:lnTo>
                    <a:pt x="2724626" y="115722"/>
                  </a:lnTo>
                  <a:lnTo>
                    <a:pt x="2717939" y="90256"/>
                  </a:lnTo>
                  <a:lnTo>
                    <a:pt x="2718709" y="80409"/>
                  </a:lnTo>
                  <a:lnTo>
                    <a:pt x="2744943" y="48995"/>
                  </a:lnTo>
                  <a:lnTo>
                    <a:pt x="2764021" y="46082"/>
                  </a:lnTo>
                  <a:lnTo>
                    <a:pt x="2773952" y="46813"/>
                  </a:lnTo>
                  <a:lnTo>
                    <a:pt x="2782732" y="49006"/>
                  </a:lnTo>
                  <a:lnTo>
                    <a:pt x="2790357" y="52661"/>
                  </a:lnTo>
                  <a:lnTo>
                    <a:pt x="2796825" y="57778"/>
                  </a:lnTo>
                  <a:lnTo>
                    <a:pt x="2799889" y="61530"/>
                  </a:lnTo>
                  <a:lnTo>
                    <a:pt x="2756135" y="61530"/>
                  </a:lnTo>
                  <a:lnTo>
                    <a:pt x="2750381" y="64103"/>
                  </a:lnTo>
                  <a:lnTo>
                    <a:pt x="2742247" y="74212"/>
                  </a:lnTo>
                  <a:lnTo>
                    <a:pt x="2740247" y="81098"/>
                  </a:lnTo>
                  <a:lnTo>
                    <a:pt x="2740288" y="90256"/>
                  </a:lnTo>
                  <a:lnTo>
                    <a:pt x="2741711" y="102325"/>
                  </a:lnTo>
                  <a:lnTo>
                    <a:pt x="2746105" y="111193"/>
                  </a:lnTo>
                  <a:lnTo>
                    <a:pt x="2753427" y="116514"/>
                  </a:lnTo>
                  <a:lnTo>
                    <a:pt x="2763678" y="118288"/>
                  </a:lnTo>
                  <a:lnTo>
                    <a:pt x="2799151" y="118288"/>
                  </a:lnTo>
                  <a:lnTo>
                    <a:pt x="2796397" y="121695"/>
                  </a:lnTo>
                  <a:lnTo>
                    <a:pt x="2789737" y="126962"/>
                  </a:lnTo>
                  <a:lnTo>
                    <a:pt x="2781919" y="130725"/>
                  </a:lnTo>
                  <a:lnTo>
                    <a:pt x="2772943" y="132983"/>
                  </a:lnTo>
                  <a:lnTo>
                    <a:pt x="2762812" y="133735"/>
                  </a:lnTo>
                  <a:close/>
                </a:path>
                <a:path w="4123054" h="179069">
                  <a:moveTo>
                    <a:pt x="2781270" y="133735"/>
                  </a:moveTo>
                  <a:lnTo>
                    <a:pt x="2762812" y="133735"/>
                  </a:lnTo>
                  <a:lnTo>
                    <a:pt x="2772943" y="132983"/>
                  </a:lnTo>
                  <a:lnTo>
                    <a:pt x="2781919" y="130725"/>
                  </a:lnTo>
                  <a:lnTo>
                    <a:pt x="2807790" y="98621"/>
                  </a:lnTo>
                  <a:lnTo>
                    <a:pt x="2808551" y="88693"/>
                  </a:lnTo>
                  <a:lnTo>
                    <a:pt x="2807841" y="79833"/>
                  </a:lnTo>
                  <a:lnTo>
                    <a:pt x="2782708" y="48995"/>
                  </a:lnTo>
                  <a:lnTo>
                    <a:pt x="2764021" y="46082"/>
                  </a:lnTo>
                  <a:lnTo>
                    <a:pt x="2782432" y="46082"/>
                  </a:lnTo>
                  <a:lnTo>
                    <a:pt x="2810536" y="78955"/>
                  </a:lnTo>
                  <a:lnTo>
                    <a:pt x="2811322" y="88693"/>
                  </a:lnTo>
                  <a:lnTo>
                    <a:pt x="2810512" y="99179"/>
                  </a:lnTo>
                  <a:lnTo>
                    <a:pt x="2782977" y="133302"/>
                  </a:lnTo>
                  <a:lnTo>
                    <a:pt x="2781270" y="133735"/>
                  </a:lnTo>
                  <a:close/>
                </a:path>
                <a:path w="4123054" h="179069">
                  <a:moveTo>
                    <a:pt x="2763678" y="118288"/>
                  </a:moveTo>
                  <a:lnTo>
                    <a:pt x="2740247" y="81098"/>
                  </a:lnTo>
                  <a:lnTo>
                    <a:pt x="2742247" y="74212"/>
                  </a:lnTo>
                  <a:lnTo>
                    <a:pt x="2750381" y="64103"/>
                  </a:lnTo>
                  <a:lnTo>
                    <a:pt x="2756135" y="61530"/>
                  </a:lnTo>
                  <a:lnTo>
                    <a:pt x="2763507" y="61530"/>
                  </a:lnTo>
                  <a:lnTo>
                    <a:pt x="2773415" y="63260"/>
                  </a:lnTo>
                  <a:lnTo>
                    <a:pt x="2774843" y="64308"/>
                  </a:lnTo>
                  <a:lnTo>
                    <a:pt x="2757020" y="64308"/>
                  </a:lnTo>
                  <a:lnTo>
                    <a:pt x="2751991" y="66534"/>
                  </a:lnTo>
                  <a:lnTo>
                    <a:pt x="2744819" y="75444"/>
                  </a:lnTo>
                  <a:lnTo>
                    <a:pt x="2743028" y="81751"/>
                  </a:lnTo>
                  <a:lnTo>
                    <a:pt x="2743068" y="90256"/>
                  </a:lnTo>
                  <a:lnTo>
                    <a:pt x="2744318" y="101110"/>
                  </a:lnTo>
                  <a:lnTo>
                    <a:pt x="2748188" y="109110"/>
                  </a:lnTo>
                  <a:lnTo>
                    <a:pt x="2754641" y="113910"/>
                  </a:lnTo>
                  <a:lnTo>
                    <a:pt x="2763678" y="115510"/>
                  </a:lnTo>
                  <a:lnTo>
                    <a:pt x="2774749" y="115510"/>
                  </a:lnTo>
                  <a:lnTo>
                    <a:pt x="2773512" y="116471"/>
                  </a:lnTo>
                  <a:lnTo>
                    <a:pt x="2763678" y="118288"/>
                  </a:lnTo>
                  <a:close/>
                </a:path>
                <a:path w="4123054" h="179069">
                  <a:moveTo>
                    <a:pt x="2799151" y="118288"/>
                  </a:moveTo>
                  <a:lnTo>
                    <a:pt x="2763678" y="118288"/>
                  </a:lnTo>
                  <a:lnTo>
                    <a:pt x="2773512" y="116471"/>
                  </a:lnTo>
                  <a:lnTo>
                    <a:pt x="2780536" y="111019"/>
                  </a:lnTo>
                  <a:lnTo>
                    <a:pt x="2784752" y="101934"/>
                  </a:lnTo>
                  <a:lnTo>
                    <a:pt x="2786042" y="90256"/>
                  </a:lnTo>
                  <a:lnTo>
                    <a:pt x="2786096" y="88693"/>
                  </a:lnTo>
                  <a:lnTo>
                    <a:pt x="2784741" y="77102"/>
                  </a:lnTo>
                  <a:lnTo>
                    <a:pt x="2780494" y="68451"/>
                  </a:lnTo>
                  <a:lnTo>
                    <a:pt x="2773415" y="63260"/>
                  </a:lnTo>
                  <a:lnTo>
                    <a:pt x="2763507" y="61530"/>
                  </a:lnTo>
                  <a:lnTo>
                    <a:pt x="2799889" y="61530"/>
                  </a:lnTo>
                  <a:lnTo>
                    <a:pt x="2808551" y="88693"/>
                  </a:lnTo>
                  <a:lnTo>
                    <a:pt x="2807790" y="98621"/>
                  </a:lnTo>
                  <a:lnTo>
                    <a:pt x="2805510" y="107430"/>
                  </a:lnTo>
                  <a:lnTo>
                    <a:pt x="2801711" y="115121"/>
                  </a:lnTo>
                  <a:lnTo>
                    <a:pt x="2799151" y="118288"/>
                  </a:lnTo>
                  <a:close/>
                </a:path>
                <a:path w="4123054" h="179069">
                  <a:moveTo>
                    <a:pt x="2763678" y="115510"/>
                  </a:moveTo>
                  <a:lnTo>
                    <a:pt x="2743028" y="81751"/>
                  </a:lnTo>
                  <a:lnTo>
                    <a:pt x="2744819" y="75444"/>
                  </a:lnTo>
                  <a:lnTo>
                    <a:pt x="2751991" y="66534"/>
                  </a:lnTo>
                  <a:lnTo>
                    <a:pt x="2757020" y="64308"/>
                  </a:lnTo>
                  <a:lnTo>
                    <a:pt x="2763507" y="64308"/>
                  </a:lnTo>
                  <a:lnTo>
                    <a:pt x="2772201" y="65864"/>
                  </a:lnTo>
                  <a:lnTo>
                    <a:pt x="2773823" y="67084"/>
                  </a:lnTo>
                  <a:lnTo>
                    <a:pt x="2757906" y="67084"/>
                  </a:lnTo>
                  <a:lnTo>
                    <a:pt x="2753601" y="68966"/>
                  </a:lnTo>
                  <a:lnTo>
                    <a:pt x="2747391" y="76678"/>
                  </a:lnTo>
                  <a:lnTo>
                    <a:pt x="2745800" y="82404"/>
                  </a:lnTo>
                  <a:lnTo>
                    <a:pt x="2745839" y="90256"/>
                  </a:lnTo>
                  <a:lnTo>
                    <a:pt x="2746918" y="99895"/>
                  </a:lnTo>
                  <a:lnTo>
                    <a:pt x="2750271" y="107027"/>
                  </a:lnTo>
                  <a:lnTo>
                    <a:pt x="2755858" y="111307"/>
                  </a:lnTo>
                  <a:lnTo>
                    <a:pt x="2763678" y="112734"/>
                  </a:lnTo>
                  <a:lnTo>
                    <a:pt x="2773712" y="112734"/>
                  </a:lnTo>
                  <a:lnTo>
                    <a:pt x="2772297" y="113867"/>
                  </a:lnTo>
                  <a:lnTo>
                    <a:pt x="2763678" y="115510"/>
                  </a:lnTo>
                  <a:close/>
                </a:path>
                <a:path w="4123054" h="179069">
                  <a:moveTo>
                    <a:pt x="2774749" y="115510"/>
                  </a:moveTo>
                  <a:lnTo>
                    <a:pt x="2763678" y="115510"/>
                  </a:lnTo>
                  <a:lnTo>
                    <a:pt x="2772297" y="113867"/>
                  </a:lnTo>
                  <a:lnTo>
                    <a:pt x="2778453" y="108936"/>
                  </a:lnTo>
                  <a:lnTo>
                    <a:pt x="2782145" y="100719"/>
                  </a:lnTo>
                  <a:lnTo>
                    <a:pt x="2783265" y="90256"/>
                  </a:lnTo>
                  <a:lnTo>
                    <a:pt x="2783317" y="88693"/>
                  </a:lnTo>
                  <a:lnTo>
                    <a:pt x="2782135" y="78318"/>
                  </a:lnTo>
                  <a:lnTo>
                    <a:pt x="2778410" y="70534"/>
                  </a:lnTo>
                  <a:lnTo>
                    <a:pt x="2772201" y="65864"/>
                  </a:lnTo>
                  <a:lnTo>
                    <a:pt x="2763507" y="64308"/>
                  </a:lnTo>
                  <a:lnTo>
                    <a:pt x="2774843" y="64308"/>
                  </a:lnTo>
                  <a:lnTo>
                    <a:pt x="2780502" y="68467"/>
                  </a:lnTo>
                  <a:lnTo>
                    <a:pt x="2784741" y="77102"/>
                  </a:lnTo>
                  <a:lnTo>
                    <a:pt x="2786096" y="88693"/>
                  </a:lnTo>
                  <a:lnTo>
                    <a:pt x="2786042" y="90256"/>
                  </a:lnTo>
                  <a:lnTo>
                    <a:pt x="2784752" y="101934"/>
                  </a:lnTo>
                  <a:lnTo>
                    <a:pt x="2780536" y="111019"/>
                  </a:lnTo>
                  <a:lnTo>
                    <a:pt x="2774749" y="115510"/>
                  </a:lnTo>
                  <a:close/>
                </a:path>
                <a:path w="4123054" h="179069">
                  <a:moveTo>
                    <a:pt x="2773712" y="112734"/>
                  </a:moveTo>
                  <a:lnTo>
                    <a:pt x="2763678" y="112734"/>
                  </a:lnTo>
                  <a:lnTo>
                    <a:pt x="2771081" y="111264"/>
                  </a:lnTo>
                  <a:lnTo>
                    <a:pt x="2776370" y="106854"/>
                  </a:lnTo>
                  <a:lnTo>
                    <a:pt x="2779545" y="99504"/>
                  </a:lnTo>
                  <a:lnTo>
                    <a:pt x="2780497" y="90256"/>
                  </a:lnTo>
                  <a:lnTo>
                    <a:pt x="2780547" y="88693"/>
                  </a:lnTo>
                  <a:lnTo>
                    <a:pt x="2779525" y="79512"/>
                  </a:lnTo>
                  <a:lnTo>
                    <a:pt x="2776328" y="72617"/>
                  </a:lnTo>
                  <a:lnTo>
                    <a:pt x="2770984" y="68467"/>
                  </a:lnTo>
                  <a:lnTo>
                    <a:pt x="2763507" y="67084"/>
                  </a:lnTo>
                  <a:lnTo>
                    <a:pt x="2773823" y="67084"/>
                  </a:lnTo>
                  <a:lnTo>
                    <a:pt x="2778410" y="70534"/>
                  </a:lnTo>
                  <a:lnTo>
                    <a:pt x="2782135" y="78318"/>
                  </a:lnTo>
                  <a:lnTo>
                    <a:pt x="2783317" y="88693"/>
                  </a:lnTo>
                  <a:lnTo>
                    <a:pt x="2783265" y="90256"/>
                  </a:lnTo>
                  <a:lnTo>
                    <a:pt x="2782145" y="100719"/>
                  </a:lnTo>
                  <a:lnTo>
                    <a:pt x="2778453" y="108936"/>
                  </a:lnTo>
                  <a:lnTo>
                    <a:pt x="2773712" y="112734"/>
                  </a:lnTo>
                  <a:close/>
                </a:path>
                <a:path w="4123054" h="179069">
                  <a:moveTo>
                    <a:pt x="2859319" y="57049"/>
                  </a:moveTo>
                  <a:lnTo>
                    <a:pt x="2859319" y="51537"/>
                  </a:lnTo>
                  <a:lnTo>
                    <a:pt x="2864371" y="46107"/>
                  </a:lnTo>
                  <a:lnTo>
                    <a:pt x="2871615" y="42378"/>
                  </a:lnTo>
                  <a:lnTo>
                    <a:pt x="2880321" y="41135"/>
                  </a:lnTo>
                  <a:lnTo>
                    <a:pt x="2883589" y="41135"/>
                  </a:lnTo>
                  <a:lnTo>
                    <a:pt x="2886208" y="41557"/>
                  </a:lnTo>
                  <a:lnTo>
                    <a:pt x="2889866" y="43123"/>
                  </a:lnTo>
                  <a:lnTo>
                    <a:pt x="2889866" y="43913"/>
                  </a:lnTo>
                  <a:lnTo>
                    <a:pt x="2880321" y="43913"/>
                  </a:lnTo>
                  <a:lnTo>
                    <a:pt x="2872508" y="45041"/>
                  </a:lnTo>
                  <a:lnTo>
                    <a:pt x="2865998" y="48425"/>
                  </a:lnTo>
                  <a:lnTo>
                    <a:pt x="2860792" y="54067"/>
                  </a:lnTo>
                  <a:lnTo>
                    <a:pt x="2859319" y="57049"/>
                  </a:lnTo>
                  <a:close/>
                </a:path>
                <a:path w="4123054" h="179069">
                  <a:moveTo>
                    <a:pt x="2859319" y="137120"/>
                  </a:moveTo>
                  <a:lnTo>
                    <a:pt x="2826334" y="137120"/>
                  </a:lnTo>
                  <a:lnTo>
                    <a:pt x="2826334" y="42697"/>
                  </a:lnTo>
                  <a:lnTo>
                    <a:pt x="2859319" y="42697"/>
                  </a:lnTo>
                  <a:lnTo>
                    <a:pt x="2859319" y="45475"/>
                  </a:lnTo>
                  <a:lnTo>
                    <a:pt x="2829115" y="45475"/>
                  </a:lnTo>
                  <a:lnTo>
                    <a:pt x="2829115" y="134343"/>
                  </a:lnTo>
                  <a:lnTo>
                    <a:pt x="2859319" y="134343"/>
                  </a:lnTo>
                  <a:lnTo>
                    <a:pt x="2859319" y="137120"/>
                  </a:lnTo>
                  <a:close/>
                </a:path>
                <a:path w="4123054" h="179069">
                  <a:moveTo>
                    <a:pt x="2859964" y="61964"/>
                  </a:moveTo>
                  <a:lnTo>
                    <a:pt x="2859319" y="61964"/>
                  </a:lnTo>
                  <a:lnTo>
                    <a:pt x="2859319" y="57049"/>
                  </a:lnTo>
                  <a:lnTo>
                    <a:pt x="2860792" y="54067"/>
                  </a:lnTo>
                  <a:lnTo>
                    <a:pt x="2865998" y="48425"/>
                  </a:lnTo>
                  <a:lnTo>
                    <a:pt x="2872508" y="45041"/>
                  </a:lnTo>
                  <a:lnTo>
                    <a:pt x="2880321" y="43913"/>
                  </a:lnTo>
                  <a:lnTo>
                    <a:pt x="2883208" y="43913"/>
                  </a:lnTo>
                  <a:lnTo>
                    <a:pt x="2885465" y="44259"/>
                  </a:lnTo>
                  <a:lnTo>
                    <a:pt x="2887084" y="44954"/>
                  </a:lnTo>
                  <a:lnTo>
                    <a:pt x="2884312" y="44954"/>
                  </a:lnTo>
                  <a:lnTo>
                    <a:pt x="2884312" y="46690"/>
                  </a:lnTo>
                  <a:lnTo>
                    <a:pt x="2880321" y="46690"/>
                  </a:lnTo>
                  <a:lnTo>
                    <a:pt x="2873405" y="47704"/>
                  </a:lnTo>
                  <a:lnTo>
                    <a:pt x="2867628" y="50744"/>
                  </a:lnTo>
                  <a:lnTo>
                    <a:pt x="2862993" y="55812"/>
                  </a:lnTo>
                  <a:lnTo>
                    <a:pt x="2859964" y="61964"/>
                  </a:lnTo>
                  <a:close/>
                </a:path>
                <a:path w="4123054" h="179069">
                  <a:moveTo>
                    <a:pt x="2889866" y="70208"/>
                  </a:moveTo>
                  <a:lnTo>
                    <a:pt x="2887084" y="70208"/>
                  </a:lnTo>
                  <a:lnTo>
                    <a:pt x="2888418" y="67769"/>
                  </a:lnTo>
                  <a:lnTo>
                    <a:pt x="2887084" y="67044"/>
                  </a:lnTo>
                  <a:lnTo>
                    <a:pt x="2887084" y="44954"/>
                  </a:lnTo>
                  <a:lnTo>
                    <a:pt x="2885465" y="44259"/>
                  </a:lnTo>
                  <a:lnTo>
                    <a:pt x="2883208" y="43913"/>
                  </a:lnTo>
                  <a:lnTo>
                    <a:pt x="2889866" y="43913"/>
                  </a:lnTo>
                  <a:lnTo>
                    <a:pt x="2889866" y="70208"/>
                  </a:lnTo>
                  <a:close/>
                </a:path>
                <a:path w="4123054" h="179069">
                  <a:moveTo>
                    <a:pt x="2885989" y="47506"/>
                  </a:moveTo>
                  <a:lnTo>
                    <a:pt x="2884722" y="46962"/>
                  </a:lnTo>
                  <a:lnTo>
                    <a:pt x="2884312" y="46903"/>
                  </a:lnTo>
                  <a:lnTo>
                    <a:pt x="2884312" y="44954"/>
                  </a:lnTo>
                  <a:lnTo>
                    <a:pt x="2887084" y="44954"/>
                  </a:lnTo>
                  <a:lnTo>
                    <a:pt x="2885989" y="47506"/>
                  </a:lnTo>
                  <a:close/>
                </a:path>
                <a:path w="4123054" h="179069">
                  <a:moveTo>
                    <a:pt x="2887084" y="47506"/>
                  </a:moveTo>
                  <a:lnTo>
                    <a:pt x="2885989" y="47506"/>
                  </a:lnTo>
                  <a:lnTo>
                    <a:pt x="2887084" y="44954"/>
                  </a:lnTo>
                  <a:lnTo>
                    <a:pt x="2887084" y="47506"/>
                  </a:lnTo>
                  <a:close/>
                </a:path>
                <a:path w="4123054" h="179069">
                  <a:moveTo>
                    <a:pt x="2831887" y="134343"/>
                  </a:moveTo>
                  <a:lnTo>
                    <a:pt x="2829115" y="134343"/>
                  </a:lnTo>
                  <a:lnTo>
                    <a:pt x="2829115" y="45475"/>
                  </a:lnTo>
                  <a:lnTo>
                    <a:pt x="2831887" y="45475"/>
                  </a:lnTo>
                  <a:lnTo>
                    <a:pt x="2831887" y="134343"/>
                  </a:lnTo>
                  <a:close/>
                </a:path>
                <a:path w="4123054" h="179069">
                  <a:moveTo>
                    <a:pt x="2853766" y="134343"/>
                  </a:moveTo>
                  <a:lnTo>
                    <a:pt x="2831887" y="134343"/>
                  </a:lnTo>
                  <a:lnTo>
                    <a:pt x="2831887" y="45475"/>
                  </a:lnTo>
                  <a:lnTo>
                    <a:pt x="2853766" y="45475"/>
                  </a:lnTo>
                  <a:lnTo>
                    <a:pt x="2853766" y="64741"/>
                  </a:lnTo>
                  <a:lnTo>
                    <a:pt x="2868672" y="64741"/>
                  </a:lnTo>
                  <a:lnTo>
                    <a:pt x="2863281" y="67287"/>
                  </a:lnTo>
                  <a:lnTo>
                    <a:pt x="2855633" y="77245"/>
                  </a:lnTo>
                  <a:lnTo>
                    <a:pt x="2853766" y="83755"/>
                  </a:lnTo>
                  <a:lnTo>
                    <a:pt x="2853766" y="134343"/>
                  </a:lnTo>
                  <a:close/>
                </a:path>
                <a:path w="4123054" h="179069">
                  <a:moveTo>
                    <a:pt x="2858833" y="64741"/>
                  </a:moveTo>
                  <a:lnTo>
                    <a:pt x="2853766" y="64741"/>
                  </a:lnTo>
                  <a:lnTo>
                    <a:pt x="2853766" y="45475"/>
                  </a:lnTo>
                  <a:lnTo>
                    <a:pt x="2856538" y="45475"/>
                  </a:lnTo>
                  <a:lnTo>
                    <a:pt x="2856538" y="56455"/>
                  </a:lnTo>
                  <a:lnTo>
                    <a:pt x="2854271" y="61022"/>
                  </a:lnTo>
                  <a:lnTo>
                    <a:pt x="2856538" y="61838"/>
                  </a:lnTo>
                  <a:lnTo>
                    <a:pt x="2859964" y="61964"/>
                  </a:lnTo>
                  <a:lnTo>
                    <a:pt x="2859500" y="62906"/>
                  </a:lnTo>
                  <a:lnTo>
                    <a:pt x="2858833" y="64741"/>
                  </a:lnTo>
                  <a:close/>
                </a:path>
                <a:path w="4123054" h="179069">
                  <a:moveTo>
                    <a:pt x="2856538" y="56455"/>
                  </a:moveTo>
                  <a:lnTo>
                    <a:pt x="2856538" y="45475"/>
                  </a:lnTo>
                  <a:lnTo>
                    <a:pt x="2859319" y="45475"/>
                  </a:lnTo>
                  <a:lnTo>
                    <a:pt x="2859319" y="51537"/>
                  </a:lnTo>
                  <a:lnTo>
                    <a:pt x="2858589" y="52322"/>
                  </a:lnTo>
                  <a:lnTo>
                    <a:pt x="2856538" y="56455"/>
                  </a:lnTo>
                  <a:close/>
                </a:path>
                <a:path w="4123054" h="179069">
                  <a:moveTo>
                    <a:pt x="2884312" y="65659"/>
                  </a:moveTo>
                  <a:lnTo>
                    <a:pt x="2880417" y="64741"/>
                  </a:lnTo>
                  <a:lnTo>
                    <a:pt x="2858833" y="64741"/>
                  </a:lnTo>
                  <a:lnTo>
                    <a:pt x="2859500" y="62906"/>
                  </a:lnTo>
                  <a:lnTo>
                    <a:pt x="2862993" y="55812"/>
                  </a:lnTo>
                  <a:lnTo>
                    <a:pt x="2867628" y="50744"/>
                  </a:lnTo>
                  <a:lnTo>
                    <a:pt x="2873405" y="47704"/>
                  </a:lnTo>
                  <a:lnTo>
                    <a:pt x="2880321" y="46690"/>
                  </a:lnTo>
                  <a:lnTo>
                    <a:pt x="2882827" y="46690"/>
                  </a:lnTo>
                  <a:lnTo>
                    <a:pt x="2884312" y="46903"/>
                  </a:lnTo>
                  <a:lnTo>
                    <a:pt x="2884312" y="65659"/>
                  </a:lnTo>
                  <a:close/>
                </a:path>
                <a:path w="4123054" h="179069">
                  <a:moveTo>
                    <a:pt x="2884312" y="46903"/>
                  </a:moveTo>
                  <a:lnTo>
                    <a:pt x="2882827" y="46690"/>
                  </a:lnTo>
                  <a:lnTo>
                    <a:pt x="2884312" y="46690"/>
                  </a:lnTo>
                  <a:lnTo>
                    <a:pt x="2884312" y="46903"/>
                  </a:lnTo>
                  <a:close/>
                </a:path>
                <a:path w="4123054" h="179069">
                  <a:moveTo>
                    <a:pt x="2887084" y="67044"/>
                  </a:moveTo>
                  <a:lnTo>
                    <a:pt x="2884703" y="65751"/>
                  </a:lnTo>
                  <a:lnTo>
                    <a:pt x="2884312" y="65659"/>
                  </a:lnTo>
                  <a:lnTo>
                    <a:pt x="2884312" y="46903"/>
                  </a:lnTo>
                  <a:lnTo>
                    <a:pt x="2884722" y="46962"/>
                  </a:lnTo>
                  <a:lnTo>
                    <a:pt x="2885989" y="47506"/>
                  </a:lnTo>
                  <a:lnTo>
                    <a:pt x="2887084" y="47506"/>
                  </a:lnTo>
                  <a:lnTo>
                    <a:pt x="2887084" y="67044"/>
                  </a:lnTo>
                  <a:close/>
                </a:path>
                <a:path w="4123054" h="179069">
                  <a:moveTo>
                    <a:pt x="2856890" y="61964"/>
                  </a:moveTo>
                  <a:lnTo>
                    <a:pt x="2856538" y="61838"/>
                  </a:lnTo>
                  <a:lnTo>
                    <a:pt x="2856538" y="56455"/>
                  </a:lnTo>
                  <a:lnTo>
                    <a:pt x="2858589" y="52322"/>
                  </a:lnTo>
                  <a:lnTo>
                    <a:pt x="2859319" y="51537"/>
                  </a:lnTo>
                  <a:lnTo>
                    <a:pt x="2859319" y="57049"/>
                  </a:lnTo>
                  <a:lnTo>
                    <a:pt x="2858262" y="59187"/>
                  </a:lnTo>
                  <a:lnTo>
                    <a:pt x="2856890" y="59187"/>
                  </a:lnTo>
                  <a:lnTo>
                    <a:pt x="2856890" y="61964"/>
                  </a:lnTo>
                  <a:close/>
                </a:path>
                <a:path w="4123054" h="179069">
                  <a:moveTo>
                    <a:pt x="2856538" y="61838"/>
                  </a:moveTo>
                  <a:lnTo>
                    <a:pt x="2854271" y="61022"/>
                  </a:lnTo>
                  <a:lnTo>
                    <a:pt x="2856538" y="56455"/>
                  </a:lnTo>
                  <a:lnTo>
                    <a:pt x="2856538" y="61838"/>
                  </a:lnTo>
                  <a:close/>
                </a:path>
                <a:path w="4123054" h="179069">
                  <a:moveTo>
                    <a:pt x="2859319" y="61964"/>
                  </a:moveTo>
                  <a:lnTo>
                    <a:pt x="2856890" y="61964"/>
                  </a:lnTo>
                  <a:lnTo>
                    <a:pt x="2859319" y="57049"/>
                  </a:lnTo>
                  <a:lnTo>
                    <a:pt x="2859319" y="61964"/>
                  </a:lnTo>
                  <a:close/>
                </a:path>
                <a:path w="4123054" h="179069">
                  <a:moveTo>
                    <a:pt x="2856890" y="61964"/>
                  </a:moveTo>
                  <a:lnTo>
                    <a:pt x="2856890" y="59187"/>
                  </a:lnTo>
                  <a:lnTo>
                    <a:pt x="2858262" y="59187"/>
                  </a:lnTo>
                  <a:lnTo>
                    <a:pt x="2856890" y="61964"/>
                  </a:lnTo>
                  <a:close/>
                </a:path>
                <a:path w="4123054" h="179069">
                  <a:moveTo>
                    <a:pt x="2856890" y="61964"/>
                  </a:moveTo>
                  <a:lnTo>
                    <a:pt x="2856538" y="61964"/>
                  </a:lnTo>
                  <a:lnTo>
                    <a:pt x="2856890" y="61964"/>
                  </a:lnTo>
                  <a:close/>
                </a:path>
                <a:path w="4123054" h="179069">
                  <a:moveTo>
                    <a:pt x="2856538" y="134343"/>
                  </a:moveTo>
                  <a:lnTo>
                    <a:pt x="2853766" y="134343"/>
                  </a:lnTo>
                  <a:lnTo>
                    <a:pt x="2853766" y="83755"/>
                  </a:lnTo>
                  <a:lnTo>
                    <a:pt x="2855633" y="77245"/>
                  </a:lnTo>
                  <a:lnTo>
                    <a:pt x="2863281" y="67287"/>
                  </a:lnTo>
                  <a:lnTo>
                    <a:pt x="2868672" y="64741"/>
                  </a:lnTo>
                  <a:lnTo>
                    <a:pt x="2880417" y="64741"/>
                  </a:lnTo>
                  <a:lnTo>
                    <a:pt x="2884312" y="65659"/>
                  </a:lnTo>
                  <a:lnTo>
                    <a:pt x="2884312" y="67518"/>
                  </a:lnTo>
                  <a:lnTo>
                    <a:pt x="2869587" y="67518"/>
                  </a:lnTo>
                  <a:lnTo>
                    <a:pt x="2864929" y="69702"/>
                  </a:lnTo>
                  <a:lnTo>
                    <a:pt x="2858214" y="78439"/>
                  </a:lnTo>
                  <a:lnTo>
                    <a:pt x="2856538" y="84383"/>
                  </a:lnTo>
                  <a:lnTo>
                    <a:pt x="2856538" y="134343"/>
                  </a:lnTo>
                  <a:close/>
                </a:path>
                <a:path w="4123054" h="179069">
                  <a:moveTo>
                    <a:pt x="2887084" y="70208"/>
                  </a:moveTo>
                  <a:lnTo>
                    <a:pt x="2884312" y="68700"/>
                  </a:lnTo>
                  <a:lnTo>
                    <a:pt x="2884312" y="65659"/>
                  </a:lnTo>
                  <a:lnTo>
                    <a:pt x="2884703" y="65751"/>
                  </a:lnTo>
                  <a:lnTo>
                    <a:pt x="2887084" y="67044"/>
                  </a:lnTo>
                  <a:lnTo>
                    <a:pt x="2887084" y="70208"/>
                  </a:lnTo>
                  <a:close/>
                </a:path>
                <a:path w="4123054" h="179069">
                  <a:moveTo>
                    <a:pt x="2887084" y="70208"/>
                  </a:moveTo>
                  <a:lnTo>
                    <a:pt x="2887084" y="67044"/>
                  </a:lnTo>
                  <a:lnTo>
                    <a:pt x="2888418" y="67769"/>
                  </a:lnTo>
                  <a:lnTo>
                    <a:pt x="2887084" y="70208"/>
                  </a:lnTo>
                  <a:close/>
                </a:path>
                <a:path w="4123054" h="179069">
                  <a:moveTo>
                    <a:pt x="2859319" y="134343"/>
                  </a:moveTo>
                  <a:lnTo>
                    <a:pt x="2856538" y="134343"/>
                  </a:lnTo>
                  <a:lnTo>
                    <a:pt x="2856538" y="84383"/>
                  </a:lnTo>
                  <a:lnTo>
                    <a:pt x="2858214" y="78439"/>
                  </a:lnTo>
                  <a:lnTo>
                    <a:pt x="2864929" y="69702"/>
                  </a:lnTo>
                  <a:lnTo>
                    <a:pt x="2869587" y="67518"/>
                  </a:lnTo>
                  <a:lnTo>
                    <a:pt x="2879940" y="67518"/>
                  </a:lnTo>
                  <a:lnTo>
                    <a:pt x="2883789" y="68415"/>
                  </a:lnTo>
                  <a:lnTo>
                    <a:pt x="2884312" y="68700"/>
                  </a:lnTo>
                  <a:lnTo>
                    <a:pt x="2884312" y="70208"/>
                  </a:lnTo>
                  <a:lnTo>
                    <a:pt x="2889866" y="70208"/>
                  </a:lnTo>
                  <a:lnTo>
                    <a:pt x="2870501" y="70295"/>
                  </a:lnTo>
                  <a:lnTo>
                    <a:pt x="2866577" y="72118"/>
                  </a:lnTo>
                  <a:lnTo>
                    <a:pt x="2860805" y="79631"/>
                  </a:lnTo>
                  <a:lnTo>
                    <a:pt x="2859319" y="85013"/>
                  </a:lnTo>
                  <a:lnTo>
                    <a:pt x="2859319" y="134343"/>
                  </a:lnTo>
                  <a:close/>
                </a:path>
                <a:path w="4123054" h="179069">
                  <a:moveTo>
                    <a:pt x="2884312" y="68700"/>
                  </a:moveTo>
                  <a:lnTo>
                    <a:pt x="2883789" y="68415"/>
                  </a:lnTo>
                  <a:lnTo>
                    <a:pt x="2879940" y="67518"/>
                  </a:lnTo>
                  <a:lnTo>
                    <a:pt x="2884312" y="67518"/>
                  </a:lnTo>
                  <a:lnTo>
                    <a:pt x="2884312" y="68700"/>
                  </a:lnTo>
                  <a:close/>
                </a:path>
                <a:path w="4123054" h="179069">
                  <a:moveTo>
                    <a:pt x="2887084" y="70208"/>
                  </a:moveTo>
                  <a:lnTo>
                    <a:pt x="2884312" y="70208"/>
                  </a:lnTo>
                  <a:lnTo>
                    <a:pt x="2884312" y="68700"/>
                  </a:lnTo>
                  <a:lnTo>
                    <a:pt x="2887084" y="70208"/>
                  </a:lnTo>
                  <a:close/>
                </a:path>
                <a:path w="4123054" h="179069">
                  <a:moveTo>
                    <a:pt x="2889866" y="74880"/>
                  </a:moveTo>
                  <a:lnTo>
                    <a:pt x="2882874" y="71080"/>
                  </a:lnTo>
                  <a:lnTo>
                    <a:pt x="2879474" y="70295"/>
                  </a:lnTo>
                  <a:lnTo>
                    <a:pt x="2889866" y="70295"/>
                  </a:lnTo>
                  <a:lnTo>
                    <a:pt x="2889866" y="74880"/>
                  </a:lnTo>
                  <a:close/>
                </a:path>
                <a:path w="4123054" h="179069">
                  <a:moveTo>
                    <a:pt x="2939157" y="139289"/>
                  </a:moveTo>
                  <a:lnTo>
                    <a:pt x="2898224" y="119558"/>
                  </a:lnTo>
                  <a:lnTo>
                    <a:pt x="2891075" y="91298"/>
                  </a:lnTo>
                  <a:lnTo>
                    <a:pt x="2891929" y="80255"/>
                  </a:lnTo>
                  <a:lnTo>
                    <a:pt x="2919951" y="43966"/>
                  </a:lnTo>
                  <a:lnTo>
                    <a:pt x="2938291" y="40528"/>
                  </a:lnTo>
                  <a:lnTo>
                    <a:pt x="2948045" y="41306"/>
                  </a:lnTo>
                  <a:lnTo>
                    <a:pt x="2955423" y="43305"/>
                  </a:lnTo>
                  <a:lnTo>
                    <a:pt x="2938291" y="43305"/>
                  </a:lnTo>
                  <a:lnTo>
                    <a:pt x="2929286" y="44113"/>
                  </a:lnTo>
                  <a:lnTo>
                    <a:pt x="2897065" y="71467"/>
                  </a:lnTo>
                  <a:lnTo>
                    <a:pt x="2893857" y="91298"/>
                  </a:lnTo>
                  <a:lnTo>
                    <a:pt x="2894599" y="101383"/>
                  </a:lnTo>
                  <a:lnTo>
                    <a:pt x="2920043" y="133530"/>
                  </a:lnTo>
                  <a:lnTo>
                    <a:pt x="2939157" y="136513"/>
                  </a:lnTo>
                  <a:lnTo>
                    <a:pt x="2961493" y="136513"/>
                  </a:lnTo>
                  <a:lnTo>
                    <a:pt x="2957691" y="137558"/>
                  </a:lnTo>
                  <a:lnTo>
                    <a:pt x="2948891" y="138857"/>
                  </a:lnTo>
                  <a:lnTo>
                    <a:pt x="2939157" y="139289"/>
                  </a:lnTo>
                  <a:close/>
                </a:path>
                <a:path w="4123054" h="179069">
                  <a:moveTo>
                    <a:pt x="2939157" y="136513"/>
                  </a:moveTo>
                  <a:lnTo>
                    <a:pt x="2900535" y="118009"/>
                  </a:lnTo>
                  <a:lnTo>
                    <a:pt x="2893857" y="91298"/>
                  </a:lnTo>
                  <a:lnTo>
                    <a:pt x="2894659" y="80808"/>
                  </a:lnTo>
                  <a:lnTo>
                    <a:pt x="2921018" y="46538"/>
                  </a:lnTo>
                  <a:lnTo>
                    <a:pt x="2938291" y="43305"/>
                  </a:lnTo>
                  <a:lnTo>
                    <a:pt x="2947462" y="44026"/>
                  </a:lnTo>
                  <a:lnTo>
                    <a:pt x="2955126" y="46082"/>
                  </a:lnTo>
                  <a:lnTo>
                    <a:pt x="2938291" y="46082"/>
                  </a:lnTo>
                  <a:lnTo>
                    <a:pt x="2929843" y="46839"/>
                  </a:lnTo>
                  <a:lnTo>
                    <a:pt x="2899645" y="72529"/>
                  </a:lnTo>
                  <a:lnTo>
                    <a:pt x="2896638" y="91298"/>
                  </a:lnTo>
                  <a:lnTo>
                    <a:pt x="2897329" y="100831"/>
                  </a:lnTo>
                  <a:lnTo>
                    <a:pt x="2921111" y="130956"/>
                  </a:lnTo>
                  <a:lnTo>
                    <a:pt x="2939157" y="133735"/>
                  </a:lnTo>
                  <a:lnTo>
                    <a:pt x="2961146" y="133735"/>
                  </a:lnTo>
                  <a:lnTo>
                    <a:pt x="2957016" y="134864"/>
                  </a:lnTo>
                  <a:lnTo>
                    <a:pt x="2948509" y="136102"/>
                  </a:lnTo>
                  <a:lnTo>
                    <a:pt x="2939157" y="136513"/>
                  </a:lnTo>
                  <a:close/>
                </a:path>
                <a:path w="4123054" h="179069">
                  <a:moveTo>
                    <a:pt x="2981772" y="97719"/>
                  </a:moveTo>
                  <a:lnTo>
                    <a:pt x="2978991" y="97719"/>
                  </a:lnTo>
                  <a:lnTo>
                    <a:pt x="2978991" y="86177"/>
                  </a:lnTo>
                  <a:lnTo>
                    <a:pt x="2978327" y="76799"/>
                  </a:lnTo>
                  <a:lnTo>
                    <a:pt x="2955530" y="46191"/>
                  </a:lnTo>
                  <a:lnTo>
                    <a:pt x="2938291" y="43305"/>
                  </a:lnTo>
                  <a:lnTo>
                    <a:pt x="2955423" y="43305"/>
                  </a:lnTo>
                  <a:lnTo>
                    <a:pt x="2981062" y="76275"/>
                  </a:lnTo>
                  <a:lnTo>
                    <a:pt x="2981772" y="86177"/>
                  </a:lnTo>
                  <a:lnTo>
                    <a:pt x="2981772" y="97719"/>
                  </a:lnTo>
                  <a:close/>
                </a:path>
                <a:path w="4123054" h="179069">
                  <a:moveTo>
                    <a:pt x="2939157" y="133735"/>
                  </a:moveTo>
                  <a:lnTo>
                    <a:pt x="2902866" y="116492"/>
                  </a:lnTo>
                  <a:lnTo>
                    <a:pt x="2896638" y="91298"/>
                  </a:lnTo>
                  <a:lnTo>
                    <a:pt x="2897390" y="81359"/>
                  </a:lnTo>
                  <a:lnTo>
                    <a:pt x="2922090" y="49110"/>
                  </a:lnTo>
                  <a:lnTo>
                    <a:pt x="2938291" y="46082"/>
                  </a:lnTo>
                  <a:lnTo>
                    <a:pt x="2946874" y="46748"/>
                  </a:lnTo>
                  <a:lnTo>
                    <a:pt x="2954407" y="48744"/>
                  </a:lnTo>
                  <a:lnTo>
                    <a:pt x="2960890" y="52071"/>
                  </a:lnTo>
                  <a:lnTo>
                    <a:pt x="2966323" y="56729"/>
                  </a:lnTo>
                  <a:lnTo>
                    <a:pt x="2968007" y="59014"/>
                  </a:lnTo>
                  <a:lnTo>
                    <a:pt x="2932880" y="59014"/>
                  </a:lnTo>
                  <a:lnTo>
                    <a:pt x="2928385" y="61149"/>
                  </a:lnTo>
                  <a:lnTo>
                    <a:pt x="2921031" y="69493"/>
                  </a:lnTo>
                  <a:lnTo>
                    <a:pt x="2918860" y="74530"/>
                  </a:lnTo>
                  <a:lnTo>
                    <a:pt x="2917688" y="83660"/>
                  </a:lnTo>
                  <a:lnTo>
                    <a:pt x="2976043" y="83660"/>
                  </a:lnTo>
                  <a:lnTo>
                    <a:pt x="2976219" y="86177"/>
                  </a:lnTo>
                  <a:lnTo>
                    <a:pt x="2976219" y="94943"/>
                  </a:lnTo>
                  <a:lnTo>
                    <a:pt x="2918040" y="94943"/>
                  </a:lnTo>
                  <a:lnTo>
                    <a:pt x="2918250" y="97918"/>
                  </a:lnTo>
                  <a:lnTo>
                    <a:pt x="2920536" y="107513"/>
                  </a:lnTo>
                  <a:lnTo>
                    <a:pt x="2925824" y="114367"/>
                  </a:lnTo>
                  <a:lnTo>
                    <a:pt x="2934113" y="118479"/>
                  </a:lnTo>
                  <a:lnTo>
                    <a:pt x="2945406" y="119850"/>
                  </a:lnTo>
                  <a:lnTo>
                    <a:pt x="2968409" y="119850"/>
                  </a:lnTo>
                  <a:lnTo>
                    <a:pt x="2968409" y="128106"/>
                  </a:lnTo>
                  <a:lnTo>
                    <a:pt x="2963562" y="130210"/>
                  </a:lnTo>
                  <a:lnTo>
                    <a:pt x="2956338" y="132169"/>
                  </a:lnTo>
                  <a:lnTo>
                    <a:pt x="2948203" y="133344"/>
                  </a:lnTo>
                  <a:lnTo>
                    <a:pt x="2939157" y="133735"/>
                  </a:lnTo>
                  <a:close/>
                </a:path>
                <a:path w="4123054" h="179069">
                  <a:moveTo>
                    <a:pt x="2978991" y="97719"/>
                  </a:moveTo>
                  <a:lnTo>
                    <a:pt x="2976219" y="97719"/>
                  </a:lnTo>
                  <a:lnTo>
                    <a:pt x="2976219" y="86177"/>
                  </a:lnTo>
                  <a:lnTo>
                    <a:pt x="2975600" y="77323"/>
                  </a:lnTo>
                  <a:lnTo>
                    <a:pt x="2946874" y="46748"/>
                  </a:lnTo>
                  <a:lnTo>
                    <a:pt x="2938291" y="46082"/>
                  </a:lnTo>
                  <a:lnTo>
                    <a:pt x="2955126" y="46082"/>
                  </a:lnTo>
                  <a:lnTo>
                    <a:pt x="2978327" y="76799"/>
                  </a:lnTo>
                  <a:lnTo>
                    <a:pt x="2978991" y="86177"/>
                  </a:lnTo>
                  <a:lnTo>
                    <a:pt x="2978991" y="97719"/>
                  </a:lnTo>
                  <a:close/>
                </a:path>
                <a:path w="4123054" h="179069">
                  <a:moveTo>
                    <a:pt x="2956341" y="83660"/>
                  </a:moveTo>
                  <a:lnTo>
                    <a:pt x="2917688" y="83660"/>
                  </a:lnTo>
                  <a:lnTo>
                    <a:pt x="2918860" y="74530"/>
                  </a:lnTo>
                  <a:lnTo>
                    <a:pt x="2921057" y="69464"/>
                  </a:lnTo>
                  <a:lnTo>
                    <a:pt x="2928385" y="61149"/>
                  </a:lnTo>
                  <a:lnTo>
                    <a:pt x="2932880" y="59014"/>
                  </a:lnTo>
                  <a:lnTo>
                    <a:pt x="2938119" y="59014"/>
                  </a:lnTo>
                  <a:lnTo>
                    <a:pt x="2946090" y="60380"/>
                  </a:lnTo>
                  <a:lnTo>
                    <a:pt x="2948047" y="61790"/>
                  </a:lnTo>
                  <a:lnTo>
                    <a:pt x="2933719" y="61790"/>
                  </a:lnTo>
                  <a:lnTo>
                    <a:pt x="2929918" y="63613"/>
                  </a:lnTo>
                  <a:lnTo>
                    <a:pt x="2923498" y="70903"/>
                  </a:lnTo>
                  <a:lnTo>
                    <a:pt x="2921546" y="75444"/>
                  </a:lnTo>
                  <a:lnTo>
                    <a:pt x="2921205" y="78106"/>
                  </a:lnTo>
                  <a:lnTo>
                    <a:pt x="2920850" y="78106"/>
                  </a:lnTo>
                  <a:lnTo>
                    <a:pt x="2920850" y="80883"/>
                  </a:lnTo>
                  <a:lnTo>
                    <a:pt x="2923603" y="81234"/>
                  </a:lnTo>
                  <a:lnTo>
                    <a:pt x="2956341" y="81234"/>
                  </a:lnTo>
                  <a:lnTo>
                    <a:pt x="2956341" y="83660"/>
                  </a:lnTo>
                  <a:close/>
                </a:path>
                <a:path w="4123054" h="179069">
                  <a:moveTo>
                    <a:pt x="2976043" y="83660"/>
                  </a:moveTo>
                  <a:lnTo>
                    <a:pt x="2956341" y="83660"/>
                  </a:lnTo>
                  <a:lnTo>
                    <a:pt x="2956266" y="80255"/>
                  </a:lnTo>
                  <a:lnTo>
                    <a:pt x="2955201" y="71315"/>
                  </a:lnTo>
                  <a:lnTo>
                    <a:pt x="2951784" y="64481"/>
                  </a:lnTo>
                  <a:lnTo>
                    <a:pt x="2948931" y="62426"/>
                  </a:lnTo>
                  <a:lnTo>
                    <a:pt x="2948416" y="61790"/>
                  </a:lnTo>
                  <a:lnTo>
                    <a:pt x="2948047" y="61790"/>
                  </a:lnTo>
                  <a:lnTo>
                    <a:pt x="2946090" y="60380"/>
                  </a:lnTo>
                  <a:lnTo>
                    <a:pt x="2938119" y="59014"/>
                  </a:lnTo>
                  <a:lnTo>
                    <a:pt x="2968007" y="59014"/>
                  </a:lnTo>
                  <a:lnTo>
                    <a:pt x="2970650" y="62599"/>
                  </a:lnTo>
                  <a:lnTo>
                    <a:pt x="2973750" y="69493"/>
                  </a:lnTo>
                  <a:lnTo>
                    <a:pt x="2975600" y="77323"/>
                  </a:lnTo>
                  <a:lnTo>
                    <a:pt x="2976043" y="83660"/>
                  </a:lnTo>
                  <a:close/>
                </a:path>
                <a:path w="4123054" h="179069">
                  <a:moveTo>
                    <a:pt x="2923603" y="81234"/>
                  </a:moveTo>
                  <a:lnTo>
                    <a:pt x="2920850" y="80883"/>
                  </a:lnTo>
                  <a:lnTo>
                    <a:pt x="2921546" y="75444"/>
                  </a:lnTo>
                  <a:lnTo>
                    <a:pt x="2923498" y="70903"/>
                  </a:lnTo>
                  <a:lnTo>
                    <a:pt x="2929918" y="63613"/>
                  </a:lnTo>
                  <a:lnTo>
                    <a:pt x="2933719" y="61790"/>
                  </a:lnTo>
                  <a:lnTo>
                    <a:pt x="2948047" y="61790"/>
                  </a:lnTo>
                  <a:lnTo>
                    <a:pt x="2948931" y="62426"/>
                  </a:lnTo>
                  <a:lnTo>
                    <a:pt x="2950664" y="64568"/>
                  </a:lnTo>
                  <a:lnTo>
                    <a:pt x="2934557" y="64568"/>
                  </a:lnTo>
                  <a:lnTo>
                    <a:pt x="2931442" y="66076"/>
                  </a:lnTo>
                  <a:lnTo>
                    <a:pt x="2925956" y="72312"/>
                  </a:lnTo>
                  <a:lnTo>
                    <a:pt x="2924259" y="76275"/>
                  </a:lnTo>
                  <a:lnTo>
                    <a:pt x="2924000" y="78106"/>
                  </a:lnTo>
                  <a:lnTo>
                    <a:pt x="2923603" y="81234"/>
                  </a:lnTo>
                  <a:close/>
                </a:path>
                <a:path w="4123054" h="179069">
                  <a:moveTo>
                    <a:pt x="2956341" y="80883"/>
                  </a:moveTo>
                  <a:lnTo>
                    <a:pt x="2953569" y="80883"/>
                  </a:lnTo>
                  <a:lnTo>
                    <a:pt x="2953569" y="68155"/>
                  </a:lnTo>
                  <a:lnTo>
                    <a:pt x="2948931" y="62426"/>
                  </a:lnTo>
                  <a:lnTo>
                    <a:pt x="2951784" y="64481"/>
                  </a:lnTo>
                  <a:lnTo>
                    <a:pt x="2955201" y="71315"/>
                  </a:lnTo>
                  <a:lnTo>
                    <a:pt x="2956341" y="80883"/>
                  </a:lnTo>
                  <a:close/>
                </a:path>
                <a:path w="4123054" h="179069">
                  <a:moveTo>
                    <a:pt x="2953569" y="80883"/>
                  </a:moveTo>
                  <a:lnTo>
                    <a:pt x="2950787" y="80883"/>
                  </a:lnTo>
                  <a:lnTo>
                    <a:pt x="2950787" y="70006"/>
                  </a:lnTo>
                  <a:lnTo>
                    <a:pt x="2946568" y="64568"/>
                  </a:lnTo>
                  <a:lnTo>
                    <a:pt x="2950664" y="64568"/>
                  </a:lnTo>
                  <a:lnTo>
                    <a:pt x="2953569" y="68155"/>
                  </a:lnTo>
                  <a:lnTo>
                    <a:pt x="2953569" y="80883"/>
                  </a:lnTo>
                  <a:close/>
                </a:path>
                <a:path w="4123054" h="179069">
                  <a:moveTo>
                    <a:pt x="2920850" y="80883"/>
                  </a:moveTo>
                  <a:lnTo>
                    <a:pt x="2920850" y="78106"/>
                  </a:lnTo>
                  <a:lnTo>
                    <a:pt x="2921205" y="78106"/>
                  </a:lnTo>
                  <a:lnTo>
                    <a:pt x="2920850" y="80883"/>
                  </a:lnTo>
                  <a:close/>
                </a:path>
                <a:path w="4123054" h="179069">
                  <a:moveTo>
                    <a:pt x="2956341" y="81234"/>
                  </a:moveTo>
                  <a:lnTo>
                    <a:pt x="2923603" y="81234"/>
                  </a:lnTo>
                  <a:lnTo>
                    <a:pt x="2924000" y="78106"/>
                  </a:lnTo>
                  <a:lnTo>
                    <a:pt x="2950787" y="78106"/>
                  </a:lnTo>
                  <a:lnTo>
                    <a:pt x="2950787" y="80883"/>
                  </a:lnTo>
                  <a:lnTo>
                    <a:pt x="2956341" y="80883"/>
                  </a:lnTo>
                  <a:lnTo>
                    <a:pt x="2956341" y="81234"/>
                  </a:lnTo>
                  <a:close/>
                </a:path>
                <a:path w="4123054" h="179069">
                  <a:moveTo>
                    <a:pt x="2945406" y="119850"/>
                  </a:moveTo>
                  <a:lnTo>
                    <a:pt x="2918040" y="94943"/>
                  </a:lnTo>
                  <a:lnTo>
                    <a:pt x="2976219" y="94943"/>
                  </a:lnTo>
                  <a:lnTo>
                    <a:pt x="2976219" y="97521"/>
                  </a:lnTo>
                  <a:lnTo>
                    <a:pt x="2923794" y="97521"/>
                  </a:lnTo>
                  <a:lnTo>
                    <a:pt x="2921022" y="97719"/>
                  </a:lnTo>
                  <a:lnTo>
                    <a:pt x="2921022" y="100497"/>
                  </a:lnTo>
                  <a:lnTo>
                    <a:pt x="2921692" y="100497"/>
                  </a:lnTo>
                  <a:lnTo>
                    <a:pt x="2923065" y="106186"/>
                  </a:lnTo>
                  <a:lnTo>
                    <a:pt x="2927810" y="112234"/>
                  </a:lnTo>
                  <a:lnTo>
                    <a:pt x="2935256" y="115863"/>
                  </a:lnTo>
                  <a:lnTo>
                    <a:pt x="2945406" y="117072"/>
                  </a:lnTo>
                  <a:lnTo>
                    <a:pt x="2962628" y="117072"/>
                  </a:lnTo>
                  <a:lnTo>
                    <a:pt x="2959867" y="118025"/>
                  </a:lnTo>
                  <a:lnTo>
                    <a:pt x="2952907" y="119389"/>
                  </a:lnTo>
                  <a:lnTo>
                    <a:pt x="2945406" y="119850"/>
                  </a:lnTo>
                  <a:close/>
                </a:path>
                <a:path w="4123054" h="179069">
                  <a:moveTo>
                    <a:pt x="2945406" y="117072"/>
                  </a:moveTo>
                  <a:lnTo>
                    <a:pt x="2935256" y="115863"/>
                  </a:lnTo>
                  <a:lnTo>
                    <a:pt x="2927810" y="112234"/>
                  </a:lnTo>
                  <a:lnTo>
                    <a:pt x="2923065" y="106186"/>
                  </a:lnTo>
                  <a:lnTo>
                    <a:pt x="2921022" y="97719"/>
                  </a:lnTo>
                  <a:lnTo>
                    <a:pt x="2923794" y="97521"/>
                  </a:lnTo>
                  <a:lnTo>
                    <a:pt x="2925594" y="104860"/>
                  </a:lnTo>
                  <a:lnTo>
                    <a:pt x="2929796" y="110102"/>
                  </a:lnTo>
                  <a:lnTo>
                    <a:pt x="2936399" y="113247"/>
                  </a:lnTo>
                  <a:lnTo>
                    <a:pt x="2945406" y="114296"/>
                  </a:lnTo>
                  <a:lnTo>
                    <a:pt x="2962171" y="114296"/>
                  </a:lnTo>
                  <a:lnTo>
                    <a:pt x="2959186" y="115337"/>
                  </a:lnTo>
                  <a:lnTo>
                    <a:pt x="2952519" y="116638"/>
                  </a:lnTo>
                  <a:lnTo>
                    <a:pt x="2945406" y="117072"/>
                  </a:lnTo>
                  <a:close/>
                </a:path>
                <a:path w="4123054" h="179069">
                  <a:moveTo>
                    <a:pt x="2981772" y="100497"/>
                  </a:moveTo>
                  <a:lnTo>
                    <a:pt x="2924524" y="100497"/>
                  </a:lnTo>
                  <a:lnTo>
                    <a:pt x="2923794" y="97521"/>
                  </a:lnTo>
                  <a:lnTo>
                    <a:pt x="2976219" y="97521"/>
                  </a:lnTo>
                  <a:lnTo>
                    <a:pt x="2976219" y="97719"/>
                  </a:lnTo>
                  <a:lnTo>
                    <a:pt x="2981772" y="97719"/>
                  </a:lnTo>
                  <a:lnTo>
                    <a:pt x="2981772" y="100497"/>
                  </a:lnTo>
                  <a:close/>
                </a:path>
                <a:path w="4123054" h="179069">
                  <a:moveTo>
                    <a:pt x="2921692" y="100497"/>
                  </a:moveTo>
                  <a:lnTo>
                    <a:pt x="2921022" y="100497"/>
                  </a:lnTo>
                  <a:lnTo>
                    <a:pt x="2921022" y="97719"/>
                  </a:lnTo>
                  <a:lnTo>
                    <a:pt x="2921692" y="100497"/>
                  </a:lnTo>
                  <a:close/>
                </a:path>
                <a:path w="4123054" h="179069">
                  <a:moveTo>
                    <a:pt x="2962171" y="114296"/>
                  </a:moveTo>
                  <a:lnTo>
                    <a:pt x="2954655" y="114296"/>
                  </a:lnTo>
                  <a:lnTo>
                    <a:pt x="2962751" y="112122"/>
                  </a:lnTo>
                  <a:lnTo>
                    <a:pt x="2973962" y="105119"/>
                  </a:lnTo>
                  <a:lnTo>
                    <a:pt x="2973962" y="110129"/>
                  </a:lnTo>
                  <a:lnTo>
                    <a:pt x="2968409" y="110129"/>
                  </a:lnTo>
                  <a:lnTo>
                    <a:pt x="2968409" y="111588"/>
                  </a:lnTo>
                  <a:lnTo>
                    <a:pt x="2965407" y="113167"/>
                  </a:lnTo>
                  <a:lnTo>
                    <a:pt x="2962171" y="114296"/>
                  </a:lnTo>
                  <a:close/>
                </a:path>
                <a:path w="4123054" h="179069">
                  <a:moveTo>
                    <a:pt x="2968409" y="111588"/>
                  </a:moveTo>
                  <a:lnTo>
                    <a:pt x="2968409" y="110129"/>
                  </a:lnTo>
                  <a:lnTo>
                    <a:pt x="2971180" y="110129"/>
                  </a:lnTo>
                  <a:lnTo>
                    <a:pt x="2968409" y="111588"/>
                  </a:lnTo>
                  <a:close/>
                </a:path>
                <a:path w="4123054" h="179069">
                  <a:moveTo>
                    <a:pt x="2968409" y="114720"/>
                  </a:moveTo>
                  <a:lnTo>
                    <a:pt x="2968409" y="111588"/>
                  </a:lnTo>
                  <a:lnTo>
                    <a:pt x="2971180" y="110129"/>
                  </a:lnTo>
                  <a:lnTo>
                    <a:pt x="2971180" y="113262"/>
                  </a:lnTo>
                  <a:lnTo>
                    <a:pt x="2968409" y="114720"/>
                  </a:lnTo>
                  <a:close/>
                </a:path>
                <a:path w="4123054" h="179069">
                  <a:moveTo>
                    <a:pt x="2971180" y="113262"/>
                  </a:moveTo>
                  <a:lnTo>
                    <a:pt x="2971180" y="110129"/>
                  </a:lnTo>
                  <a:lnTo>
                    <a:pt x="2972657" y="112485"/>
                  </a:lnTo>
                  <a:lnTo>
                    <a:pt x="2971180" y="113262"/>
                  </a:lnTo>
                  <a:close/>
                </a:path>
                <a:path w="4123054" h="179069">
                  <a:moveTo>
                    <a:pt x="2961493" y="136513"/>
                  </a:moveTo>
                  <a:lnTo>
                    <a:pt x="2939157" y="136513"/>
                  </a:lnTo>
                  <a:lnTo>
                    <a:pt x="2948548" y="136101"/>
                  </a:lnTo>
                  <a:lnTo>
                    <a:pt x="2957016" y="134864"/>
                  </a:lnTo>
                  <a:lnTo>
                    <a:pt x="2964560" y="132803"/>
                  </a:lnTo>
                  <a:lnTo>
                    <a:pt x="2971180" y="129917"/>
                  </a:lnTo>
                  <a:lnTo>
                    <a:pt x="2971208" y="113247"/>
                  </a:lnTo>
                  <a:lnTo>
                    <a:pt x="2972657" y="112485"/>
                  </a:lnTo>
                  <a:lnTo>
                    <a:pt x="2971180" y="110129"/>
                  </a:lnTo>
                  <a:lnTo>
                    <a:pt x="2973962" y="110129"/>
                  </a:lnTo>
                  <a:lnTo>
                    <a:pt x="2973962" y="131581"/>
                  </a:lnTo>
                  <a:lnTo>
                    <a:pt x="2972495" y="132366"/>
                  </a:lnTo>
                  <a:lnTo>
                    <a:pt x="2965558" y="135395"/>
                  </a:lnTo>
                  <a:lnTo>
                    <a:pt x="2961493" y="136513"/>
                  </a:lnTo>
                  <a:close/>
                </a:path>
                <a:path w="4123054" h="179069">
                  <a:moveTo>
                    <a:pt x="2962628" y="117072"/>
                  </a:moveTo>
                  <a:lnTo>
                    <a:pt x="2945406" y="117072"/>
                  </a:lnTo>
                  <a:lnTo>
                    <a:pt x="2952519" y="116638"/>
                  </a:lnTo>
                  <a:lnTo>
                    <a:pt x="2959186" y="115337"/>
                  </a:lnTo>
                  <a:lnTo>
                    <a:pt x="2965407" y="113167"/>
                  </a:lnTo>
                  <a:lnTo>
                    <a:pt x="2968409" y="111588"/>
                  </a:lnTo>
                  <a:lnTo>
                    <a:pt x="2968409" y="114720"/>
                  </a:lnTo>
                  <a:lnTo>
                    <a:pt x="2966533" y="115707"/>
                  </a:lnTo>
                  <a:lnTo>
                    <a:pt x="2962628" y="117072"/>
                  </a:lnTo>
                  <a:close/>
                </a:path>
                <a:path w="4123054" h="179069">
                  <a:moveTo>
                    <a:pt x="2968409" y="128106"/>
                  </a:moveTo>
                  <a:lnTo>
                    <a:pt x="2968409" y="114720"/>
                  </a:lnTo>
                  <a:lnTo>
                    <a:pt x="2971180" y="113262"/>
                  </a:lnTo>
                  <a:lnTo>
                    <a:pt x="2971180" y="127469"/>
                  </a:lnTo>
                  <a:lnTo>
                    <a:pt x="2969876" y="127469"/>
                  </a:lnTo>
                  <a:lnTo>
                    <a:pt x="2968409" y="128106"/>
                  </a:lnTo>
                  <a:close/>
                </a:path>
                <a:path w="4123054" h="179069">
                  <a:moveTo>
                    <a:pt x="2968409" y="119850"/>
                  </a:moveTo>
                  <a:lnTo>
                    <a:pt x="2945406" y="119850"/>
                  </a:lnTo>
                  <a:lnTo>
                    <a:pt x="2952907" y="119389"/>
                  </a:lnTo>
                  <a:lnTo>
                    <a:pt x="2959949" y="118009"/>
                  </a:lnTo>
                  <a:lnTo>
                    <a:pt x="2966533" y="115707"/>
                  </a:lnTo>
                  <a:lnTo>
                    <a:pt x="2968409" y="114720"/>
                  </a:lnTo>
                  <a:lnTo>
                    <a:pt x="2968409" y="119850"/>
                  </a:lnTo>
                  <a:close/>
                </a:path>
                <a:path w="4123054" h="179069">
                  <a:moveTo>
                    <a:pt x="2971180" y="129917"/>
                  </a:moveTo>
                  <a:lnTo>
                    <a:pt x="2968409" y="129917"/>
                  </a:lnTo>
                  <a:lnTo>
                    <a:pt x="2968409" y="128106"/>
                  </a:lnTo>
                  <a:lnTo>
                    <a:pt x="2969876" y="127469"/>
                  </a:lnTo>
                  <a:lnTo>
                    <a:pt x="2971180" y="129917"/>
                  </a:lnTo>
                  <a:close/>
                </a:path>
                <a:path w="4123054" h="179069">
                  <a:moveTo>
                    <a:pt x="2971180" y="129917"/>
                  </a:moveTo>
                  <a:lnTo>
                    <a:pt x="2969876" y="127469"/>
                  </a:lnTo>
                  <a:lnTo>
                    <a:pt x="2971180" y="127469"/>
                  </a:lnTo>
                  <a:lnTo>
                    <a:pt x="2971180" y="129917"/>
                  </a:lnTo>
                  <a:close/>
                </a:path>
                <a:path w="4123054" h="179069">
                  <a:moveTo>
                    <a:pt x="2961146" y="133735"/>
                  </a:moveTo>
                  <a:lnTo>
                    <a:pt x="2939157" y="133735"/>
                  </a:lnTo>
                  <a:lnTo>
                    <a:pt x="2948203" y="133344"/>
                  </a:lnTo>
                  <a:lnTo>
                    <a:pt x="2956338" y="132169"/>
                  </a:lnTo>
                  <a:lnTo>
                    <a:pt x="2963562" y="130210"/>
                  </a:lnTo>
                  <a:lnTo>
                    <a:pt x="2968409" y="128106"/>
                  </a:lnTo>
                  <a:lnTo>
                    <a:pt x="2968409" y="129917"/>
                  </a:lnTo>
                  <a:lnTo>
                    <a:pt x="2971180" y="129917"/>
                  </a:lnTo>
                  <a:lnTo>
                    <a:pt x="2964560" y="132803"/>
                  </a:lnTo>
                  <a:lnTo>
                    <a:pt x="2961146" y="133735"/>
                  </a:lnTo>
                  <a:close/>
                </a:path>
                <a:path w="4123054" h="179069">
                  <a:moveTo>
                    <a:pt x="3060306" y="162895"/>
                  </a:moveTo>
                  <a:lnTo>
                    <a:pt x="2980991" y="162895"/>
                  </a:lnTo>
                  <a:lnTo>
                    <a:pt x="2980991" y="147014"/>
                  </a:lnTo>
                  <a:lnTo>
                    <a:pt x="3060306" y="147014"/>
                  </a:lnTo>
                  <a:lnTo>
                    <a:pt x="3060306" y="162895"/>
                  </a:lnTo>
                  <a:close/>
                </a:path>
                <a:path w="4123054" h="179069">
                  <a:moveTo>
                    <a:pt x="3102709" y="114950"/>
                  </a:moveTo>
                  <a:lnTo>
                    <a:pt x="3093910" y="114950"/>
                  </a:lnTo>
                  <a:lnTo>
                    <a:pt x="3097349" y="114442"/>
                  </a:lnTo>
                  <a:lnTo>
                    <a:pt x="3101530" y="112410"/>
                  </a:lnTo>
                  <a:lnTo>
                    <a:pt x="3102307" y="111386"/>
                  </a:lnTo>
                  <a:lnTo>
                    <a:pt x="3102397" y="108854"/>
                  </a:lnTo>
                  <a:lnTo>
                    <a:pt x="3102063" y="108092"/>
                  </a:lnTo>
                  <a:lnTo>
                    <a:pt x="3088576" y="101996"/>
                  </a:lnTo>
                  <a:lnTo>
                    <a:pt x="3086214" y="101107"/>
                  </a:lnTo>
                  <a:lnTo>
                    <a:pt x="3060519" y="65928"/>
                  </a:lnTo>
                  <a:lnTo>
                    <a:pt x="3061706" y="61229"/>
                  </a:lnTo>
                  <a:lnTo>
                    <a:pt x="3096901" y="40528"/>
                  </a:lnTo>
                  <a:lnTo>
                    <a:pt x="3106216" y="40528"/>
                  </a:lnTo>
                  <a:lnTo>
                    <a:pt x="3110341" y="40782"/>
                  </a:lnTo>
                  <a:lnTo>
                    <a:pt x="3118704" y="42052"/>
                  </a:lnTo>
                  <a:lnTo>
                    <a:pt x="3122818" y="42941"/>
                  </a:lnTo>
                  <a:lnTo>
                    <a:pt x="3123683" y="43195"/>
                  </a:lnTo>
                  <a:lnTo>
                    <a:pt x="3097110" y="43195"/>
                  </a:lnTo>
                  <a:lnTo>
                    <a:pt x="3092262" y="43830"/>
                  </a:lnTo>
                  <a:lnTo>
                    <a:pt x="3063316" y="66335"/>
                  </a:lnTo>
                  <a:lnTo>
                    <a:pt x="3063335" y="75707"/>
                  </a:lnTo>
                  <a:lnTo>
                    <a:pt x="3094186" y="100726"/>
                  </a:lnTo>
                  <a:lnTo>
                    <a:pt x="3096368" y="101488"/>
                  </a:lnTo>
                  <a:lnTo>
                    <a:pt x="3100359" y="103266"/>
                  </a:lnTo>
                  <a:lnTo>
                    <a:pt x="3101997" y="104282"/>
                  </a:lnTo>
                  <a:lnTo>
                    <a:pt x="3104540" y="106568"/>
                  </a:lnTo>
                  <a:lnTo>
                    <a:pt x="3105178" y="107965"/>
                  </a:lnTo>
                  <a:lnTo>
                    <a:pt x="3105178" y="112410"/>
                  </a:lnTo>
                  <a:lnTo>
                    <a:pt x="3103778" y="114442"/>
                  </a:lnTo>
                  <a:lnTo>
                    <a:pt x="3102709" y="114950"/>
                  </a:lnTo>
                  <a:close/>
                </a:path>
                <a:path w="4123054" h="179069">
                  <a:moveTo>
                    <a:pt x="3103315" y="117744"/>
                  </a:moveTo>
                  <a:lnTo>
                    <a:pt x="3094329" y="117744"/>
                  </a:lnTo>
                  <a:lnTo>
                    <a:pt x="3098168" y="117109"/>
                  </a:lnTo>
                  <a:lnTo>
                    <a:pt x="3103778" y="114442"/>
                  </a:lnTo>
                  <a:lnTo>
                    <a:pt x="3105178" y="112410"/>
                  </a:lnTo>
                  <a:lnTo>
                    <a:pt x="3105178" y="107965"/>
                  </a:lnTo>
                  <a:lnTo>
                    <a:pt x="3089443" y="99329"/>
                  </a:lnTo>
                  <a:lnTo>
                    <a:pt x="3087157" y="98567"/>
                  </a:lnTo>
                  <a:lnTo>
                    <a:pt x="3063316" y="66335"/>
                  </a:lnTo>
                  <a:lnTo>
                    <a:pt x="3064313" y="62372"/>
                  </a:lnTo>
                  <a:lnTo>
                    <a:pt x="3097110" y="43195"/>
                  </a:lnTo>
                  <a:lnTo>
                    <a:pt x="3106074" y="43195"/>
                  </a:lnTo>
                  <a:lnTo>
                    <a:pt x="3110064" y="43576"/>
                  </a:lnTo>
                  <a:lnTo>
                    <a:pt x="3118170" y="44719"/>
                  </a:lnTo>
                  <a:lnTo>
                    <a:pt x="3122161" y="45608"/>
                  </a:lnTo>
                  <a:lnTo>
                    <a:pt x="3123473" y="45989"/>
                  </a:lnTo>
                  <a:lnTo>
                    <a:pt x="3097320" y="45989"/>
                  </a:lnTo>
                  <a:lnTo>
                    <a:pt x="3092681" y="46497"/>
                  </a:lnTo>
                  <a:lnTo>
                    <a:pt x="3066167" y="66563"/>
                  </a:lnTo>
                  <a:lnTo>
                    <a:pt x="3066167" y="75707"/>
                  </a:lnTo>
                  <a:lnTo>
                    <a:pt x="3085976" y="95011"/>
                  </a:lnTo>
                  <a:lnTo>
                    <a:pt x="3088100" y="95900"/>
                  </a:lnTo>
                  <a:lnTo>
                    <a:pt x="3090300" y="96662"/>
                  </a:lnTo>
                  <a:lnTo>
                    <a:pt x="3095082" y="98059"/>
                  </a:lnTo>
                  <a:lnTo>
                    <a:pt x="3097368" y="98821"/>
                  </a:lnTo>
                  <a:lnTo>
                    <a:pt x="3101749" y="100726"/>
                  </a:lnTo>
                  <a:lnTo>
                    <a:pt x="3103635" y="101996"/>
                  </a:lnTo>
                  <a:lnTo>
                    <a:pt x="3107016" y="105044"/>
                  </a:lnTo>
                  <a:lnTo>
                    <a:pt x="3107959" y="107203"/>
                  </a:lnTo>
                  <a:lnTo>
                    <a:pt x="3107959" y="113553"/>
                  </a:lnTo>
                  <a:lnTo>
                    <a:pt x="3106026" y="116474"/>
                  </a:lnTo>
                  <a:lnTo>
                    <a:pt x="3103315" y="117744"/>
                  </a:lnTo>
                  <a:close/>
                </a:path>
                <a:path w="4123054" h="179069">
                  <a:moveTo>
                    <a:pt x="3128867" y="67960"/>
                  </a:moveTo>
                  <a:lnTo>
                    <a:pt x="3126095" y="67960"/>
                  </a:lnTo>
                  <a:lnTo>
                    <a:pt x="3127495" y="65547"/>
                  </a:lnTo>
                  <a:lnTo>
                    <a:pt x="3126191" y="64785"/>
                  </a:lnTo>
                  <a:lnTo>
                    <a:pt x="3106074" y="43195"/>
                  </a:lnTo>
                  <a:lnTo>
                    <a:pt x="3123683" y="43195"/>
                  </a:lnTo>
                  <a:lnTo>
                    <a:pt x="3128867" y="44719"/>
                  </a:lnTo>
                  <a:lnTo>
                    <a:pt x="3128867" y="67960"/>
                  </a:lnTo>
                  <a:close/>
                </a:path>
                <a:path w="4123054" h="179069">
                  <a:moveTo>
                    <a:pt x="3124849" y="120538"/>
                  </a:moveTo>
                  <a:lnTo>
                    <a:pt x="3094748" y="120538"/>
                  </a:lnTo>
                  <a:lnTo>
                    <a:pt x="3098977" y="119776"/>
                  </a:lnTo>
                  <a:lnTo>
                    <a:pt x="3106026" y="116474"/>
                  </a:lnTo>
                  <a:lnTo>
                    <a:pt x="3107959" y="113553"/>
                  </a:lnTo>
                  <a:lnTo>
                    <a:pt x="3107959" y="107203"/>
                  </a:lnTo>
                  <a:lnTo>
                    <a:pt x="3090300" y="96662"/>
                  </a:lnTo>
                  <a:lnTo>
                    <a:pt x="3088100" y="95900"/>
                  </a:lnTo>
                  <a:lnTo>
                    <a:pt x="3085976" y="95011"/>
                  </a:lnTo>
                  <a:lnTo>
                    <a:pt x="3082556" y="93741"/>
                  </a:lnTo>
                  <a:lnTo>
                    <a:pt x="3079565" y="92471"/>
                  </a:lnTo>
                  <a:lnTo>
                    <a:pt x="3066167" y="66563"/>
                  </a:lnTo>
                  <a:lnTo>
                    <a:pt x="3066961" y="63388"/>
                  </a:lnTo>
                  <a:lnTo>
                    <a:pt x="3097320" y="45989"/>
                  </a:lnTo>
                  <a:lnTo>
                    <a:pt x="3105940" y="45989"/>
                  </a:lnTo>
                  <a:lnTo>
                    <a:pt x="3109788" y="46370"/>
                  </a:lnTo>
                  <a:lnTo>
                    <a:pt x="3117627" y="47513"/>
                  </a:lnTo>
                  <a:lnTo>
                    <a:pt x="3121494" y="48402"/>
                  </a:lnTo>
                  <a:lnTo>
                    <a:pt x="3123314" y="48886"/>
                  </a:lnTo>
                  <a:lnTo>
                    <a:pt x="3123314" y="59070"/>
                  </a:lnTo>
                  <a:lnTo>
                    <a:pt x="3101292" y="59070"/>
                  </a:lnTo>
                  <a:lnTo>
                    <a:pt x="3099416" y="59324"/>
                  </a:lnTo>
                  <a:lnTo>
                    <a:pt x="3087300" y="71643"/>
                  </a:lnTo>
                  <a:lnTo>
                    <a:pt x="3088062" y="73675"/>
                  </a:lnTo>
                  <a:lnTo>
                    <a:pt x="3110055" y="84724"/>
                  </a:lnTo>
                  <a:lnTo>
                    <a:pt x="3113227" y="85994"/>
                  </a:lnTo>
                  <a:lnTo>
                    <a:pt x="3128631" y="103393"/>
                  </a:lnTo>
                  <a:lnTo>
                    <a:pt x="3128566" y="112410"/>
                  </a:lnTo>
                  <a:lnTo>
                    <a:pt x="3127695" y="115839"/>
                  </a:lnTo>
                  <a:lnTo>
                    <a:pt x="3124849" y="120538"/>
                  </a:lnTo>
                  <a:close/>
                </a:path>
                <a:path w="4123054" h="179069">
                  <a:moveTo>
                    <a:pt x="3123314" y="48886"/>
                  </a:moveTo>
                  <a:lnTo>
                    <a:pt x="3121494" y="48402"/>
                  </a:lnTo>
                  <a:lnTo>
                    <a:pt x="3117627" y="47513"/>
                  </a:lnTo>
                  <a:lnTo>
                    <a:pt x="3109788" y="46370"/>
                  </a:lnTo>
                  <a:lnTo>
                    <a:pt x="3105940" y="45989"/>
                  </a:lnTo>
                  <a:lnTo>
                    <a:pt x="3123473" y="45989"/>
                  </a:lnTo>
                  <a:lnTo>
                    <a:pt x="3126095" y="46751"/>
                  </a:lnTo>
                  <a:lnTo>
                    <a:pt x="3123314" y="46751"/>
                  </a:lnTo>
                  <a:lnTo>
                    <a:pt x="3123314" y="48886"/>
                  </a:lnTo>
                  <a:close/>
                </a:path>
                <a:path w="4123054" h="179069">
                  <a:moveTo>
                    <a:pt x="3125314" y="49418"/>
                  </a:moveTo>
                  <a:lnTo>
                    <a:pt x="3123314" y="48886"/>
                  </a:lnTo>
                  <a:lnTo>
                    <a:pt x="3123314" y="46751"/>
                  </a:lnTo>
                  <a:lnTo>
                    <a:pt x="3126095" y="46751"/>
                  </a:lnTo>
                  <a:lnTo>
                    <a:pt x="3125314" y="49418"/>
                  </a:lnTo>
                  <a:close/>
                </a:path>
                <a:path w="4123054" h="179069">
                  <a:moveTo>
                    <a:pt x="3126095" y="49418"/>
                  </a:moveTo>
                  <a:lnTo>
                    <a:pt x="3125314" y="49418"/>
                  </a:lnTo>
                  <a:lnTo>
                    <a:pt x="3126095" y="46751"/>
                  </a:lnTo>
                  <a:lnTo>
                    <a:pt x="3126095" y="49418"/>
                  </a:lnTo>
                  <a:close/>
                </a:path>
                <a:path w="4123054" h="179069">
                  <a:moveTo>
                    <a:pt x="3126095" y="64729"/>
                  </a:moveTo>
                  <a:lnTo>
                    <a:pt x="3123800" y="63388"/>
                  </a:lnTo>
                  <a:lnTo>
                    <a:pt x="3123314" y="63201"/>
                  </a:lnTo>
                  <a:lnTo>
                    <a:pt x="3123314" y="48886"/>
                  </a:lnTo>
                  <a:lnTo>
                    <a:pt x="3125314" y="49418"/>
                  </a:lnTo>
                  <a:lnTo>
                    <a:pt x="3126095" y="49418"/>
                  </a:lnTo>
                  <a:lnTo>
                    <a:pt x="3126095" y="64729"/>
                  </a:lnTo>
                  <a:close/>
                </a:path>
                <a:path w="4123054" h="179069">
                  <a:moveTo>
                    <a:pt x="3111114" y="133619"/>
                  </a:moveTo>
                  <a:lnTo>
                    <a:pt x="3095548" y="133619"/>
                  </a:lnTo>
                  <a:lnTo>
                    <a:pt x="3100492" y="133111"/>
                  </a:lnTo>
                  <a:lnTo>
                    <a:pt x="3109874" y="131079"/>
                  </a:lnTo>
                  <a:lnTo>
                    <a:pt x="3128631" y="103393"/>
                  </a:lnTo>
                  <a:lnTo>
                    <a:pt x="3128243" y="101107"/>
                  </a:lnTo>
                  <a:lnTo>
                    <a:pt x="3098273" y="80660"/>
                  </a:lnTo>
                  <a:lnTo>
                    <a:pt x="3096282" y="79898"/>
                  </a:lnTo>
                  <a:lnTo>
                    <a:pt x="3092481" y="77993"/>
                  </a:lnTo>
                  <a:lnTo>
                    <a:pt x="3090853" y="76850"/>
                  </a:lnTo>
                  <a:lnTo>
                    <a:pt x="3088062" y="73675"/>
                  </a:lnTo>
                  <a:lnTo>
                    <a:pt x="3087300" y="71643"/>
                  </a:lnTo>
                  <a:lnTo>
                    <a:pt x="3087421" y="67198"/>
                  </a:lnTo>
                  <a:lnTo>
                    <a:pt x="3101292" y="59070"/>
                  </a:lnTo>
                  <a:lnTo>
                    <a:pt x="3107321" y="59070"/>
                  </a:lnTo>
                  <a:lnTo>
                    <a:pt x="3111436" y="59705"/>
                  </a:lnTo>
                  <a:lnTo>
                    <a:pt x="3119847" y="61864"/>
                  </a:lnTo>
                  <a:lnTo>
                    <a:pt x="3101473" y="61864"/>
                  </a:lnTo>
                  <a:lnTo>
                    <a:pt x="3099787" y="62118"/>
                  </a:lnTo>
                  <a:lnTo>
                    <a:pt x="3090081" y="71008"/>
                  </a:lnTo>
                  <a:lnTo>
                    <a:pt x="3090595" y="72405"/>
                  </a:lnTo>
                  <a:lnTo>
                    <a:pt x="3111084" y="82057"/>
                  </a:lnTo>
                  <a:lnTo>
                    <a:pt x="3114379" y="83454"/>
                  </a:lnTo>
                  <a:lnTo>
                    <a:pt x="3131477" y="112410"/>
                  </a:lnTo>
                  <a:lnTo>
                    <a:pt x="3130334" y="116855"/>
                  </a:lnTo>
                  <a:lnTo>
                    <a:pt x="3125762" y="124348"/>
                  </a:lnTo>
                  <a:lnTo>
                    <a:pt x="3122723" y="127396"/>
                  </a:lnTo>
                  <a:lnTo>
                    <a:pt x="3115141" y="132095"/>
                  </a:lnTo>
                  <a:lnTo>
                    <a:pt x="3111114" y="133619"/>
                  </a:lnTo>
                  <a:close/>
                </a:path>
                <a:path w="4123054" h="179069">
                  <a:moveTo>
                    <a:pt x="3123314" y="63201"/>
                  </a:moveTo>
                  <a:lnTo>
                    <a:pt x="3119847" y="61864"/>
                  </a:lnTo>
                  <a:lnTo>
                    <a:pt x="3111436" y="59705"/>
                  </a:lnTo>
                  <a:lnTo>
                    <a:pt x="3107321" y="59070"/>
                  </a:lnTo>
                  <a:lnTo>
                    <a:pt x="3123314" y="59070"/>
                  </a:lnTo>
                  <a:lnTo>
                    <a:pt x="3123314" y="63201"/>
                  </a:lnTo>
                  <a:close/>
                </a:path>
                <a:path w="4123054" h="179069">
                  <a:moveTo>
                    <a:pt x="3111674" y="136413"/>
                  </a:moveTo>
                  <a:lnTo>
                    <a:pt x="3095748" y="136413"/>
                  </a:lnTo>
                  <a:lnTo>
                    <a:pt x="3100882" y="135905"/>
                  </a:lnTo>
                  <a:lnTo>
                    <a:pt x="3110779" y="133746"/>
                  </a:lnTo>
                  <a:lnTo>
                    <a:pt x="3131412" y="103012"/>
                  </a:lnTo>
                  <a:lnTo>
                    <a:pt x="3130915" y="100091"/>
                  </a:lnTo>
                  <a:lnTo>
                    <a:pt x="3099263" y="78120"/>
                  </a:lnTo>
                  <a:lnTo>
                    <a:pt x="3097396" y="77358"/>
                  </a:lnTo>
                  <a:lnTo>
                    <a:pt x="3094043" y="75707"/>
                  </a:lnTo>
                  <a:lnTo>
                    <a:pt x="3092681" y="74691"/>
                  </a:lnTo>
                  <a:lnTo>
                    <a:pt x="3090595" y="72405"/>
                  </a:lnTo>
                  <a:lnTo>
                    <a:pt x="3090081" y="71008"/>
                  </a:lnTo>
                  <a:lnTo>
                    <a:pt x="3090124" y="67960"/>
                  </a:lnTo>
                  <a:lnTo>
                    <a:pt x="3101473" y="61864"/>
                  </a:lnTo>
                  <a:lnTo>
                    <a:pt x="3107093" y="61864"/>
                  </a:lnTo>
                  <a:lnTo>
                    <a:pt x="3110979" y="62372"/>
                  </a:lnTo>
                  <a:lnTo>
                    <a:pt x="3118904" y="64404"/>
                  </a:lnTo>
                  <a:lnTo>
                    <a:pt x="3119523" y="64658"/>
                  </a:lnTo>
                  <a:lnTo>
                    <a:pt x="3101663" y="64658"/>
                  </a:lnTo>
                  <a:lnTo>
                    <a:pt x="3100149" y="64785"/>
                  </a:lnTo>
                  <a:lnTo>
                    <a:pt x="3092853" y="70246"/>
                  </a:lnTo>
                  <a:lnTo>
                    <a:pt x="3093139" y="71008"/>
                  </a:lnTo>
                  <a:lnTo>
                    <a:pt x="3112112" y="79517"/>
                  </a:lnTo>
                  <a:lnTo>
                    <a:pt x="3115532" y="80914"/>
                  </a:lnTo>
                  <a:lnTo>
                    <a:pt x="3134248" y="103012"/>
                  </a:lnTo>
                  <a:lnTo>
                    <a:pt x="3134227" y="113003"/>
                  </a:lnTo>
                  <a:lnTo>
                    <a:pt x="3132972" y="117871"/>
                  </a:lnTo>
                  <a:lnTo>
                    <a:pt x="3127895" y="126126"/>
                  </a:lnTo>
                  <a:lnTo>
                    <a:pt x="3124562" y="129555"/>
                  </a:lnTo>
                  <a:lnTo>
                    <a:pt x="3116332" y="134635"/>
                  </a:lnTo>
                  <a:lnTo>
                    <a:pt x="3111674" y="136413"/>
                  </a:lnTo>
                  <a:close/>
                </a:path>
                <a:path w="4123054" h="179069">
                  <a:moveTo>
                    <a:pt x="3123314" y="66335"/>
                  </a:moveTo>
                  <a:lnTo>
                    <a:pt x="3122618" y="65928"/>
                  </a:lnTo>
                  <a:lnTo>
                    <a:pt x="3118904" y="64404"/>
                  </a:lnTo>
                  <a:lnTo>
                    <a:pt x="3110979" y="62372"/>
                  </a:lnTo>
                  <a:lnTo>
                    <a:pt x="3107093" y="61864"/>
                  </a:lnTo>
                  <a:lnTo>
                    <a:pt x="3119847" y="61864"/>
                  </a:lnTo>
                  <a:lnTo>
                    <a:pt x="3123314" y="63201"/>
                  </a:lnTo>
                  <a:lnTo>
                    <a:pt x="3123314" y="66335"/>
                  </a:lnTo>
                  <a:close/>
                </a:path>
                <a:path w="4123054" h="179069">
                  <a:moveTo>
                    <a:pt x="3126095" y="67960"/>
                  </a:moveTo>
                  <a:lnTo>
                    <a:pt x="3123314" y="66335"/>
                  </a:lnTo>
                  <a:lnTo>
                    <a:pt x="3123314" y="63201"/>
                  </a:lnTo>
                  <a:lnTo>
                    <a:pt x="3123800" y="63388"/>
                  </a:lnTo>
                  <a:lnTo>
                    <a:pt x="3125973" y="64658"/>
                  </a:lnTo>
                  <a:lnTo>
                    <a:pt x="3126095" y="67960"/>
                  </a:lnTo>
                  <a:close/>
                </a:path>
                <a:path w="4123054" h="179069">
                  <a:moveTo>
                    <a:pt x="3128867" y="72786"/>
                  </a:moveTo>
                  <a:lnTo>
                    <a:pt x="3121447" y="68468"/>
                  </a:lnTo>
                  <a:lnTo>
                    <a:pt x="3117970" y="67071"/>
                  </a:lnTo>
                  <a:lnTo>
                    <a:pt x="3110512" y="65166"/>
                  </a:lnTo>
                  <a:lnTo>
                    <a:pt x="3106855" y="64658"/>
                  </a:lnTo>
                  <a:lnTo>
                    <a:pt x="3119523" y="64658"/>
                  </a:lnTo>
                  <a:lnTo>
                    <a:pt x="3122618" y="65928"/>
                  </a:lnTo>
                  <a:lnTo>
                    <a:pt x="3123314" y="66335"/>
                  </a:lnTo>
                  <a:lnTo>
                    <a:pt x="3123314" y="67960"/>
                  </a:lnTo>
                  <a:lnTo>
                    <a:pt x="3128867" y="67960"/>
                  </a:lnTo>
                  <a:lnTo>
                    <a:pt x="3128867" y="72786"/>
                  </a:lnTo>
                  <a:close/>
                </a:path>
                <a:path w="4123054" h="179069">
                  <a:moveTo>
                    <a:pt x="3126095" y="67960"/>
                  </a:moveTo>
                  <a:lnTo>
                    <a:pt x="3126095" y="64729"/>
                  </a:lnTo>
                  <a:lnTo>
                    <a:pt x="3127495" y="65547"/>
                  </a:lnTo>
                  <a:lnTo>
                    <a:pt x="3126095" y="67960"/>
                  </a:lnTo>
                  <a:close/>
                </a:path>
                <a:path w="4123054" h="179069">
                  <a:moveTo>
                    <a:pt x="3126095" y="67960"/>
                  </a:moveTo>
                  <a:lnTo>
                    <a:pt x="3123314" y="67960"/>
                  </a:lnTo>
                  <a:lnTo>
                    <a:pt x="3123314" y="66335"/>
                  </a:lnTo>
                  <a:lnTo>
                    <a:pt x="3126095" y="67960"/>
                  </a:lnTo>
                  <a:close/>
                </a:path>
                <a:path w="4123054" h="179069">
                  <a:moveTo>
                    <a:pt x="3095948" y="139207"/>
                  </a:moveTo>
                  <a:lnTo>
                    <a:pt x="3090424" y="139207"/>
                  </a:lnTo>
                  <a:lnTo>
                    <a:pt x="3082987" y="138953"/>
                  </a:lnTo>
                  <a:lnTo>
                    <a:pt x="3075823" y="138064"/>
                  </a:lnTo>
                  <a:lnTo>
                    <a:pt x="3068932" y="136540"/>
                  </a:lnTo>
                  <a:lnTo>
                    <a:pt x="3062316" y="134508"/>
                  </a:lnTo>
                  <a:lnTo>
                    <a:pt x="3060487" y="133873"/>
                  </a:lnTo>
                  <a:lnTo>
                    <a:pt x="3060487" y="104790"/>
                  </a:lnTo>
                  <a:lnTo>
                    <a:pt x="3068587" y="109743"/>
                  </a:lnTo>
                  <a:lnTo>
                    <a:pt x="3063259" y="109743"/>
                  </a:lnTo>
                  <a:lnTo>
                    <a:pt x="3061830" y="112156"/>
                  </a:lnTo>
                  <a:lnTo>
                    <a:pt x="3063259" y="113003"/>
                  </a:lnTo>
                  <a:lnTo>
                    <a:pt x="3063259" y="131968"/>
                  </a:lnTo>
                  <a:lnTo>
                    <a:pt x="3069645" y="133873"/>
                  </a:lnTo>
                  <a:lnTo>
                    <a:pt x="3076302" y="135270"/>
                  </a:lnTo>
                  <a:lnTo>
                    <a:pt x="3083229" y="136159"/>
                  </a:lnTo>
                  <a:lnTo>
                    <a:pt x="3090424" y="136413"/>
                  </a:lnTo>
                  <a:lnTo>
                    <a:pt x="3111674" y="136413"/>
                  </a:lnTo>
                  <a:lnTo>
                    <a:pt x="3101273" y="138699"/>
                  </a:lnTo>
                  <a:lnTo>
                    <a:pt x="3095948" y="139207"/>
                  </a:lnTo>
                  <a:close/>
                </a:path>
                <a:path w="4123054" h="179069">
                  <a:moveTo>
                    <a:pt x="3063259" y="113003"/>
                  </a:moveTo>
                  <a:lnTo>
                    <a:pt x="3061830" y="112156"/>
                  </a:lnTo>
                  <a:lnTo>
                    <a:pt x="3063259" y="109743"/>
                  </a:lnTo>
                  <a:lnTo>
                    <a:pt x="3063259" y="113003"/>
                  </a:lnTo>
                  <a:close/>
                </a:path>
                <a:path w="4123054" h="179069">
                  <a:moveTo>
                    <a:pt x="3066040" y="114651"/>
                  </a:moveTo>
                  <a:lnTo>
                    <a:pt x="3063259" y="113003"/>
                  </a:lnTo>
                  <a:lnTo>
                    <a:pt x="3063259" y="109743"/>
                  </a:lnTo>
                  <a:lnTo>
                    <a:pt x="3066040" y="111386"/>
                  </a:lnTo>
                  <a:lnTo>
                    <a:pt x="3066040" y="114651"/>
                  </a:lnTo>
                  <a:close/>
                </a:path>
                <a:path w="4123054" h="179069">
                  <a:moveTo>
                    <a:pt x="3066040" y="111386"/>
                  </a:moveTo>
                  <a:lnTo>
                    <a:pt x="3063259" y="109743"/>
                  </a:lnTo>
                  <a:lnTo>
                    <a:pt x="3066040" y="109743"/>
                  </a:lnTo>
                  <a:lnTo>
                    <a:pt x="3066040" y="111386"/>
                  </a:lnTo>
                  <a:close/>
                </a:path>
                <a:path w="4123054" h="179069">
                  <a:moveTo>
                    <a:pt x="3094329" y="117744"/>
                  </a:moveTo>
                  <a:lnTo>
                    <a:pt x="3085480" y="117744"/>
                  </a:lnTo>
                  <a:lnTo>
                    <a:pt x="3081242" y="117109"/>
                  </a:lnTo>
                  <a:lnTo>
                    <a:pt x="3072269" y="114442"/>
                  </a:lnTo>
                  <a:lnTo>
                    <a:pt x="3067773" y="112410"/>
                  </a:lnTo>
                  <a:lnTo>
                    <a:pt x="3066040" y="111386"/>
                  </a:lnTo>
                  <a:lnTo>
                    <a:pt x="3066040" y="109743"/>
                  </a:lnTo>
                  <a:lnTo>
                    <a:pt x="3068587" y="109743"/>
                  </a:lnTo>
                  <a:lnTo>
                    <a:pt x="3069002" y="109997"/>
                  </a:lnTo>
                  <a:lnTo>
                    <a:pt x="3073288" y="111902"/>
                  </a:lnTo>
                  <a:lnTo>
                    <a:pt x="3081775" y="114442"/>
                  </a:lnTo>
                  <a:lnTo>
                    <a:pt x="3085747" y="114950"/>
                  </a:lnTo>
                  <a:lnTo>
                    <a:pt x="3102709" y="114950"/>
                  </a:lnTo>
                  <a:lnTo>
                    <a:pt x="3098168" y="117109"/>
                  </a:lnTo>
                  <a:lnTo>
                    <a:pt x="3094329" y="117744"/>
                  </a:lnTo>
                  <a:close/>
                </a:path>
                <a:path w="4123054" h="179069">
                  <a:moveTo>
                    <a:pt x="3094748" y="120538"/>
                  </a:moveTo>
                  <a:lnTo>
                    <a:pt x="3085214" y="120538"/>
                  </a:lnTo>
                  <a:lnTo>
                    <a:pt x="3080708" y="119903"/>
                  </a:lnTo>
                  <a:lnTo>
                    <a:pt x="3071260" y="117109"/>
                  </a:lnTo>
                  <a:lnTo>
                    <a:pt x="3066545" y="114950"/>
                  </a:lnTo>
                  <a:lnTo>
                    <a:pt x="3066040" y="114651"/>
                  </a:lnTo>
                  <a:lnTo>
                    <a:pt x="3066040" y="111386"/>
                  </a:lnTo>
                  <a:lnTo>
                    <a:pt x="3067773" y="112410"/>
                  </a:lnTo>
                  <a:lnTo>
                    <a:pt x="3072269" y="114442"/>
                  </a:lnTo>
                  <a:lnTo>
                    <a:pt x="3081242" y="117109"/>
                  </a:lnTo>
                  <a:lnTo>
                    <a:pt x="3085480" y="117744"/>
                  </a:lnTo>
                  <a:lnTo>
                    <a:pt x="3103315" y="117744"/>
                  </a:lnTo>
                  <a:lnTo>
                    <a:pt x="3098977" y="119776"/>
                  </a:lnTo>
                  <a:lnTo>
                    <a:pt x="3094748" y="120538"/>
                  </a:lnTo>
                  <a:close/>
                </a:path>
                <a:path w="4123054" h="179069">
                  <a:moveTo>
                    <a:pt x="3063259" y="131968"/>
                  </a:moveTo>
                  <a:lnTo>
                    <a:pt x="3063259" y="113003"/>
                  </a:lnTo>
                  <a:lnTo>
                    <a:pt x="3066040" y="114651"/>
                  </a:lnTo>
                  <a:lnTo>
                    <a:pt x="3066040" y="129301"/>
                  </a:lnTo>
                  <a:lnTo>
                    <a:pt x="3064202" y="129301"/>
                  </a:lnTo>
                  <a:lnTo>
                    <a:pt x="3063259" y="131968"/>
                  </a:lnTo>
                  <a:close/>
                </a:path>
                <a:path w="4123054" h="179069">
                  <a:moveTo>
                    <a:pt x="3095548" y="133619"/>
                  </a:moveTo>
                  <a:lnTo>
                    <a:pt x="3090424" y="133619"/>
                  </a:lnTo>
                  <a:lnTo>
                    <a:pt x="3083470" y="133365"/>
                  </a:lnTo>
                  <a:lnTo>
                    <a:pt x="3076781" y="132603"/>
                  </a:lnTo>
                  <a:lnTo>
                    <a:pt x="3070358" y="131206"/>
                  </a:lnTo>
                  <a:lnTo>
                    <a:pt x="3066040" y="129870"/>
                  </a:lnTo>
                  <a:lnTo>
                    <a:pt x="3066040" y="114651"/>
                  </a:lnTo>
                  <a:lnTo>
                    <a:pt x="3066545" y="114950"/>
                  </a:lnTo>
                  <a:lnTo>
                    <a:pt x="3071260" y="117109"/>
                  </a:lnTo>
                  <a:lnTo>
                    <a:pt x="3080708" y="119903"/>
                  </a:lnTo>
                  <a:lnTo>
                    <a:pt x="3085214" y="120538"/>
                  </a:lnTo>
                  <a:lnTo>
                    <a:pt x="3124849" y="120538"/>
                  </a:lnTo>
                  <a:lnTo>
                    <a:pt x="3123619" y="122570"/>
                  </a:lnTo>
                  <a:lnTo>
                    <a:pt x="3120885" y="125237"/>
                  </a:lnTo>
                  <a:lnTo>
                    <a:pt x="3113951" y="129555"/>
                  </a:lnTo>
                  <a:lnTo>
                    <a:pt x="3109874" y="131079"/>
                  </a:lnTo>
                  <a:lnTo>
                    <a:pt x="3100492" y="133111"/>
                  </a:lnTo>
                  <a:lnTo>
                    <a:pt x="3095548" y="133619"/>
                  </a:lnTo>
                  <a:close/>
                </a:path>
                <a:path w="4123054" h="179069">
                  <a:moveTo>
                    <a:pt x="3095748" y="136413"/>
                  </a:moveTo>
                  <a:lnTo>
                    <a:pt x="3090424" y="136413"/>
                  </a:lnTo>
                  <a:lnTo>
                    <a:pt x="3083229" y="136159"/>
                  </a:lnTo>
                  <a:lnTo>
                    <a:pt x="3076302" y="135270"/>
                  </a:lnTo>
                  <a:lnTo>
                    <a:pt x="3069645" y="133873"/>
                  </a:lnTo>
                  <a:lnTo>
                    <a:pt x="3063259" y="131968"/>
                  </a:lnTo>
                  <a:lnTo>
                    <a:pt x="3064202" y="129301"/>
                  </a:lnTo>
                  <a:lnTo>
                    <a:pt x="3066040" y="129870"/>
                  </a:lnTo>
                  <a:lnTo>
                    <a:pt x="3066040" y="131968"/>
                  </a:lnTo>
                  <a:lnTo>
                    <a:pt x="3073861" y="131968"/>
                  </a:lnTo>
                  <a:lnTo>
                    <a:pt x="3076781" y="132603"/>
                  </a:lnTo>
                  <a:lnTo>
                    <a:pt x="3083470" y="133365"/>
                  </a:lnTo>
                  <a:lnTo>
                    <a:pt x="3090424" y="133619"/>
                  </a:lnTo>
                  <a:lnTo>
                    <a:pt x="3111114" y="133619"/>
                  </a:lnTo>
                  <a:lnTo>
                    <a:pt x="3110779" y="133746"/>
                  </a:lnTo>
                  <a:lnTo>
                    <a:pt x="3100882" y="135905"/>
                  </a:lnTo>
                  <a:lnTo>
                    <a:pt x="3095748" y="136413"/>
                  </a:lnTo>
                  <a:close/>
                </a:path>
                <a:path w="4123054" h="179069">
                  <a:moveTo>
                    <a:pt x="3066040" y="129870"/>
                  </a:moveTo>
                  <a:lnTo>
                    <a:pt x="3064202" y="129301"/>
                  </a:lnTo>
                  <a:lnTo>
                    <a:pt x="3066040" y="129301"/>
                  </a:lnTo>
                  <a:lnTo>
                    <a:pt x="3066040" y="129870"/>
                  </a:lnTo>
                  <a:close/>
                </a:path>
                <a:path w="4123054" h="179069">
                  <a:moveTo>
                    <a:pt x="3073861" y="131968"/>
                  </a:moveTo>
                  <a:lnTo>
                    <a:pt x="3066040" y="131968"/>
                  </a:lnTo>
                  <a:lnTo>
                    <a:pt x="3066040" y="129870"/>
                  </a:lnTo>
                  <a:lnTo>
                    <a:pt x="3070358" y="131206"/>
                  </a:lnTo>
                  <a:lnTo>
                    <a:pt x="3073861" y="131968"/>
                  </a:lnTo>
                  <a:close/>
                </a:path>
                <a:path w="4123054" h="179069">
                  <a:moveTo>
                    <a:pt x="3166557" y="34192"/>
                  </a:moveTo>
                  <a:lnTo>
                    <a:pt x="3155794" y="34192"/>
                  </a:lnTo>
                  <a:lnTo>
                    <a:pt x="3151374" y="32570"/>
                  </a:lnTo>
                  <a:lnTo>
                    <a:pt x="3144354" y="26028"/>
                  </a:lnTo>
                  <a:lnTo>
                    <a:pt x="3142664" y="22166"/>
                  </a:lnTo>
                  <a:lnTo>
                    <a:pt x="3142583" y="12239"/>
                  </a:lnTo>
                  <a:lnTo>
                    <a:pt x="3144374" y="8189"/>
                  </a:lnTo>
                  <a:lnTo>
                    <a:pt x="3151422" y="1966"/>
                  </a:lnTo>
                  <a:lnTo>
                    <a:pt x="3155823" y="433"/>
                  </a:lnTo>
                  <a:lnTo>
                    <a:pt x="3166548" y="433"/>
                  </a:lnTo>
                  <a:lnTo>
                    <a:pt x="3170967" y="1969"/>
                  </a:lnTo>
                  <a:lnTo>
                    <a:pt x="3172360" y="3210"/>
                  </a:lnTo>
                  <a:lnTo>
                    <a:pt x="3156527" y="3210"/>
                  </a:lnTo>
                  <a:lnTo>
                    <a:pt x="3152736" y="4512"/>
                  </a:lnTo>
                  <a:lnTo>
                    <a:pt x="3146831" y="9719"/>
                  </a:lnTo>
                  <a:lnTo>
                    <a:pt x="3145364" y="13074"/>
                  </a:lnTo>
                  <a:lnTo>
                    <a:pt x="3145440" y="21349"/>
                  </a:lnTo>
                  <a:lnTo>
                    <a:pt x="3146831" y="24545"/>
                  </a:lnTo>
                  <a:lnTo>
                    <a:pt x="3152736" y="30041"/>
                  </a:lnTo>
                  <a:lnTo>
                    <a:pt x="3156527" y="31416"/>
                  </a:lnTo>
                  <a:lnTo>
                    <a:pt x="3172310" y="31416"/>
                  </a:lnTo>
                  <a:lnTo>
                    <a:pt x="3170986" y="32621"/>
                  </a:lnTo>
                  <a:lnTo>
                    <a:pt x="3166557" y="34192"/>
                  </a:lnTo>
                  <a:close/>
                </a:path>
                <a:path w="4123054" h="179069">
                  <a:moveTo>
                    <a:pt x="3165843" y="31416"/>
                  </a:moveTo>
                  <a:lnTo>
                    <a:pt x="3156527" y="31416"/>
                  </a:lnTo>
                  <a:lnTo>
                    <a:pt x="3152736" y="30041"/>
                  </a:lnTo>
                  <a:lnTo>
                    <a:pt x="3146831" y="24545"/>
                  </a:lnTo>
                  <a:lnTo>
                    <a:pt x="3145440" y="21349"/>
                  </a:lnTo>
                  <a:lnTo>
                    <a:pt x="3145364" y="13074"/>
                  </a:lnTo>
                  <a:lnTo>
                    <a:pt x="3146831" y="9719"/>
                  </a:lnTo>
                  <a:lnTo>
                    <a:pt x="3152736" y="4512"/>
                  </a:lnTo>
                  <a:lnTo>
                    <a:pt x="3156527" y="3210"/>
                  </a:lnTo>
                  <a:lnTo>
                    <a:pt x="3165843" y="3210"/>
                  </a:lnTo>
                  <a:lnTo>
                    <a:pt x="3169643" y="4512"/>
                  </a:lnTo>
                  <a:lnTo>
                    <a:pt x="3171300" y="5987"/>
                  </a:lnTo>
                  <a:lnTo>
                    <a:pt x="3157223" y="5987"/>
                  </a:lnTo>
                  <a:lnTo>
                    <a:pt x="3154051" y="7058"/>
                  </a:lnTo>
                  <a:lnTo>
                    <a:pt x="3149298" y="11249"/>
                  </a:lnTo>
                  <a:lnTo>
                    <a:pt x="3148138" y="13905"/>
                  </a:lnTo>
                  <a:lnTo>
                    <a:pt x="3148207" y="20531"/>
                  </a:lnTo>
                  <a:lnTo>
                    <a:pt x="3149317" y="23061"/>
                  </a:lnTo>
                  <a:lnTo>
                    <a:pt x="3154099" y="27512"/>
                  </a:lnTo>
                  <a:lnTo>
                    <a:pt x="3157251" y="28638"/>
                  </a:lnTo>
                  <a:lnTo>
                    <a:pt x="3171233" y="28638"/>
                  </a:lnTo>
                  <a:lnTo>
                    <a:pt x="3169643" y="30085"/>
                  </a:lnTo>
                  <a:lnTo>
                    <a:pt x="3165843" y="31416"/>
                  </a:lnTo>
                  <a:close/>
                </a:path>
                <a:path w="4123054" h="179069">
                  <a:moveTo>
                    <a:pt x="3172310" y="31416"/>
                  </a:moveTo>
                  <a:lnTo>
                    <a:pt x="3165843" y="31416"/>
                  </a:lnTo>
                  <a:lnTo>
                    <a:pt x="3169643" y="30085"/>
                  </a:lnTo>
                  <a:lnTo>
                    <a:pt x="3175492" y="24762"/>
                  </a:lnTo>
                  <a:lnTo>
                    <a:pt x="3176949" y="21349"/>
                  </a:lnTo>
                  <a:lnTo>
                    <a:pt x="3176949" y="13074"/>
                  </a:lnTo>
                  <a:lnTo>
                    <a:pt x="3175492" y="9719"/>
                  </a:lnTo>
                  <a:lnTo>
                    <a:pt x="3169643" y="4512"/>
                  </a:lnTo>
                  <a:lnTo>
                    <a:pt x="3165843" y="3210"/>
                  </a:lnTo>
                  <a:lnTo>
                    <a:pt x="3172360" y="3210"/>
                  </a:lnTo>
                  <a:lnTo>
                    <a:pt x="3177959" y="8198"/>
                  </a:lnTo>
                  <a:lnTo>
                    <a:pt x="3179728" y="12239"/>
                  </a:lnTo>
                  <a:lnTo>
                    <a:pt x="3179730" y="22166"/>
                  </a:lnTo>
                  <a:lnTo>
                    <a:pt x="3177968" y="26265"/>
                  </a:lnTo>
                  <a:lnTo>
                    <a:pt x="3172310" y="31416"/>
                  </a:lnTo>
                  <a:close/>
                </a:path>
                <a:path w="4123054" h="179069">
                  <a:moveTo>
                    <a:pt x="3165129" y="28638"/>
                  </a:moveTo>
                  <a:lnTo>
                    <a:pt x="3157251" y="28638"/>
                  </a:lnTo>
                  <a:lnTo>
                    <a:pt x="3154099" y="27512"/>
                  </a:lnTo>
                  <a:lnTo>
                    <a:pt x="3149317" y="23061"/>
                  </a:lnTo>
                  <a:lnTo>
                    <a:pt x="3148207" y="20531"/>
                  </a:lnTo>
                  <a:lnTo>
                    <a:pt x="3148138" y="13905"/>
                  </a:lnTo>
                  <a:lnTo>
                    <a:pt x="3149308" y="11240"/>
                  </a:lnTo>
                  <a:lnTo>
                    <a:pt x="3154059" y="7055"/>
                  </a:lnTo>
                  <a:lnTo>
                    <a:pt x="3157223" y="5987"/>
                  </a:lnTo>
                  <a:lnTo>
                    <a:pt x="3165138" y="5987"/>
                  </a:lnTo>
                  <a:lnTo>
                    <a:pt x="3168332" y="7058"/>
                  </a:lnTo>
                  <a:lnTo>
                    <a:pt x="3173028" y="11249"/>
                  </a:lnTo>
                  <a:lnTo>
                    <a:pt x="3174177" y="13905"/>
                  </a:lnTo>
                  <a:lnTo>
                    <a:pt x="3174177" y="20531"/>
                  </a:lnTo>
                  <a:lnTo>
                    <a:pt x="3173015" y="23260"/>
                  </a:lnTo>
                  <a:lnTo>
                    <a:pt x="3168300" y="27549"/>
                  </a:lnTo>
                  <a:lnTo>
                    <a:pt x="3165129" y="28638"/>
                  </a:lnTo>
                  <a:close/>
                </a:path>
                <a:path w="4123054" h="179069">
                  <a:moveTo>
                    <a:pt x="3171233" y="28638"/>
                  </a:moveTo>
                  <a:lnTo>
                    <a:pt x="3165129" y="28638"/>
                  </a:lnTo>
                  <a:lnTo>
                    <a:pt x="3168300" y="27549"/>
                  </a:lnTo>
                  <a:lnTo>
                    <a:pt x="3173015" y="23260"/>
                  </a:lnTo>
                  <a:lnTo>
                    <a:pt x="3174177" y="20531"/>
                  </a:lnTo>
                  <a:lnTo>
                    <a:pt x="3174177" y="13905"/>
                  </a:lnTo>
                  <a:lnTo>
                    <a:pt x="3173025" y="11240"/>
                  </a:lnTo>
                  <a:lnTo>
                    <a:pt x="3168329" y="7055"/>
                  </a:lnTo>
                  <a:lnTo>
                    <a:pt x="3165138" y="5987"/>
                  </a:lnTo>
                  <a:lnTo>
                    <a:pt x="3171300" y="5987"/>
                  </a:lnTo>
                  <a:lnTo>
                    <a:pt x="3175492" y="9719"/>
                  </a:lnTo>
                  <a:lnTo>
                    <a:pt x="3176949" y="13074"/>
                  </a:lnTo>
                  <a:lnTo>
                    <a:pt x="3176949" y="21349"/>
                  </a:lnTo>
                  <a:lnTo>
                    <a:pt x="3175492" y="24762"/>
                  </a:lnTo>
                  <a:lnTo>
                    <a:pt x="3171233" y="28638"/>
                  </a:lnTo>
                  <a:close/>
                </a:path>
                <a:path w="4123054" h="179069">
                  <a:moveTo>
                    <a:pt x="3177473" y="137120"/>
                  </a:moveTo>
                  <a:lnTo>
                    <a:pt x="3144488" y="137120"/>
                  </a:lnTo>
                  <a:lnTo>
                    <a:pt x="3144488" y="42697"/>
                  </a:lnTo>
                  <a:lnTo>
                    <a:pt x="3177473" y="42697"/>
                  </a:lnTo>
                  <a:lnTo>
                    <a:pt x="3177473" y="45475"/>
                  </a:lnTo>
                  <a:lnTo>
                    <a:pt x="3147269" y="45475"/>
                  </a:lnTo>
                  <a:lnTo>
                    <a:pt x="3147269" y="134343"/>
                  </a:lnTo>
                  <a:lnTo>
                    <a:pt x="3177473" y="134343"/>
                  </a:lnTo>
                  <a:lnTo>
                    <a:pt x="3177473" y="137120"/>
                  </a:lnTo>
                  <a:close/>
                </a:path>
                <a:path w="4123054" h="179069">
                  <a:moveTo>
                    <a:pt x="3150050" y="134343"/>
                  </a:moveTo>
                  <a:lnTo>
                    <a:pt x="3147269" y="134343"/>
                  </a:lnTo>
                  <a:lnTo>
                    <a:pt x="3147269" y="45475"/>
                  </a:lnTo>
                  <a:lnTo>
                    <a:pt x="3150050" y="45475"/>
                  </a:lnTo>
                  <a:lnTo>
                    <a:pt x="3150050" y="134343"/>
                  </a:lnTo>
                  <a:close/>
                </a:path>
                <a:path w="4123054" h="179069">
                  <a:moveTo>
                    <a:pt x="3171920" y="134343"/>
                  </a:moveTo>
                  <a:lnTo>
                    <a:pt x="3150050" y="134343"/>
                  </a:lnTo>
                  <a:lnTo>
                    <a:pt x="3150050" y="45475"/>
                  </a:lnTo>
                  <a:lnTo>
                    <a:pt x="3171920" y="45475"/>
                  </a:lnTo>
                  <a:lnTo>
                    <a:pt x="3171920" y="134343"/>
                  </a:lnTo>
                  <a:close/>
                </a:path>
                <a:path w="4123054" h="179069">
                  <a:moveTo>
                    <a:pt x="3174692" y="134343"/>
                  </a:moveTo>
                  <a:lnTo>
                    <a:pt x="3171920" y="134343"/>
                  </a:lnTo>
                  <a:lnTo>
                    <a:pt x="3171920" y="45475"/>
                  </a:lnTo>
                  <a:lnTo>
                    <a:pt x="3174692" y="45475"/>
                  </a:lnTo>
                  <a:lnTo>
                    <a:pt x="3174692" y="134343"/>
                  </a:lnTo>
                  <a:close/>
                </a:path>
                <a:path w="4123054" h="179069">
                  <a:moveTo>
                    <a:pt x="3177473" y="134343"/>
                  </a:moveTo>
                  <a:lnTo>
                    <a:pt x="3174692" y="134343"/>
                  </a:lnTo>
                  <a:lnTo>
                    <a:pt x="3174692" y="45475"/>
                  </a:lnTo>
                  <a:lnTo>
                    <a:pt x="3177473" y="45475"/>
                  </a:lnTo>
                  <a:lnTo>
                    <a:pt x="3177473" y="134343"/>
                  </a:lnTo>
                  <a:close/>
                </a:path>
                <a:path w="4123054" h="179069">
                  <a:moveTo>
                    <a:pt x="3227331" y="68473"/>
                  </a:moveTo>
                  <a:lnTo>
                    <a:pt x="3190055" y="68473"/>
                  </a:lnTo>
                  <a:lnTo>
                    <a:pt x="3190055" y="42697"/>
                  </a:lnTo>
                  <a:lnTo>
                    <a:pt x="3270589" y="42697"/>
                  </a:lnTo>
                  <a:lnTo>
                    <a:pt x="3270589" y="45475"/>
                  </a:lnTo>
                  <a:lnTo>
                    <a:pt x="3192827" y="45475"/>
                  </a:lnTo>
                  <a:lnTo>
                    <a:pt x="3192827" y="65695"/>
                  </a:lnTo>
                  <a:lnTo>
                    <a:pt x="3229494" y="65695"/>
                  </a:lnTo>
                  <a:lnTo>
                    <a:pt x="3227331" y="68473"/>
                  </a:lnTo>
                  <a:close/>
                </a:path>
                <a:path w="4123054" h="179069">
                  <a:moveTo>
                    <a:pt x="3195609" y="65695"/>
                  </a:moveTo>
                  <a:lnTo>
                    <a:pt x="3192827" y="65695"/>
                  </a:lnTo>
                  <a:lnTo>
                    <a:pt x="3192827" y="45475"/>
                  </a:lnTo>
                  <a:lnTo>
                    <a:pt x="3195609" y="45475"/>
                  </a:lnTo>
                  <a:lnTo>
                    <a:pt x="3195609" y="65695"/>
                  </a:lnTo>
                  <a:close/>
                </a:path>
                <a:path w="4123054" h="179069">
                  <a:moveTo>
                    <a:pt x="3229494" y="65695"/>
                  </a:moveTo>
                  <a:lnTo>
                    <a:pt x="3195609" y="65695"/>
                  </a:lnTo>
                  <a:lnTo>
                    <a:pt x="3195609" y="45475"/>
                  </a:lnTo>
                  <a:lnTo>
                    <a:pt x="3265036" y="45475"/>
                  </a:lnTo>
                  <a:lnTo>
                    <a:pt x="3265036" y="58068"/>
                  </a:lnTo>
                  <a:lnTo>
                    <a:pt x="3261316" y="62919"/>
                  </a:lnTo>
                  <a:lnTo>
                    <a:pt x="3238700" y="62919"/>
                  </a:lnTo>
                  <a:lnTo>
                    <a:pt x="3237866" y="63989"/>
                  </a:lnTo>
                  <a:lnTo>
                    <a:pt x="3230822" y="63989"/>
                  </a:lnTo>
                  <a:lnTo>
                    <a:pt x="3229494" y="65695"/>
                  </a:lnTo>
                  <a:close/>
                </a:path>
                <a:path w="4123054" h="179069">
                  <a:moveTo>
                    <a:pt x="3265036" y="58068"/>
                  </a:moveTo>
                  <a:lnTo>
                    <a:pt x="3265036" y="45475"/>
                  </a:lnTo>
                  <a:lnTo>
                    <a:pt x="3267818" y="45475"/>
                  </a:lnTo>
                  <a:lnTo>
                    <a:pt x="3267818" y="57323"/>
                  </a:lnTo>
                  <a:lnTo>
                    <a:pt x="3265608" y="57323"/>
                  </a:lnTo>
                  <a:lnTo>
                    <a:pt x="3265036" y="58068"/>
                  </a:lnTo>
                  <a:close/>
                </a:path>
                <a:path w="4123054" h="179069">
                  <a:moveTo>
                    <a:pt x="3227755" y="115812"/>
                  </a:moveTo>
                  <a:lnTo>
                    <a:pt x="3225546" y="114122"/>
                  </a:lnTo>
                  <a:lnTo>
                    <a:pt x="3267818" y="59014"/>
                  </a:lnTo>
                  <a:lnTo>
                    <a:pt x="3267818" y="45475"/>
                  </a:lnTo>
                  <a:lnTo>
                    <a:pt x="3270589" y="45475"/>
                  </a:lnTo>
                  <a:lnTo>
                    <a:pt x="3270589" y="59956"/>
                  </a:lnTo>
                  <a:lnTo>
                    <a:pt x="3227755" y="115812"/>
                  </a:lnTo>
                  <a:close/>
                </a:path>
                <a:path w="4123054" h="179069">
                  <a:moveTo>
                    <a:pt x="3267818" y="59014"/>
                  </a:moveTo>
                  <a:lnTo>
                    <a:pt x="3265036" y="59014"/>
                  </a:lnTo>
                  <a:lnTo>
                    <a:pt x="3265036" y="58068"/>
                  </a:lnTo>
                  <a:lnTo>
                    <a:pt x="3265608" y="57323"/>
                  </a:lnTo>
                  <a:lnTo>
                    <a:pt x="3267818" y="59014"/>
                  </a:lnTo>
                  <a:close/>
                </a:path>
                <a:path w="4123054" h="179069">
                  <a:moveTo>
                    <a:pt x="3267818" y="59014"/>
                  </a:moveTo>
                  <a:lnTo>
                    <a:pt x="3265608" y="57323"/>
                  </a:lnTo>
                  <a:lnTo>
                    <a:pt x="3267818" y="57323"/>
                  </a:lnTo>
                  <a:lnTo>
                    <a:pt x="3267818" y="59014"/>
                  </a:lnTo>
                  <a:close/>
                </a:path>
                <a:path w="4123054" h="179069">
                  <a:moveTo>
                    <a:pt x="3265389" y="116899"/>
                  </a:moveTo>
                  <a:lnTo>
                    <a:pt x="3219916" y="116899"/>
                  </a:lnTo>
                  <a:lnTo>
                    <a:pt x="3265036" y="58068"/>
                  </a:lnTo>
                  <a:lnTo>
                    <a:pt x="3265036" y="59014"/>
                  </a:lnTo>
                  <a:lnTo>
                    <a:pt x="3267818" y="59014"/>
                  </a:lnTo>
                  <a:lnTo>
                    <a:pt x="3227676" y="111345"/>
                  </a:lnTo>
                  <a:lnTo>
                    <a:pt x="3225546" y="111345"/>
                  </a:lnTo>
                  <a:lnTo>
                    <a:pt x="3225546" y="114122"/>
                  </a:lnTo>
                  <a:lnTo>
                    <a:pt x="3227755" y="115812"/>
                  </a:lnTo>
                  <a:lnTo>
                    <a:pt x="3265389" y="115812"/>
                  </a:lnTo>
                  <a:lnTo>
                    <a:pt x="3265389" y="116899"/>
                  </a:lnTo>
                  <a:close/>
                </a:path>
                <a:path w="4123054" h="179069">
                  <a:moveTo>
                    <a:pt x="3265389" y="134343"/>
                  </a:moveTo>
                  <a:lnTo>
                    <a:pt x="3191179" y="134343"/>
                  </a:lnTo>
                  <a:lnTo>
                    <a:pt x="3191179" y="123935"/>
                  </a:lnTo>
                  <a:lnTo>
                    <a:pt x="3238700" y="62919"/>
                  </a:lnTo>
                  <a:lnTo>
                    <a:pt x="3261316" y="62919"/>
                  </a:lnTo>
                  <a:lnTo>
                    <a:pt x="3219916" y="116899"/>
                  </a:lnTo>
                  <a:lnTo>
                    <a:pt x="3265389" y="116899"/>
                  </a:lnTo>
                  <a:lnTo>
                    <a:pt x="3265389" y="134343"/>
                  </a:lnTo>
                  <a:close/>
                </a:path>
                <a:path w="4123054" h="179069">
                  <a:moveTo>
                    <a:pt x="3270942" y="137120"/>
                  </a:moveTo>
                  <a:lnTo>
                    <a:pt x="3185626" y="137120"/>
                  </a:lnTo>
                  <a:lnTo>
                    <a:pt x="3185626" y="122020"/>
                  </a:lnTo>
                  <a:lnTo>
                    <a:pt x="3230822" y="63989"/>
                  </a:lnTo>
                  <a:lnTo>
                    <a:pt x="3233013" y="65695"/>
                  </a:lnTo>
                  <a:lnTo>
                    <a:pt x="3188408" y="122974"/>
                  </a:lnTo>
                  <a:lnTo>
                    <a:pt x="3188408" y="134343"/>
                  </a:lnTo>
                  <a:lnTo>
                    <a:pt x="3270942" y="134343"/>
                  </a:lnTo>
                  <a:lnTo>
                    <a:pt x="3270942" y="137120"/>
                  </a:lnTo>
                  <a:close/>
                </a:path>
                <a:path w="4123054" h="179069">
                  <a:moveTo>
                    <a:pt x="3234374" y="68473"/>
                  </a:moveTo>
                  <a:lnTo>
                    <a:pt x="3233013" y="68473"/>
                  </a:lnTo>
                  <a:lnTo>
                    <a:pt x="3233013" y="65695"/>
                  </a:lnTo>
                  <a:lnTo>
                    <a:pt x="3230822" y="63989"/>
                  </a:lnTo>
                  <a:lnTo>
                    <a:pt x="3237866" y="63989"/>
                  </a:lnTo>
                  <a:lnTo>
                    <a:pt x="3234374" y="68473"/>
                  </a:lnTo>
                  <a:close/>
                </a:path>
                <a:path w="4123054" h="179069">
                  <a:moveTo>
                    <a:pt x="3190598" y="124681"/>
                  </a:moveTo>
                  <a:lnTo>
                    <a:pt x="3188408" y="122974"/>
                  </a:lnTo>
                  <a:lnTo>
                    <a:pt x="3233013" y="65695"/>
                  </a:lnTo>
                  <a:lnTo>
                    <a:pt x="3233013" y="68473"/>
                  </a:lnTo>
                  <a:lnTo>
                    <a:pt x="3234374" y="68473"/>
                  </a:lnTo>
                  <a:lnTo>
                    <a:pt x="3191928" y="122974"/>
                  </a:lnTo>
                  <a:lnTo>
                    <a:pt x="3191179" y="122974"/>
                  </a:lnTo>
                  <a:lnTo>
                    <a:pt x="3191179" y="123935"/>
                  </a:lnTo>
                  <a:lnTo>
                    <a:pt x="3190598" y="124681"/>
                  </a:lnTo>
                  <a:close/>
                </a:path>
                <a:path w="4123054" h="179069">
                  <a:moveTo>
                    <a:pt x="3225546" y="114122"/>
                  </a:moveTo>
                  <a:lnTo>
                    <a:pt x="3225546" y="111345"/>
                  </a:lnTo>
                  <a:lnTo>
                    <a:pt x="3227676" y="111345"/>
                  </a:lnTo>
                  <a:lnTo>
                    <a:pt x="3225546" y="114122"/>
                  </a:lnTo>
                  <a:close/>
                </a:path>
                <a:path w="4123054" h="179069">
                  <a:moveTo>
                    <a:pt x="3265389" y="115812"/>
                  </a:moveTo>
                  <a:lnTo>
                    <a:pt x="3227755" y="115812"/>
                  </a:lnTo>
                  <a:lnTo>
                    <a:pt x="3231181" y="111345"/>
                  </a:lnTo>
                  <a:lnTo>
                    <a:pt x="3270942" y="111345"/>
                  </a:lnTo>
                  <a:lnTo>
                    <a:pt x="3270942" y="114122"/>
                  </a:lnTo>
                  <a:lnTo>
                    <a:pt x="3265389" y="114122"/>
                  </a:lnTo>
                  <a:lnTo>
                    <a:pt x="3265389" y="115812"/>
                  </a:lnTo>
                  <a:close/>
                </a:path>
                <a:path w="4123054" h="179069">
                  <a:moveTo>
                    <a:pt x="3268160" y="134343"/>
                  </a:moveTo>
                  <a:lnTo>
                    <a:pt x="3265389" y="134343"/>
                  </a:lnTo>
                  <a:lnTo>
                    <a:pt x="3265389" y="114122"/>
                  </a:lnTo>
                  <a:lnTo>
                    <a:pt x="3268160" y="114122"/>
                  </a:lnTo>
                  <a:lnTo>
                    <a:pt x="3268160" y="134343"/>
                  </a:lnTo>
                  <a:close/>
                </a:path>
                <a:path w="4123054" h="179069">
                  <a:moveTo>
                    <a:pt x="3270942" y="134343"/>
                  </a:moveTo>
                  <a:lnTo>
                    <a:pt x="3268160" y="134343"/>
                  </a:lnTo>
                  <a:lnTo>
                    <a:pt x="3268160" y="114122"/>
                  </a:lnTo>
                  <a:lnTo>
                    <a:pt x="3270942" y="114122"/>
                  </a:lnTo>
                  <a:lnTo>
                    <a:pt x="3270942" y="134343"/>
                  </a:lnTo>
                  <a:close/>
                </a:path>
                <a:path w="4123054" h="179069">
                  <a:moveTo>
                    <a:pt x="3191179" y="134343"/>
                  </a:moveTo>
                  <a:lnTo>
                    <a:pt x="3188408" y="134343"/>
                  </a:lnTo>
                  <a:lnTo>
                    <a:pt x="3188408" y="122974"/>
                  </a:lnTo>
                  <a:lnTo>
                    <a:pt x="3190598" y="124681"/>
                  </a:lnTo>
                  <a:lnTo>
                    <a:pt x="3191179" y="124681"/>
                  </a:lnTo>
                  <a:lnTo>
                    <a:pt x="3191179" y="134343"/>
                  </a:lnTo>
                  <a:close/>
                </a:path>
                <a:path w="4123054" h="179069">
                  <a:moveTo>
                    <a:pt x="3191179" y="123935"/>
                  </a:moveTo>
                  <a:lnTo>
                    <a:pt x="3191179" y="122974"/>
                  </a:lnTo>
                  <a:lnTo>
                    <a:pt x="3191928" y="122974"/>
                  </a:lnTo>
                  <a:lnTo>
                    <a:pt x="3191179" y="123935"/>
                  </a:lnTo>
                  <a:close/>
                </a:path>
                <a:path w="4123054" h="179069">
                  <a:moveTo>
                    <a:pt x="3191179" y="124681"/>
                  </a:moveTo>
                  <a:lnTo>
                    <a:pt x="3190598" y="124681"/>
                  </a:lnTo>
                  <a:lnTo>
                    <a:pt x="3191179" y="123935"/>
                  </a:lnTo>
                  <a:lnTo>
                    <a:pt x="3191179" y="124681"/>
                  </a:lnTo>
                  <a:close/>
                </a:path>
                <a:path w="4123054" h="179069">
                  <a:moveTo>
                    <a:pt x="3322920" y="139289"/>
                  </a:moveTo>
                  <a:lnTo>
                    <a:pt x="3281988" y="119558"/>
                  </a:lnTo>
                  <a:lnTo>
                    <a:pt x="3274847" y="91298"/>
                  </a:lnTo>
                  <a:lnTo>
                    <a:pt x="3275699" y="80255"/>
                  </a:lnTo>
                  <a:lnTo>
                    <a:pt x="3303714" y="43966"/>
                  </a:lnTo>
                  <a:lnTo>
                    <a:pt x="3322053" y="40528"/>
                  </a:lnTo>
                  <a:lnTo>
                    <a:pt x="3331808" y="41306"/>
                  </a:lnTo>
                  <a:lnTo>
                    <a:pt x="3339185" y="43305"/>
                  </a:lnTo>
                  <a:lnTo>
                    <a:pt x="3322053" y="43305"/>
                  </a:lnTo>
                  <a:lnTo>
                    <a:pt x="3313050" y="44113"/>
                  </a:lnTo>
                  <a:lnTo>
                    <a:pt x="3280832" y="71467"/>
                  </a:lnTo>
                  <a:lnTo>
                    <a:pt x="3277619" y="91298"/>
                  </a:lnTo>
                  <a:lnTo>
                    <a:pt x="3278362" y="101383"/>
                  </a:lnTo>
                  <a:lnTo>
                    <a:pt x="3303809" y="133530"/>
                  </a:lnTo>
                  <a:lnTo>
                    <a:pt x="3322920" y="136513"/>
                  </a:lnTo>
                  <a:lnTo>
                    <a:pt x="3345255" y="136513"/>
                  </a:lnTo>
                  <a:lnTo>
                    <a:pt x="3341453" y="137558"/>
                  </a:lnTo>
                  <a:lnTo>
                    <a:pt x="3332653" y="138857"/>
                  </a:lnTo>
                  <a:lnTo>
                    <a:pt x="3322920" y="139289"/>
                  </a:lnTo>
                  <a:close/>
                </a:path>
                <a:path w="4123054" h="179069">
                  <a:moveTo>
                    <a:pt x="3322920" y="136513"/>
                  </a:moveTo>
                  <a:lnTo>
                    <a:pt x="3284298" y="118009"/>
                  </a:lnTo>
                  <a:lnTo>
                    <a:pt x="3277619" y="91298"/>
                  </a:lnTo>
                  <a:lnTo>
                    <a:pt x="3278422" y="80808"/>
                  </a:lnTo>
                  <a:lnTo>
                    <a:pt x="3304785" y="46538"/>
                  </a:lnTo>
                  <a:lnTo>
                    <a:pt x="3322053" y="43305"/>
                  </a:lnTo>
                  <a:lnTo>
                    <a:pt x="3331224" y="44026"/>
                  </a:lnTo>
                  <a:lnTo>
                    <a:pt x="3338888" y="46082"/>
                  </a:lnTo>
                  <a:lnTo>
                    <a:pt x="3322053" y="46082"/>
                  </a:lnTo>
                  <a:lnTo>
                    <a:pt x="3313607" y="46839"/>
                  </a:lnTo>
                  <a:lnTo>
                    <a:pt x="3283409" y="72529"/>
                  </a:lnTo>
                  <a:lnTo>
                    <a:pt x="3280400" y="91298"/>
                  </a:lnTo>
                  <a:lnTo>
                    <a:pt x="3281092" y="100831"/>
                  </a:lnTo>
                  <a:lnTo>
                    <a:pt x="3304877" y="130956"/>
                  </a:lnTo>
                  <a:lnTo>
                    <a:pt x="3322920" y="133735"/>
                  </a:lnTo>
                  <a:lnTo>
                    <a:pt x="3344909" y="133735"/>
                  </a:lnTo>
                  <a:lnTo>
                    <a:pt x="3340778" y="134864"/>
                  </a:lnTo>
                  <a:lnTo>
                    <a:pt x="3332272" y="136102"/>
                  </a:lnTo>
                  <a:lnTo>
                    <a:pt x="3322920" y="136513"/>
                  </a:lnTo>
                  <a:close/>
                </a:path>
                <a:path w="4123054" h="179069">
                  <a:moveTo>
                    <a:pt x="3365535" y="97719"/>
                  </a:moveTo>
                  <a:lnTo>
                    <a:pt x="3362753" y="97719"/>
                  </a:lnTo>
                  <a:lnTo>
                    <a:pt x="3362753" y="86177"/>
                  </a:lnTo>
                  <a:lnTo>
                    <a:pt x="3362089" y="76799"/>
                  </a:lnTo>
                  <a:lnTo>
                    <a:pt x="3339292" y="46191"/>
                  </a:lnTo>
                  <a:lnTo>
                    <a:pt x="3322053" y="43305"/>
                  </a:lnTo>
                  <a:lnTo>
                    <a:pt x="3339185" y="43305"/>
                  </a:lnTo>
                  <a:lnTo>
                    <a:pt x="3364824" y="76275"/>
                  </a:lnTo>
                  <a:lnTo>
                    <a:pt x="3365535" y="86177"/>
                  </a:lnTo>
                  <a:lnTo>
                    <a:pt x="3365535" y="97719"/>
                  </a:lnTo>
                  <a:close/>
                </a:path>
                <a:path w="4123054" h="179069">
                  <a:moveTo>
                    <a:pt x="3322920" y="133735"/>
                  </a:moveTo>
                  <a:lnTo>
                    <a:pt x="3286629" y="116492"/>
                  </a:lnTo>
                  <a:lnTo>
                    <a:pt x="3280400" y="91298"/>
                  </a:lnTo>
                  <a:lnTo>
                    <a:pt x="3281152" y="81359"/>
                  </a:lnTo>
                  <a:lnTo>
                    <a:pt x="3305857" y="49110"/>
                  </a:lnTo>
                  <a:lnTo>
                    <a:pt x="3322053" y="46082"/>
                  </a:lnTo>
                  <a:lnTo>
                    <a:pt x="3330640" y="46748"/>
                  </a:lnTo>
                  <a:lnTo>
                    <a:pt x="3338173" y="48744"/>
                  </a:lnTo>
                  <a:lnTo>
                    <a:pt x="3344653" y="52071"/>
                  </a:lnTo>
                  <a:lnTo>
                    <a:pt x="3350085" y="56729"/>
                  </a:lnTo>
                  <a:lnTo>
                    <a:pt x="3351769" y="59014"/>
                  </a:lnTo>
                  <a:lnTo>
                    <a:pt x="3316652" y="59014"/>
                  </a:lnTo>
                  <a:lnTo>
                    <a:pt x="3312147" y="61149"/>
                  </a:lnTo>
                  <a:lnTo>
                    <a:pt x="3304803" y="69493"/>
                  </a:lnTo>
                  <a:lnTo>
                    <a:pt x="3302622" y="74530"/>
                  </a:lnTo>
                  <a:lnTo>
                    <a:pt x="3301460" y="83660"/>
                  </a:lnTo>
                  <a:lnTo>
                    <a:pt x="3359805" y="83660"/>
                  </a:lnTo>
                  <a:lnTo>
                    <a:pt x="3359981" y="86177"/>
                  </a:lnTo>
                  <a:lnTo>
                    <a:pt x="3359981" y="94943"/>
                  </a:lnTo>
                  <a:lnTo>
                    <a:pt x="3301803" y="94943"/>
                  </a:lnTo>
                  <a:lnTo>
                    <a:pt x="3302012" y="97918"/>
                  </a:lnTo>
                  <a:lnTo>
                    <a:pt x="3304300" y="107513"/>
                  </a:lnTo>
                  <a:lnTo>
                    <a:pt x="3309589" y="114367"/>
                  </a:lnTo>
                  <a:lnTo>
                    <a:pt x="3317879" y="118479"/>
                  </a:lnTo>
                  <a:lnTo>
                    <a:pt x="3329168" y="119850"/>
                  </a:lnTo>
                  <a:lnTo>
                    <a:pt x="3352171" y="119850"/>
                  </a:lnTo>
                  <a:lnTo>
                    <a:pt x="3352171" y="128106"/>
                  </a:lnTo>
                  <a:lnTo>
                    <a:pt x="3347325" y="130210"/>
                  </a:lnTo>
                  <a:lnTo>
                    <a:pt x="3340100" y="132169"/>
                  </a:lnTo>
                  <a:lnTo>
                    <a:pt x="3331965" y="133344"/>
                  </a:lnTo>
                  <a:lnTo>
                    <a:pt x="3322920" y="133735"/>
                  </a:lnTo>
                  <a:close/>
                </a:path>
                <a:path w="4123054" h="179069">
                  <a:moveTo>
                    <a:pt x="3362753" y="97719"/>
                  </a:moveTo>
                  <a:lnTo>
                    <a:pt x="3359981" y="97719"/>
                  </a:lnTo>
                  <a:lnTo>
                    <a:pt x="3359981" y="86177"/>
                  </a:lnTo>
                  <a:lnTo>
                    <a:pt x="3359362" y="77323"/>
                  </a:lnTo>
                  <a:lnTo>
                    <a:pt x="3330640" y="46748"/>
                  </a:lnTo>
                  <a:lnTo>
                    <a:pt x="3322053" y="46082"/>
                  </a:lnTo>
                  <a:lnTo>
                    <a:pt x="3338888" y="46082"/>
                  </a:lnTo>
                  <a:lnTo>
                    <a:pt x="3362089" y="76799"/>
                  </a:lnTo>
                  <a:lnTo>
                    <a:pt x="3362753" y="86177"/>
                  </a:lnTo>
                  <a:lnTo>
                    <a:pt x="3362753" y="97719"/>
                  </a:lnTo>
                  <a:close/>
                </a:path>
                <a:path w="4123054" h="179069">
                  <a:moveTo>
                    <a:pt x="3340103" y="83660"/>
                  </a:moveTo>
                  <a:lnTo>
                    <a:pt x="3301460" y="83660"/>
                  </a:lnTo>
                  <a:lnTo>
                    <a:pt x="3302622" y="74530"/>
                  </a:lnTo>
                  <a:lnTo>
                    <a:pt x="3304829" y="69464"/>
                  </a:lnTo>
                  <a:lnTo>
                    <a:pt x="3312147" y="61149"/>
                  </a:lnTo>
                  <a:lnTo>
                    <a:pt x="3316652" y="59014"/>
                  </a:lnTo>
                  <a:lnTo>
                    <a:pt x="3321881" y="59014"/>
                  </a:lnTo>
                  <a:lnTo>
                    <a:pt x="3329856" y="60380"/>
                  </a:lnTo>
                  <a:lnTo>
                    <a:pt x="3331814" y="61790"/>
                  </a:lnTo>
                  <a:lnTo>
                    <a:pt x="3317481" y="61790"/>
                  </a:lnTo>
                  <a:lnTo>
                    <a:pt x="3313680" y="63613"/>
                  </a:lnTo>
                  <a:lnTo>
                    <a:pt x="3307261" y="70903"/>
                  </a:lnTo>
                  <a:lnTo>
                    <a:pt x="3305308" y="75444"/>
                  </a:lnTo>
                  <a:lnTo>
                    <a:pt x="3304968" y="78106"/>
                  </a:lnTo>
                  <a:lnTo>
                    <a:pt x="3304613" y="78106"/>
                  </a:lnTo>
                  <a:lnTo>
                    <a:pt x="3304613" y="80883"/>
                  </a:lnTo>
                  <a:lnTo>
                    <a:pt x="3307365" y="81234"/>
                  </a:lnTo>
                  <a:lnTo>
                    <a:pt x="3340103" y="81234"/>
                  </a:lnTo>
                  <a:lnTo>
                    <a:pt x="3340103" y="83660"/>
                  </a:lnTo>
                  <a:close/>
                </a:path>
                <a:path w="4123054" h="179069">
                  <a:moveTo>
                    <a:pt x="3359805" y="83660"/>
                  </a:moveTo>
                  <a:lnTo>
                    <a:pt x="3340103" y="83660"/>
                  </a:lnTo>
                  <a:lnTo>
                    <a:pt x="3340028" y="80255"/>
                  </a:lnTo>
                  <a:lnTo>
                    <a:pt x="3338965" y="71315"/>
                  </a:lnTo>
                  <a:lnTo>
                    <a:pt x="3335550" y="64481"/>
                  </a:lnTo>
                  <a:lnTo>
                    <a:pt x="3332688" y="62420"/>
                  </a:lnTo>
                  <a:lnTo>
                    <a:pt x="3332178" y="61790"/>
                  </a:lnTo>
                  <a:lnTo>
                    <a:pt x="3331814" y="61790"/>
                  </a:lnTo>
                  <a:lnTo>
                    <a:pt x="3329856" y="60380"/>
                  </a:lnTo>
                  <a:lnTo>
                    <a:pt x="3321881" y="59014"/>
                  </a:lnTo>
                  <a:lnTo>
                    <a:pt x="3351769" y="59014"/>
                  </a:lnTo>
                  <a:lnTo>
                    <a:pt x="3354412" y="62599"/>
                  </a:lnTo>
                  <a:lnTo>
                    <a:pt x="3357512" y="69493"/>
                  </a:lnTo>
                  <a:lnTo>
                    <a:pt x="3359362" y="77323"/>
                  </a:lnTo>
                  <a:lnTo>
                    <a:pt x="3359805" y="83660"/>
                  </a:lnTo>
                  <a:close/>
                </a:path>
                <a:path w="4123054" h="179069">
                  <a:moveTo>
                    <a:pt x="3307365" y="81234"/>
                  </a:moveTo>
                  <a:lnTo>
                    <a:pt x="3304613" y="80883"/>
                  </a:lnTo>
                  <a:lnTo>
                    <a:pt x="3305308" y="75444"/>
                  </a:lnTo>
                  <a:lnTo>
                    <a:pt x="3307261" y="70903"/>
                  </a:lnTo>
                  <a:lnTo>
                    <a:pt x="3313680" y="63613"/>
                  </a:lnTo>
                  <a:lnTo>
                    <a:pt x="3317481" y="61790"/>
                  </a:lnTo>
                  <a:lnTo>
                    <a:pt x="3331814" y="61790"/>
                  </a:lnTo>
                  <a:lnTo>
                    <a:pt x="3332688" y="62420"/>
                  </a:lnTo>
                  <a:lnTo>
                    <a:pt x="3334427" y="64568"/>
                  </a:lnTo>
                  <a:lnTo>
                    <a:pt x="3318319" y="64568"/>
                  </a:lnTo>
                  <a:lnTo>
                    <a:pt x="3315214" y="66076"/>
                  </a:lnTo>
                  <a:lnTo>
                    <a:pt x="3309718" y="72312"/>
                  </a:lnTo>
                  <a:lnTo>
                    <a:pt x="3308021" y="76275"/>
                  </a:lnTo>
                  <a:lnTo>
                    <a:pt x="3307763" y="78106"/>
                  </a:lnTo>
                  <a:lnTo>
                    <a:pt x="3307365" y="81234"/>
                  </a:lnTo>
                  <a:close/>
                </a:path>
                <a:path w="4123054" h="179069">
                  <a:moveTo>
                    <a:pt x="3340103" y="80883"/>
                  </a:moveTo>
                  <a:lnTo>
                    <a:pt x="3337331" y="80883"/>
                  </a:lnTo>
                  <a:lnTo>
                    <a:pt x="3337331" y="68155"/>
                  </a:lnTo>
                  <a:lnTo>
                    <a:pt x="3332688" y="62420"/>
                  </a:lnTo>
                  <a:lnTo>
                    <a:pt x="3335550" y="64481"/>
                  </a:lnTo>
                  <a:lnTo>
                    <a:pt x="3338965" y="71315"/>
                  </a:lnTo>
                  <a:lnTo>
                    <a:pt x="3340103" y="80883"/>
                  </a:lnTo>
                  <a:close/>
                </a:path>
                <a:path w="4123054" h="179069">
                  <a:moveTo>
                    <a:pt x="3337331" y="80883"/>
                  </a:moveTo>
                  <a:lnTo>
                    <a:pt x="3334550" y="80883"/>
                  </a:lnTo>
                  <a:lnTo>
                    <a:pt x="3334550" y="70006"/>
                  </a:lnTo>
                  <a:lnTo>
                    <a:pt x="3330330" y="64568"/>
                  </a:lnTo>
                  <a:lnTo>
                    <a:pt x="3334427" y="64568"/>
                  </a:lnTo>
                  <a:lnTo>
                    <a:pt x="3337331" y="68155"/>
                  </a:lnTo>
                  <a:lnTo>
                    <a:pt x="3337331" y="80883"/>
                  </a:lnTo>
                  <a:close/>
                </a:path>
                <a:path w="4123054" h="179069">
                  <a:moveTo>
                    <a:pt x="3304613" y="80883"/>
                  </a:moveTo>
                  <a:lnTo>
                    <a:pt x="3304613" y="78106"/>
                  </a:lnTo>
                  <a:lnTo>
                    <a:pt x="3304968" y="78106"/>
                  </a:lnTo>
                  <a:lnTo>
                    <a:pt x="3304613" y="80883"/>
                  </a:lnTo>
                  <a:close/>
                </a:path>
                <a:path w="4123054" h="179069">
                  <a:moveTo>
                    <a:pt x="3340103" y="81234"/>
                  </a:moveTo>
                  <a:lnTo>
                    <a:pt x="3307365" y="81234"/>
                  </a:lnTo>
                  <a:lnTo>
                    <a:pt x="3307763" y="78106"/>
                  </a:lnTo>
                  <a:lnTo>
                    <a:pt x="3334550" y="78106"/>
                  </a:lnTo>
                  <a:lnTo>
                    <a:pt x="3334550" y="80883"/>
                  </a:lnTo>
                  <a:lnTo>
                    <a:pt x="3340103" y="80883"/>
                  </a:lnTo>
                  <a:lnTo>
                    <a:pt x="3340103" y="81234"/>
                  </a:lnTo>
                  <a:close/>
                </a:path>
                <a:path w="4123054" h="179069">
                  <a:moveTo>
                    <a:pt x="3329168" y="119850"/>
                  </a:moveTo>
                  <a:lnTo>
                    <a:pt x="3301803" y="94943"/>
                  </a:lnTo>
                  <a:lnTo>
                    <a:pt x="3359981" y="94943"/>
                  </a:lnTo>
                  <a:lnTo>
                    <a:pt x="3359981" y="97521"/>
                  </a:lnTo>
                  <a:lnTo>
                    <a:pt x="3307556" y="97521"/>
                  </a:lnTo>
                  <a:lnTo>
                    <a:pt x="3304784" y="97719"/>
                  </a:lnTo>
                  <a:lnTo>
                    <a:pt x="3304784" y="100497"/>
                  </a:lnTo>
                  <a:lnTo>
                    <a:pt x="3305455" y="100497"/>
                  </a:lnTo>
                  <a:lnTo>
                    <a:pt x="3306829" y="106186"/>
                  </a:lnTo>
                  <a:lnTo>
                    <a:pt x="3311575" y="112234"/>
                  </a:lnTo>
                  <a:lnTo>
                    <a:pt x="3319022" y="115863"/>
                  </a:lnTo>
                  <a:lnTo>
                    <a:pt x="3329168" y="117072"/>
                  </a:lnTo>
                  <a:lnTo>
                    <a:pt x="3346393" y="117072"/>
                  </a:lnTo>
                  <a:lnTo>
                    <a:pt x="3343633" y="118025"/>
                  </a:lnTo>
                  <a:lnTo>
                    <a:pt x="3336673" y="119389"/>
                  </a:lnTo>
                  <a:lnTo>
                    <a:pt x="3329168" y="119850"/>
                  </a:lnTo>
                  <a:close/>
                </a:path>
                <a:path w="4123054" h="179069">
                  <a:moveTo>
                    <a:pt x="3329168" y="117072"/>
                  </a:moveTo>
                  <a:lnTo>
                    <a:pt x="3319022" y="115863"/>
                  </a:lnTo>
                  <a:lnTo>
                    <a:pt x="3311575" y="112234"/>
                  </a:lnTo>
                  <a:lnTo>
                    <a:pt x="3306829" y="106186"/>
                  </a:lnTo>
                  <a:lnTo>
                    <a:pt x="3304784" y="97719"/>
                  </a:lnTo>
                  <a:lnTo>
                    <a:pt x="3307556" y="97521"/>
                  </a:lnTo>
                  <a:lnTo>
                    <a:pt x="3309358" y="104860"/>
                  </a:lnTo>
                  <a:lnTo>
                    <a:pt x="3313561" y="110102"/>
                  </a:lnTo>
                  <a:lnTo>
                    <a:pt x="3320165" y="113247"/>
                  </a:lnTo>
                  <a:lnTo>
                    <a:pt x="3329168" y="114296"/>
                  </a:lnTo>
                  <a:lnTo>
                    <a:pt x="3345933" y="114296"/>
                  </a:lnTo>
                  <a:lnTo>
                    <a:pt x="3342948" y="115337"/>
                  </a:lnTo>
                  <a:lnTo>
                    <a:pt x="3336281" y="116638"/>
                  </a:lnTo>
                  <a:lnTo>
                    <a:pt x="3329168" y="117072"/>
                  </a:lnTo>
                  <a:close/>
                </a:path>
                <a:path w="4123054" h="179069">
                  <a:moveTo>
                    <a:pt x="3365535" y="100497"/>
                  </a:moveTo>
                  <a:lnTo>
                    <a:pt x="3308286" y="100497"/>
                  </a:lnTo>
                  <a:lnTo>
                    <a:pt x="3307556" y="97521"/>
                  </a:lnTo>
                  <a:lnTo>
                    <a:pt x="3359981" y="97521"/>
                  </a:lnTo>
                  <a:lnTo>
                    <a:pt x="3359981" y="97719"/>
                  </a:lnTo>
                  <a:lnTo>
                    <a:pt x="3365535" y="97719"/>
                  </a:lnTo>
                  <a:lnTo>
                    <a:pt x="3365535" y="100497"/>
                  </a:lnTo>
                  <a:close/>
                </a:path>
                <a:path w="4123054" h="179069">
                  <a:moveTo>
                    <a:pt x="3305455" y="100497"/>
                  </a:moveTo>
                  <a:lnTo>
                    <a:pt x="3304784" y="100497"/>
                  </a:lnTo>
                  <a:lnTo>
                    <a:pt x="3304784" y="97719"/>
                  </a:lnTo>
                  <a:lnTo>
                    <a:pt x="3305455" y="100497"/>
                  </a:lnTo>
                  <a:close/>
                </a:path>
                <a:path w="4123054" h="179069">
                  <a:moveTo>
                    <a:pt x="3345933" y="114296"/>
                  </a:moveTo>
                  <a:lnTo>
                    <a:pt x="3338417" y="114296"/>
                  </a:lnTo>
                  <a:lnTo>
                    <a:pt x="3346523" y="112122"/>
                  </a:lnTo>
                  <a:lnTo>
                    <a:pt x="3357724" y="105119"/>
                  </a:lnTo>
                  <a:lnTo>
                    <a:pt x="3357724" y="110129"/>
                  </a:lnTo>
                  <a:lnTo>
                    <a:pt x="3352171" y="110129"/>
                  </a:lnTo>
                  <a:lnTo>
                    <a:pt x="3352171" y="111588"/>
                  </a:lnTo>
                  <a:lnTo>
                    <a:pt x="3349169" y="113167"/>
                  </a:lnTo>
                  <a:lnTo>
                    <a:pt x="3345933" y="114296"/>
                  </a:lnTo>
                  <a:close/>
                </a:path>
                <a:path w="4123054" h="179069">
                  <a:moveTo>
                    <a:pt x="3352171" y="111588"/>
                  </a:moveTo>
                  <a:lnTo>
                    <a:pt x="3352171" y="110129"/>
                  </a:lnTo>
                  <a:lnTo>
                    <a:pt x="3354943" y="110129"/>
                  </a:lnTo>
                  <a:lnTo>
                    <a:pt x="3352171" y="111588"/>
                  </a:lnTo>
                  <a:close/>
                </a:path>
                <a:path w="4123054" h="179069">
                  <a:moveTo>
                    <a:pt x="3352171" y="114721"/>
                  </a:moveTo>
                  <a:lnTo>
                    <a:pt x="3352171" y="111588"/>
                  </a:lnTo>
                  <a:lnTo>
                    <a:pt x="3354943" y="110129"/>
                  </a:lnTo>
                  <a:lnTo>
                    <a:pt x="3354943" y="113262"/>
                  </a:lnTo>
                  <a:lnTo>
                    <a:pt x="3352171" y="114721"/>
                  </a:lnTo>
                  <a:close/>
                </a:path>
                <a:path w="4123054" h="179069">
                  <a:moveTo>
                    <a:pt x="3354943" y="113262"/>
                  </a:moveTo>
                  <a:lnTo>
                    <a:pt x="3354943" y="110129"/>
                  </a:lnTo>
                  <a:lnTo>
                    <a:pt x="3356419" y="112485"/>
                  </a:lnTo>
                  <a:lnTo>
                    <a:pt x="3354943" y="113262"/>
                  </a:lnTo>
                  <a:close/>
                </a:path>
                <a:path w="4123054" h="179069">
                  <a:moveTo>
                    <a:pt x="3345255" y="136513"/>
                  </a:moveTo>
                  <a:lnTo>
                    <a:pt x="3322920" y="136513"/>
                  </a:lnTo>
                  <a:lnTo>
                    <a:pt x="3332310" y="136101"/>
                  </a:lnTo>
                  <a:lnTo>
                    <a:pt x="3340778" y="134864"/>
                  </a:lnTo>
                  <a:lnTo>
                    <a:pt x="3348322" y="132803"/>
                  </a:lnTo>
                  <a:lnTo>
                    <a:pt x="3354943" y="129917"/>
                  </a:lnTo>
                  <a:lnTo>
                    <a:pt x="3354971" y="113247"/>
                  </a:lnTo>
                  <a:lnTo>
                    <a:pt x="3356419" y="112485"/>
                  </a:lnTo>
                  <a:lnTo>
                    <a:pt x="3354943" y="110129"/>
                  </a:lnTo>
                  <a:lnTo>
                    <a:pt x="3357724" y="110129"/>
                  </a:lnTo>
                  <a:lnTo>
                    <a:pt x="3357724" y="131581"/>
                  </a:lnTo>
                  <a:lnTo>
                    <a:pt x="3356257" y="132366"/>
                  </a:lnTo>
                  <a:lnTo>
                    <a:pt x="3349320" y="135395"/>
                  </a:lnTo>
                  <a:lnTo>
                    <a:pt x="3345255" y="136513"/>
                  </a:lnTo>
                  <a:close/>
                </a:path>
                <a:path w="4123054" h="179069">
                  <a:moveTo>
                    <a:pt x="3346393" y="117072"/>
                  </a:moveTo>
                  <a:lnTo>
                    <a:pt x="3329168" y="117072"/>
                  </a:lnTo>
                  <a:lnTo>
                    <a:pt x="3336281" y="116638"/>
                  </a:lnTo>
                  <a:lnTo>
                    <a:pt x="3342948" y="115337"/>
                  </a:lnTo>
                  <a:lnTo>
                    <a:pt x="3349169" y="113167"/>
                  </a:lnTo>
                  <a:lnTo>
                    <a:pt x="3352171" y="111588"/>
                  </a:lnTo>
                  <a:lnTo>
                    <a:pt x="3352171" y="114721"/>
                  </a:lnTo>
                  <a:lnTo>
                    <a:pt x="3350297" y="115707"/>
                  </a:lnTo>
                  <a:lnTo>
                    <a:pt x="3346393" y="117072"/>
                  </a:lnTo>
                  <a:close/>
                </a:path>
                <a:path w="4123054" h="179069">
                  <a:moveTo>
                    <a:pt x="3352171" y="128106"/>
                  </a:moveTo>
                  <a:lnTo>
                    <a:pt x="3352171" y="114721"/>
                  </a:lnTo>
                  <a:lnTo>
                    <a:pt x="3354943" y="113262"/>
                  </a:lnTo>
                  <a:lnTo>
                    <a:pt x="3354943" y="127469"/>
                  </a:lnTo>
                  <a:lnTo>
                    <a:pt x="3353638" y="127469"/>
                  </a:lnTo>
                  <a:lnTo>
                    <a:pt x="3352171" y="128106"/>
                  </a:lnTo>
                  <a:close/>
                </a:path>
                <a:path w="4123054" h="179069">
                  <a:moveTo>
                    <a:pt x="3352171" y="119850"/>
                  </a:moveTo>
                  <a:lnTo>
                    <a:pt x="3329168" y="119850"/>
                  </a:lnTo>
                  <a:lnTo>
                    <a:pt x="3336673" y="119389"/>
                  </a:lnTo>
                  <a:lnTo>
                    <a:pt x="3343715" y="118009"/>
                  </a:lnTo>
                  <a:lnTo>
                    <a:pt x="3350297" y="115707"/>
                  </a:lnTo>
                  <a:lnTo>
                    <a:pt x="3352171" y="114721"/>
                  </a:lnTo>
                  <a:lnTo>
                    <a:pt x="3352171" y="119850"/>
                  </a:lnTo>
                  <a:close/>
                </a:path>
                <a:path w="4123054" h="179069">
                  <a:moveTo>
                    <a:pt x="3354943" y="129917"/>
                  </a:moveTo>
                  <a:lnTo>
                    <a:pt x="3352171" y="129917"/>
                  </a:lnTo>
                  <a:lnTo>
                    <a:pt x="3352171" y="128106"/>
                  </a:lnTo>
                  <a:lnTo>
                    <a:pt x="3353638" y="127469"/>
                  </a:lnTo>
                  <a:lnTo>
                    <a:pt x="3354943" y="129917"/>
                  </a:lnTo>
                  <a:close/>
                </a:path>
                <a:path w="4123054" h="179069">
                  <a:moveTo>
                    <a:pt x="3354943" y="129917"/>
                  </a:moveTo>
                  <a:lnTo>
                    <a:pt x="3353638" y="127469"/>
                  </a:lnTo>
                  <a:lnTo>
                    <a:pt x="3354943" y="127469"/>
                  </a:lnTo>
                  <a:lnTo>
                    <a:pt x="3354943" y="129917"/>
                  </a:lnTo>
                  <a:close/>
                </a:path>
                <a:path w="4123054" h="179069">
                  <a:moveTo>
                    <a:pt x="3344909" y="133735"/>
                  </a:moveTo>
                  <a:lnTo>
                    <a:pt x="3322920" y="133735"/>
                  </a:lnTo>
                  <a:lnTo>
                    <a:pt x="3331965" y="133344"/>
                  </a:lnTo>
                  <a:lnTo>
                    <a:pt x="3340100" y="132169"/>
                  </a:lnTo>
                  <a:lnTo>
                    <a:pt x="3347325" y="130210"/>
                  </a:lnTo>
                  <a:lnTo>
                    <a:pt x="3352171" y="128106"/>
                  </a:lnTo>
                  <a:lnTo>
                    <a:pt x="3352171" y="129917"/>
                  </a:lnTo>
                  <a:lnTo>
                    <a:pt x="3354943" y="129917"/>
                  </a:lnTo>
                  <a:lnTo>
                    <a:pt x="3348322" y="132803"/>
                  </a:lnTo>
                  <a:lnTo>
                    <a:pt x="3344909" y="133735"/>
                  </a:lnTo>
                  <a:close/>
                </a:path>
                <a:path w="4123054" h="179069">
                  <a:moveTo>
                    <a:pt x="3486378" y="164596"/>
                  </a:moveTo>
                  <a:lnTo>
                    <a:pt x="3457079" y="164596"/>
                  </a:lnTo>
                  <a:lnTo>
                    <a:pt x="3456251" y="163326"/>
                  </a:lnTo>
                  <a:lnTo>
                    <a:pt x="3443673" y="146816"/>
                  </a:lnTo>
                  <a:lnTo>
                    <a:pt x="3434686" y="129036"/>
                  </a:lnTo>
                  <a:lnTo>
                    <a:pt x="3429293" y="108716"/>
                  </a:lnTo>
                  <a:lnTo>
                    <a:pt x="3427495" y="85856"/>
                  </a:lnTo>
                  <a:lnTo>
                    <a:pt x="3429288" y="64266"/>
                  </a:lnTo>
                  <a:lnTo>
                    <a:pt x="3434667" y="43946"/>
                  </a:lnTo>
                  <a:lnTo>
                    <a:pt x="3443632" y="24896"/>
                  </a:lnTo>
                  <a:lnTo>
                    <a:pt x="3456184" y="7116"/>
                  </a:lnTo>
                  <a:lnTo>
                    <a:pt x="3478311" y="7116"/>
                  </a:lnTo>
                  <a:lnTo>
                    <a:pt x="3476744" y="9656"/>
                  </a:lnTo>
                  <a:lnTo>
                    <a:pt x="3458308" y="9656"/>
                  </a:lnTo>
                  <a:lnTo>
                    <a:pt x="3446044" y="26166"/>
                  </a:lnTo>
                  <a:lnTo>
                    <a:pt x="3437284" y="45216"/>
                  </a:lnTo>
                  <a:lnTo>
                    <a:pt x="3432028" y="65536"/>
                  </a:lnTo>
                  <a:lnTo>
                    <a:pt x="3430276" y="85856"/>
                  </a:lnTo>
                  <a:lnTo>
                    <a:pt x="3432028" y="107446"/>
                  </a:lnTo>
                  <a:lnTo>
                    <a:pt x="3437284" y="127766"/>
                  </a:lnTo>
                  <a:lnTo>
                    <a:pt x="3446044" y="145546"/>
                  </a:lnTo>
                  <a:lnTo>
                    <a:pt x="3458308" y="162056"/>
                  </a:lnTo>
                  <a:lnTo>
                    <a:pt x="3477665" y="162056"/>
                  </a:lnTo>
                  <a:lnTo>
                    <a:pt x="3478511" y="163326"/>
                  </a:lnTo>
                  <a:lnTo>
                    <a:pt x="3485216" y="163326"/>
                  </a:lnTo>
                  <a:lnTo>
                    <a:pt x="3486378" y="164596"/>
                  </a:lnTo>
                  <a:close/>
                </a:path>
                <a:path w="4123054" h="179069">
                  <a:moveTo>
                    <a:pt x="3478511" y="163326"/>
                  </a:moveTo>
                  <a:lnTo>
                    <a:pt x="3466672" y="145546"/>
                  </a:lnTo>
                  <a:lnTo>
                    <a:pt x="3458215" y="126496"/>
                  </a:lnTo>
                  <a:lnTo>
                    <a:pt x="3453141" y="107446"/>
                  </a:lnTo>
                  <a:lnTo>
                    <a:pt x="3451450" y="85856"/>
                  </a:lnTo>
                  <a:lnTo>
                    <a:pt x="3453129" y="65536"/>
                  </a:lnTo>
                  <a:lnTo>
                    <a:pt x="3458165" y="45216"/>
                  </a:lnTo>
                  <a:lnTo>
                    <a:pt x="3466559" y="26166"/>
                  </a:lnTo>
                  <a:lnTo>
                    <a:pt x="3478311" y="7116"/>
                  </a:lnTo>
                  <a:lnTo>
                    <a:pt x="3480520" y="9656"/>
                  </a:lnTo>
                  <a:lnTo>
                    <a:pt x="3469019" y="27436"/>
                  </a:lnTo>
                  <a:lnTo>
                    <a:pt x="3460804" y="46486"/>
                  </a:lnTo>
                  <a:lnTo>
                    <a:pt x="3455874" y="65536"/>
                  </a:lnTo>
                  <a:lnTo>
                    <a:pt x="3454231" y="85856"/>
                  </a:lnTo>
                  <a:lnTo>
                    <a:pt x="3455885" y="106176"/>
                  </a:lnTo>
                  <a:lnTo>
                    <a:pt x="3460848" y="126496"/>
                  </a:lnTo>
                  <a:lnTo>
                    <a:pt x="3469119" y="144276"/>
                  </a:lnTo>
                  <a:lnTo>
                    <a:pt x="3480701" y="162056"/>
                  </a:lnTo>
                  <a:lnTo>
                    <a:pt x="3478511" y="163326"/>
                  </a:lnTo>
                  <a:close/>
                </a:path>
                <a:path w="4123054" h="179069">
                  <a:moveTo>
                    <a:pt x="3481935" y="12196"/>
                  </a:moveTo>
                  <a:lnTo>
                    <a:pt x="3480520" y="12196"/>
                  </a:lnTo>
                  <a:lnTo>
                    <a:pt x="3480520" y="9656"/>
                  </a:lnTo>
                  <a:lnTo>
                    <a:pt x="3478311" y="7116"/>
                  </a:lnTo>
                  <a:lnTo>
                    <a:pt x="3486092" y="7116"/>
                  </a:lnTo>
                  <a:lnTo>
                    <a:pt x="3482740" y="10926"/>
                  </a:lnTo>
                  <a:lnTo>
                    <a:pt x="3481935" y="12196"/>
                  </a:lnTo>
                  <a:close/>
                </a:path>
                <a:path w="4123054" h="179069">
                  <a:moveTo>
                    <a:pt x="3458308" y="162056"/>
                  </a:moveTo>
                  <a:lnTo>
                    <a:pt x="3446044" y="145546"/>
                  </a:lnTo>
                  <a:lnTo>
                    <a:pt x="3437284" y="127766"/>
                  </a:lnTo>
                  <a:lnTo>
                    <a:pt x="3432028" y="107446"/>
                  </a:lnTo>
                  <a:lnTo>
                    <a:pt x="3430276" y="85856"/>
                  </a:lnTo>
                  <a:lnTo>
                    <a:pt x="3432028" y="65536"/>
                  </a:lnTo>
                  <a:lnTo>
                    <a:pt x="3437284" y="45216"/>
                  </a:lnTo>
                  <a:lnTo>
                    <a:pt x="3446044" y="26166"/>
                  </a:lnTo>
                  <a:lnTo>
                    <a:pt x="3458308" y="9656"/>
                  </a:lnTo>
                  <a:lnTo>
                    <a:pt x="3458308" y="12196"/>
                  </a:lnTo>
                  <a:lnTo>
                    <a:pt x="3459511" y="12196"/>
                  </a:lnTo>
                  <a:lnTo>
                    <a:pt x="3448456" y="27436"/>
                  </a:lnTo>
                  <a:lnTo>
                    <a:pt x="3439901" y="46486"/>
                  </a:lnTo>
                  <a:lnTo>
                    <a:pt x="3434768" y="65536"/>
                  </a:lnTo>
                  <a:lnTo>
                    <a:pt x="3433057" y="85856"/>
                  </a:lnTo>
                  <a:lnTo>
                    <a:pt x="3434763" y="107446"/>
                  </a:lnTo>
                  <a:lnTo>
                    <a:pt x="3439882" y="126496"/>
                  </a:lnTo>
                  <a:lnTo>
                    <a:pt x="3448415" y="144276"/>
                  </a:lnTo>
                  <a:lnTo>
                    <a:pt x="3460365" y="159516"/>
                  </a:lnTo>
                  <a:lnTo>
                    <a:pt x="3458308" y="159516"/>
                  </a:lnTo>
                  <a:lnTo>
                    <a:pt x="3458308" y="162056"/>
                  </a:lnTo>
                  <a:close/>
                </a:path>
                <a:path w="4123054" h="179069">
                  <a:moveTo>
                    <a:pt x="3459511" y="12196"/>
                  </a:moveTo>
                  <a:lnTo>
                    <a:pt x="3458308" y="12196"/>
                  </a:lnTo>
                  <a:lnTo>
                    <a:pt x="3458308" y="9656"/>
                  </a:lnTo>
                  <a:lnTo>
                    <a:pt x="3460432" y="10926"/>
                  </a:lnTo>
                  <a:lnTo>
                    <a:pt x="3459511" y="12196"/>
                  </a:lnTo>
                  <a:close/>
                </a:path>
                <a:path w="4123054" h="179069">
                  <a:moveTo>
                    <a:pt x="3477665" y="162056"/>
                  </a:moveTo>
                  <a:lnTo>
                    <a:pt x="3458308" y="162056"/>
                  </a:lnTo>
                  <a:lnTo>
                    <a:pt x="3460365" y="159516"/>
                  </a:lnTo>
                  <a:lnTo>
                    <a:pt x="3448415" y="144276"/>
                  </a:lnTo>
                  <a:lnTo>
                    <a:pt x="3439882" y="126496"/>
                  </a:lnTo>
                  <a:lnTo>
                    <a:pt x="3434763" y="107446"/>
                  </a:lnTo>
                  <a:lnTo>
                    <a:pt x="3433057" y="85856"/>
                  </a:lnTo>
                  <a:lnTo>
                    <a:pt x="3434768" y="65536"/>
                  </a:lnTo>
                  <a:lnTo>
                    <a:pt x="3439901" y="46486"/>
                  </a:lnTo>
                  <a:lnTo>
                    <a:pt x="3448456" y="27436"/>
                  </a:lnTo>
                  <a:lnTo>
                    <a:pt x="3460432" y="10926"/>
                  </a:lnTo>
                  <a:lnTo>
                    <a:pt x="3458308" y="9656"/>
                  </a:lnTo>
                  <a:lnTo>
                    <a:pt x="3476744" y="9656"/>
                  </a:lnTo>
                  <a:lnTo>
                    <a:pt x="3466559" y="26166"/>
                  </a:lnTo>
                  <a:lnTo>
                    <a:pt x="3458165" y="45216"/>
                  </a:lnTo>
                  <a:lnTo>
                    <a:pt x="3453129" y="65536"/>
                  </a:lnTo>
                  <a:lnTo>
                    <a:pt x="3451450" y="85856"/>
                  </a:lnTo>
                  <a:lnTo>
                    <a:pt x="3453141" y="107446"/>
                  </a:lnTo>
                  <a:lnTo>
                    <a:pt x="3458215" y="126496"/>
                  </a:lnTo>
                  <a:lnTo>
                    <a:pt x="3466672" y="145546"/>
                  </a:lnTo>
                  <a:lnTo>
                    <a:pt x="3477665" y="162056"/>
                  </a:lnTo>
                  <a:close/>
                </a:path>
                <a:path w="4123054" h="179069">
                  <a:moveTo>
                    <a:pt x="3480701" y="162056"/>
                  </a:moveTo>
                  <a:lnTo>
                    <a:pt x="3469119" y="144276"/>
                  </a:lnTo>
                  <a:lnTo>
                    <a:pt x="3460848" y="126496"/>
                  </a:lnTo>
                  <a:lnTo>
                    <a:pt x="3455885" y="106176"/>
                  </a:lnTo>
                  <a:lnTo>
                    <a:pt x="3454231" y="85856"/>
                  </a:lnTo>
                  <a:lnTo>
                    <a:pt x="3455874" y="65536"/>
                  </a:lnTo>
                  <a:lnTo>
                    <a:pt x="3460804" y="46486"/>
                  </a:lnTo>
                  <a:lnTo>
                    <a:pt x="3469019" y="27436"/>
                  </a:lnTo>
                  <a:lnTo>
                    <a:pt x="3480520" y="9656"/>
                  </a:lnTo>
                  <a:lnTo>
                    <a:pt x="3480520" y="12196"/>
                  </a:lnTo>
                  <a:lnTo>
                    <a:pt x="3481935" y="12196"/>
                  </a:lnTo>
                  <a:lnTo>
                    <a:pt x="3471481" y="28706"/>
                  </a:lnTo>
                  <a:lnTo>
                    <a:pt x="3463438" y="46486"/>
                  </a:lnTo>
                  <a:lnTo>
                    <a:pt x="3458612" y="65536"/>
                  </a:lnTo>
                  <a:lnTo>
                    <a:pt x="3457003" y="85856"/>
                  </a:lnTo>
                  <a:lnTo>
                    <a:pt x="3458621" y="106176"/>
                  </a:lnTo>
                  <a:lnTo>
                    <a:pt x="3463475" y="125226"/>
                  </a:lnTo>
                  <a:lnTo>
                    <a:pt x="3471566" y="143006"/>
                  </a:lnTo>
                  <a:lnTo>
                    <a:pt x="3482083" y="159516"/>
                  </a:lnTo>
                  <a:lnTo>
                    <a:pt x="3480701" y="159516"/>
                  </a:lnTo>
                  <a:lnTo>
                    <a:pt x="3480701" y="162056"/>
                  </a:lnTo>
                  <a:close/>
                </a:path>
                <a:path w="4123054" h="179069">
                  <a:moveTo>
                    <a:pt x="3525393" y="139196"/>
                  </a:moveTo>
                  <a:lnTo>
                    <a:pt x="3491620" y="118876"/>
                  </a:lnTo>
                  <a:lnTo>
                    <a:pt x="3485645" y="92206"/>
                  </a:lnTo>
                  <a:lnTo>
                    <a:pt x="3486379" y="80776"/>
                  </a:lnTo>
                  <a:lnTo>
                    <a:pt x="3511215" y="43946"/>
                  </a:lnTo>
                  <a:lnTo>
                    <a:pt x="3528774" y="40136"/>
                  </a:lnTo>
                  <a:lnTo>
                    <a:pt x="3537093" y="40136"/>
                  </a:lnTo>
                  <a:lnTo>
                    <a:pt x="3541901" y="42676"/>
                  </a:lnTo>
                  <a:lnTo>
                    <a:pt x="3528774" y="42676"/>
                  </a:lnTo>
                  <a:lnTo>
                    <a:pt x="3520146" y="43946"/>
                  </a:lnTo>
                  <a:lnTo>
                    <a:pt x="3491200" y="71886"/>
                  </a:lnTo>
                  <a:lnTo>
                    <a:pt x="3488426" y="92206"/>
                  </a:lnTo>
                  <a:lnTo>
                    <a:pt x="3489049" y="101096"/>
                  </a:lnTo>
                  <a:lnTo>
                    <a:pt x="3510142" y="132846"/>
                  </a:lnTo>
                  <a:lnTo>
                    <a:pt x="3517329" y="135386"/>
                  </a:lnTo>
                  <a:lnTo>
                    <a:pt x="3540119" y="135386"/>
                  </a:lnTo>
                  <a:lnTo>
                    <a:pt x="3534712" y="137926"/>
                  </a:lnTo>
                  <a:lnTo>
                    <a:pt x="3525393" y="139196"/>
                  </a:lnTo>
                  <a:close/>
                </a:path>
                <a:path w="4123054" h="179069">
                  <a:moveTo>
                    <a:pt x="3533992" y="135386"/>
                  </a:moveTo>
                  <a:lnTo>
                    <a:pt x="3517329" y="135386"/>
                  </a:lnTo>
                  <a:lnTo>
                    <a:pt x="3510142" y="132846"/>
                  </a:lnTo>
                  <a:lnTo>
                    <a:pt x="3489049" y="101096"/>
                  </a:lnTo>
                  <a:lnTo>
                    <a:pt x="3488426" y="92206"/>
                  </a:lnTo>
                  <a:lnTo>
                    <a:pt x="3489119" y="80776"/>
                  </a:lnTo>
                  <a:lnTo>
                    <a:pt x="3512396" y="46486"/>
                  </a:lnTo>
                  <a:lnTo>
                    <a:pt x="3528774" y="42676"/>
                  </a:lnTo>
                  <a:lnTo>
                    <a:pt x="3536380" y="43946"/>
                  </a:lnTo>
                  <a:lnTo>
                    <a:pt x="3542967" y="45216"/>
                  </a:lnTo>
                  <a:lnTo>
                    <a:pt x="3528774" y="45216"/>
                  </a:lnTo>
                  <a:lnTo>
                    <a:pt x="3520768" y="46486"/>
                  </a:lnTo>
                  <a:lnTo>
                    <a:pt x="3491852" y="82046"/>
                  </a:lnTo>
                  <a:lnTo>
                    <a:pt x="3491198" y="92206"/>
                  </a:lnTo>
                  <a:lnTo>
                    <a:pt x="3491782" y="101096"/>
                  </a:lnTo>
                  <a:lnTo>
                    <a:pt x="3517951" y="132846"/>
                  </a:lnTo>
                  <a:lnTo>
                    <a:pt x="3538979" y="132846"/>
                  </a:lnTo>
                  <a:lnTo>
                    <a:pt x="3533992" y="135386"/>
                  </a:lnTo>
                  <a:close/>
                </a:path>
                <a:path w="4123054" h="179069">
                  <a:moveTo>
                    <a:pt x="3550643" y="52651"/>
                  </a:moveTo>
                  <a:lnTo>
                    <a:pt x="3548535" y="50296"/>
                  </a:lnTo>
                  <a:lnTo>
                    <a:pt x="3542967" y="45216"/>
                  </a:lnTo>
                  <a:lnTo>
                    <a:pt x="3536380" y="43946"/>
                  </a:lnTo>
                  <a:lnTo>
                    <a:pt x="3528774" y="42676"/>
                  </a:lnTo>
                  <a:lnTo>
                    <a:pt x="3541901" y="42676"/>
                  </a:lnTo>
                  <a:lnTo>
                    <a:pt x="3544304" y="43946"/>
                  </a:lnTo>
                  <a:lnTo>
                    <a:pt x="3550409" y="47756"/>
                  </a:lnTo>
                  <a:lnTo>
                    <a:pt x="3550643" y="48054"/>
                  </a:lnTo>
                  <a:lnTo>
                    <a:pt x="3550643" y="52651"/>
                  </a:lnTo>
                  <a:close/>
                </a:path>
                <a:path w="4123054" h="179069">
                  <a:moveTo>
                    <a:pt x="3553425" y="51588"/>
                  </a:moveTo>
                  <a:lnTo>
                    <a:pt x="3550643" y="48054"/>
                  </a:lnTo>
                  <a:lnTo>
                    <a:pt x="3550643" y="42676"/>
                  </a:lnTo>
                  <a:lnTo>
                    <a:pt x="3583628" y="42676"/>
                  </a:lnTo>
                  <a:lnTo>
                    <a:pt x="3583628" y="45216"/>
                  </a:lnTo>
                  <a:lnTo>
                    <a:pt x="3553425" y="45216"/>
                  </a:lnTo>
                  <a:lnTo>
                    <a:pt x="3553425" y="51588"/>
                  </a:lnTo>
                  <a:close/>
                </a:path>
                <a:path w="4123054" h="179069">
                  <a:moveTo>
                    <a:pt x="3533267" y="132846"/>
                  </a:moveTo>
                  <a:lnTo>
                    <a:pt x="3517951" y="132846"/>
                  </a:lnTo>
                  <a:lnTo>
                    <a:pt x="3511327" y="130306"/>
                  </a:lnTo>
                  <a:lnTo>
                    <a:pt x="3491198" y="92206"/>
                  </a:lnTo>
                  <a:lnTo>
                    <a:pt x="3491852" y="82046"/>
                  </a:lnTo>
                  <a:lnTo>
                    <a:pt x="3513579" y="49026"/>
                  </a:lnTo>
                  <a:lnTo>
                    <a:pt x="3528774" y="45216"/>
                  </a:lnTo>
                  <a:lnTo>
                    <a:pt x="3538585" y="45216"/>
                  </a:lnTo>
                  <a:lnTo>
                    <a:pt x="3545909" y="49026"/>
                  </a:lnTo>
                  <a:lnTo>
                    <a:pt x="3551567" y="57916"/>
                  </a:lnTo>
                  <a:lnTo>
                    <a:pt x="3578075" y="57916"/>
                  </a:lnTo>
                  <a:lnTo>
                    <a:pt x="3578075" y="60456"/>
                  </a:lnTo>
                  <a:lnTo>
                    <a:pt x="3528793" y="60456"/>
                  </a:lnTo>
                  <a:lnTo>
                    <a:pt x="3523269" y="64266"/>
                  </a:lnTo>
                  <a:lnTo>
                    <a:pt x="3515420" y="74426"/>
                  </a:lnTo>
                  <a:lnTo>
                    <a:pt x="3513505" y="82046"/>
                  </a:lnTo>
                  <a:lnTo>
                    <a:pt x="3513505" y="98556"/>
                  </a:lnTo>
                  <a:lnTo>
                    <a:pt x="3515344" y="104906"/>
                  </a:lnTo>
                  <a:lnTo>
                    <a:pt x="3522878" y="115066"/>
                  </a:lnTo>
                  <a:lnTo>
                    <a:pt x="3528126" y="117606"/>
                  </a:lnTo>
                  <a:lnTo>
                    <a:pt x="3551539" y="117606"/>
                  </a:lnTo>
                  <a:lnTo>
                    <a:pt x="3550729" y="118876"/>
                  </a:lnTo>
                  <a:lnTo>
                    <a:pt x="3545936" y="125226"/>
                  </a:lnTo>
                  <a:lnTo>
                    <a:pt x="3540115" y="130306"/>
                  </a:lnTo>
                  <a:lnTo>
                    <a:pt x="3533267" y="132846"/>
                  </a:lnTo>
                  <a:close/>
                </a:path>
                <a:path w="4123054" h="179069">
                  <a:moveTo>
                    <a:pt x="3556206" y="57916"/>
                  </a:moveTo>
                  <a:lnTo>
                    <a:pt x="3551567" y="57916"/>
                  </a:lnTo>
                  <a:lnTo>
                    <a:pt x="3545909" y="49026"/>
                  </a:lnTo>
                  <a:lnTo>
                    <a:pt x="3538585" y="45216"/>
                  </a:lnTo>
                  <a:lnTo>
                    <a:pt x="3542967" y="45216"/>
                  </a:lnTo>
                  <a:lnTo>
                    <a:pt x="3548535" y="50296"/>
                  </a:lnTo>
                  <a:lnTo>
                    <a:pt x="3550643" y="52651"/>
                  </a:lnTo>
                  <a:lnTo>
                    <a:pt x="3550643" y="55376"/>
                  </a:lnTo>
                  <a:lnTo>
                    <a:pt x="3556206" y="55376"/>
                  </a:lnTo>
                  <a:lnTo>
                    <a:pt x="3556206" y="57916"/>
                  </a:lnTo>
                  <a:close/>
                </a:path>
                <a:path w="4123054" h="179069">
                  <a:moveTo>
                    <a:pt x="3556206" y="55376"/>
                  </a:moveTo>
                  <a:lnTo>
                    <a:pt x="3553425" y="55376"/>
                  </a:lnTo>
                  <a:lnTo>
                    <a:pt x="3553425" y="55188"/>
                  </a:lnTo>
                  <a:lnTo>
                    <a:pt x="3555406" y="54106"/>
                  </a:lnTo>
                  <a:lnTo>
                    <a:pt x="3553425" y="51588"/>
                  </a:lnTo>
                  <a:lnTo>
                    <a:pt x="3553425" y="45216"/>
                  </a:lnTo>
                  <a:lnTo>
                    <a:pt x="3556206" y="45216"/>
                  </a:lnTo>
                  <a:lnTo>
                    <a:pt x="3556206" y="55376"/>
                  </a:lnTo>
                  <a:close/>
                </a:path>
                <a:path w="4123054" h="179069">
                  <a:moveTo>
                    <a:pt x="3578075" y="57916"/>
                  </a:moveTo>
                  <a:lnTo>
                    <a:pt x="3556206" y="57916"/>
                  </a:lnTo>
                  <a:lnTo>
                    <a:pt x="3556206" y="45216"/>
                  </a:lnTo>
                  <a:lnTo>
                    <a:pt x="3578075" y="45216"/>
                  </a:lnTo>
                  <a:lnTo>
                    <a:pt x="3578075" y="57916"/>
                  </a:lnTo>
                  <a:close/>
                </a:path>
                <a:path w="4123054" h="179069">
                  <a:moveTo>
                    <a:pt x="3549002" y="172216"/>
                  </a:moveTo>
                  <a:lnTo>
                    <a:pt x="3537290" y="172216"/>
                  </a:lnTo>
                  <a:lnTo>
                    <a:pt x="3547966" y="169676"/>
                  </a:lnTo>
                  <a:lnTo>
                    <a:pt x="3557075" y="165866"/>
                  </a:lnTo>
                  <a:lnTo>
                    <a:pt x="3577970" y="125226"/>
                  </a:lnTo>
                  <a:lnTo>
                    <a:pt x="3578075" y="45216"/>
                  </a:lnTo>
                  <a:lnTo>
                    <a:pt x="3580847" y="45216"/>
                  </a:lnTo>
                  <a:lnTo>
                    <a:pt x="3580748" y="125226"/>
                  </a:lnTo>
                  <a:lnTo>
                    <a:pt x="3566531" y="162056"/>
                  </a:lnTo>
                  <a:lnTo>
                    <a:pt x="3558570" y="168406"/>
                  </a:lnTo>
                  <a:lnTo>
                    <a:pt x="3549002" y="172216"/>
                  </a:lnTo>
                  <a:close/>
                </a:path>
                <a:path w="4123054" h="179069">
                  <a:moveTo>
                    <a:pt x="3544195" y="176026"/>
                  </a:moveTo>
                  <a:lnTo>
                    <a:pt x="3525050" y="176026"/>
                  </a:lnTo>
                  <a:lnTo>
                    <a:pt x="3537828" y="174756"/>
                  </a:lnTo>
                  <a:lnTo>
                    <a:pt x="3549002" y="172216"/>
                  </a:lnTo>
                  <a:lnTo>
                    <a:pt x="3577268" y="145546"/>
                  </a:lnTo>
                  <a:lnTo>
                    <a:pt x="3580847" y="45216"/>
                  </a:lnTo>
                  <a:lnTo>
                    <a:pt x="3583628" y="45216"/>
                  </a:lnTo>
                  <a:lnTo>
                    <a:pt x="3583523" y="125226"/>
                  </a:lnTo>
                  <a:lnTo>
                    <a:pt x="3568436" y="163326"/>
                  </a:lnTo>
                  <a:lnTo>
                    <a:pt x="3550029" y="174756"/>
                  </a:lnTo>
                  <a:lnTo>
                    <a:pt x="3544195" y="176026"/>
                  </a:lnTo>
                  <a:close/>
                </a:path>
                <a:path w="4123054" h="179069">
                  <a:moveTo>
                    <a:pt x="3553082" y="55376"/>
                  </a:moveTo>
                  <a:lnTo>
                    <a:pt x="3550643" y="52651"/>
                  </a:lnTo>
                  <a:lnTo>
                    <a:pt x="3550643" y="48054"/>
                  </a:lnTo>
                  <a:lnTo>
                    <a:pt x="3553425" y="51588"/>
                  </a:lnTo>
                  <a:lnTo>
                    <a:pt x="3553425" y="52836"/>
                  </a:lnTo>
                  <a:lnTo>
                    <a:pt x="3553082" y="52836"/>
                  </a:lnTo>
                  <a:lnTo>
                    <a:pt x="3553082" y="55376"/>
                  </a:lnTo>
                  <a:close/>
                </a:path>
                <a:path w="4123054" h="179069">
                  <a:moveTo>
                    <a:pt x="3553425" y="55188"/>
                  </a:moveTo>
                  <a:lnTo>
                    <a:pt x="3553425" y="51588"/>
                  </a:lnTo>
                  <a:lnTo>
                    <a:pt x="3555406" y="54106"/>
                  </a:lnTo>
                  <a:lnTo>
                    <a:pt x="3553425" y="55188"/>
                  </a:lnTo>
                  <a:close/>
                </a:path>
                <a:path w="4123054" h="179069">
                  <a:moveTo>
                    <a:pt x="3553082" y="55376"/>
                  </a:moveTo>
                  <a:lnTo>
                    <a:pt x="3550643" y="55376"/>
                  </a:lnTo>
                  <a:lnTo>
                    <a:pt x="3550643" y="52651"/>
                  </a:lnTo>
                  <a:lnTo>
                    <a:pt x="3553082" y="55376"/>
                  </a:lnTo>
                  <a:close/>
                </a:path>
                <a:path w="4123054" h="179069">
                  <a:moveTo>
                    <a:pt x="3553082" y="55376"/>
                  </a:moveTo>
                  <a:lnTo>
                    <a:pt x="3553082" y="52836"/>
                  </a:lnTo>
                  <a:lnTo>
                    <a:pt x="3553425" y="52836"/>
                  </a:lnTo>
                  <a:lnTo>
                    <a:pt x="3553425" y="55188"/>
                  </a:lnTo>
                  <a:lnTo>
                    <a:pt x="3553082" y="55376"/>
                  </a:lnTo>
                  <a:close/>
                </a:path>
                <a:path w="4123054" h="179069">
                  <a:moveTo>
                    <a:pt x="3553425" y="55376"/>
                  </a:moveTo>
                  <a:lnTo>
                    <a:pt x="3553082" y="55376"/>
                  </a:lnTo>
                  <a:lnTo>
                    <a:pt x="3553425" y="55188"/>
                  </a:lnTo>
                  <a:lnTo>
                    <a:pt x="3553425" y="55376"/>
                  </a:lnTo>
                  <a:close/>
                </a:path>
                <a:path w="4123054" h="179069">
                  <a:moveTo>
                    <a:pt x="3541328" y="117606"/>
                  </a:moveTo>
                  <a:lnTo>
                    <a:pt x="3528126" y="117606"/>
                  </a:lnTo>
                  <a:lnTo>
                    <a:pt x="3522878" y="115066"/>
                  </a:lnTo>
                  <a:lnTo>
                    <a:pt x="3515344" y="104906"/>
                  </a:lnTo>
                  <a:lnTo>
                    <a:pt x="3513505" y="98556"/>
                  </a:lnTo>
                  <a:lnTo>
                    <a:pt x="3513505" y="82046"/>
                  </a:lnTo>
                  <a:lnTo>
                    <a:pt x="3515420" y="74426"/>
                  </a:lnTo>
                  <a:lnTo>
                    <a:pt x="3523269" y="64266"/>
                  </a:lnTo>
                  <a:lnTo>
                    <a:pt x="3528793" y="60456"/>
                  </a:lnTo>
                  <a:lnTo>
                    <a:pt x="3541995" y="60456"/>
                  </a:lnTo>
                  <a:lnTo>
                    <a:pt x="3547024" y="62996"/>
                  </a:lnTo>
                  <a:lnTo>
                    <a:pt x="3548117" y="64266"/>
                  </a:lnTo>
                  <a:lnTo>
                    <a:pt x="3529736" y="64266"/>
                  </a:lnTo>
                  <a:lnTo>
                    <a:pt x="3524954" y="65536"/>
                  </a:lnTo>
                  <a:lnTo>
                    <a:pt x="3518020" y="75696"/>
                  </a:lnTo>
                  <a:lnTo>
                    <a:pt x="3516277" y="82046"/>
                  </a:lnTo>
                  <a:lnTo>
                    <a:pt x="3516277" y="98556"/>
                  </a:lnTo>
                  <a:lnTo>
                    <a:pt x="3517925" y="103636"/>
                  </a:lnTo>
                  <a:lnTo>
                    <a:pt x="3524526" y="112526"/>
                  </a:lnTo>
                  <a:lnTo>
                    <a:pt x="3529041" y="115066"/>
                  </a:lnTo>
                  <a:lnTo>
                    <a:pt x="3546633" y="115066"/>
                  </a:lnTo>
                  <a:lnTo>
                    <a:pt x="3541328" y="117606"/>
                  </a:lnTo>
                  <a:close/>
                </a:path>
                <a:path w="4123054" h="179069">
                  <a:moveTo>
                    <a:pt x="3565794" y="158246"/>
                  </a:moveTo>
                  <a:lnTo>
                    <a:pt x="3534270" y="158246"/>
                  </a:lnTo>
                  <a:lnTo>
                    <a:pt x="3542080" y="155706"/>
                  </a:lnTo>
                  <a:lnTo>
                    <a:pt x="3553368" y="144276"/>
                  </a:lnTo>
                  <a:lnTo>
                    <a:pt x="3556206" y="136656"/>
                  </a:lnTo>
                  <a:lnTo>
                    <a:pt x="3556206" y="117606"/>
                  </a:lnTo>
                  <a:lnTo>
                    <a:pt x="3541328" y="117606"/>
                  </a:lnTo>
                  <a:lnTo>
                    <a:pt x="3546633" y="115066"/>
                  </a:lnTo>
                  <a:lnTo>
                    <a:pt x="3554596" y="104906"/>
                  </a:lnTo>
                  <a:lnTo>
                    <a:pt x="3556549" y="98556"/>
                  </a:lnTo>
                  <a:lnTo>
                    <a:pt x="3556549" y="78236"/>
                  </a:lnTo>
                  <a:lnTo>
                    <a:pt x="3554672" y="71886"/>
                  </a:lnTo>
                  <a:lnTo>
                    <a:pt x="3547024" y="62996"/>
                  </a:lnTo>
                  <a:lnTo>
                    <a:pt x="3541995" y="60456"/>
                  </a:lnTo>
                  <a:lnTo>
                    <a:pt x="3578075" y="60456"/>
                  </a:lnTo>
                  <a:lnTo>
                    <a:pt x="3577970" y="125226"/>
                  </a:lnTo>
                  <a:lnTo>
                    <a:pt x="3577234" y="134116"/>
                  </a:lnTo>
                  <a:lnTo>
                    <a:pt x="3574711" y="144276"/>
                  </a:lnTo>
                  <a:lnTo>
                    <a:pt x="3570505" y="153166"/>
                  </a:lnTo>
                  <a:lnTo>
                    <a:pt x="3565794" y="158246"/>
                  </a:lnTo>
                  <a:close/>
                </a:path>
                <a:path w="4123054" h="179069">
                  <a:moveTo>
                    <a:pt x="3540433" y="115066"/>
                  </a:moveTo>
                  <a:lnTo>
                    <a:pt x="3529041" y="115066"/>
                  </a:lnTo>
                  <a:lnTo>
                    <a:pt x="3524526" y="112526"/>
                  </a:lnTo>
                  <a:lnTo>
                    <a:pt x="3517925" y="103636"/>
                  </a:lnTo>
                  <a:lnTo>
                    <a:pt x="3516277" y="98556"/>
                  </a:lnTo>
                  <a:lnTo>
                    <a:pt x="3516277" y="82046"/>
                  </a:lnTo>
                  <a:lnTo>
                    <a:pt x="3518020" y="75696"/>
                  </a:lnTo>
                  <a:lnTo>
                    <a:pt x="3524954" y="65536"/>
                  </a:lnTo>
                  <a:lnTo>
                    <a:pt x="3529736" y="64266"/>
                  </a:lnTo>
                  <a:lnTo>
                    <a:pt x="3541128" y="64266"/>
                  </a:lnTo>
                  <a:lnTo>
                    <a:pt x="3545452" y="65536"/>
                  </a:lnTo>
                  <a:lnTo>
                    <a:pt x="3546562" y="66806"/>
                  </a:lnTo>
                  <a:lnTo>
                    <a:pt x="3530669" y="66806"/>
                  </a:lnTo>
                  <a:lnTo>
                    <a:pt x="3526650" y="68076"/>
                  </a:lnTo>
                  <a:lnTo>
                    <a:pt x="3520611" y="76966"/>
                  </a:lnTo>
                  <a:lnTo>
                    <a:pt x="3519058" y="83316"/>
                  </a:lnTo>
                  <a:lnTo>
                    <a:pt x="3519058" y="97286"/>
                  </a:lnTo>
                  <a:lnTo>
                    <a:pt x="3520516" y="102366"/>
                  </a:lnTo>
                  <a:lnTo>
                    <a:pt x="3526174" y="109986"/>
                  </a:lnTo>
                  <a:lnTo>
                    <a:pt x="3529955" y="112526"/>
                  </a:lnTo>
                  <a:lnTo>
                    <a:pt x="3545024" y="112526"/>
                  </a:lnTo>
                  <a:lnTo>
                    <a:pt x="3540433" y="115066"/>
                  </a:lnTo>
                  <a:close/>
                </a:path>
                <a:path w="4123054" h="179069">
                  <a:moveTo>
                    <a:pt x="3546633" y="115066"/>
                  </a:moveTo>
                  <a:lnTo>
                    <a:pt x="3540433" y="115066"/>
                  </a:lnTo>
                  <a:lnTo>
                    <a:pt x="3545024" y="112526"/>
                  </a:lnTo>
                  <a:lnTo>
                    <a:pt x="3552025" y="103636"/>
                  </a:lnTo>
                  <a:lnTo>
                    <a:pt x="3553768" y="98556"/>
                  </a:lnTo>
                  <a:lnTo>
                    <a:pt x="3553768" y="78236"/>
                  </a:lnTo>
                  <a:lnTo>
                    <a:pt x="3552110" y="73156"/>
                  </a:lnTo>
                  <a:lnTo>
                    <a:pt x="3545452" y="65536"/>
                  </a:lnTo>
                  <a:lnTo>
                    <a:pt x="3541128" y="64266"/>
                  </a:lnTo>
                  <a:lnTo>
                    <a:pt x="3548117" y="64266"/>
                  </a:lnTo>
                  <a:lnTo>
                    <a:pt x="3554672" y="71886"/>
                  </a:lnTo>
                  <a:lnTo>
                    <a:pt x="3556549" y="78236"/>
                  </a:lnTo>
                  <a:lnTo>
                    <a:pt x="3556549" y="98556"/>
                  </a:lnTo>
                  <a:lnTo>
                    <a:pt x="3554596" y="104906"/>
                  </a:lnTo>
                  <a:lnTo>
                    <a:pt x="3546633" y="115066"/>
                  </a:lnTo>
                  <a:close/>
                </a:path>
                <a:path w="4123054" h="179069">
                  <a:moveTo>
                    <a:pt x="3545024" y="112526"/>
                  </a:moveTo>
                  <a:lnTo>
                    <a:pt x="3539547" y="112526"/>
                  </a:lnTo>
                  <a:lnTo>
                    <a:pt x="3543414" y="109986"/>
                  </a:lnTo>
                  <a:lnTo>
                    <a:pt x="3549443" y="102366"/>
                  </a:lnTo>
                  <a:lnTo>
                    <a:pt x="3550996" y="97286"/>
                  </a:lnTo>
                  <a:lnTo>
                    <a:pt x="3550996" y="79506"/>
                  </a:lnTo>
                  <a:lnTo>
                    <a:pt x="3549548" y="74426"/>
                  </a:lnTo>
                  <a:lnTo>
                    <a:pt x="3543881" y="68076"/>
                  </a:lnTo>
                  <a:lnTo>
                    <a:pt x="3540271" y="66806"/>
                  </a:lnTo>
                  <a:lnTo>
                    <a:pt x="3546562" y="66806"/>
                  </a:lnTo>
                  <a:lnTo>
                    <a:pt x="3552110" y="73156"/>
                  </a:lnTo>
                  <a:lnTo>
                    <a:pt x="3553768" y="78236"/>
                  </a:lnTo>
                  <a:lnTo>
                    <a:pt x="3553768" y="98556"/>
                  </a:lnTo>
                  <a:lnTo>
                    <a:pt x="3552025" y="103636"/>
                  </a:lnTo>
                  <a:lnTo>
                    <a:pt x="3545024" y="112526"/>
                  </a:lnTo>
                  <a:close/>
                </a:path>
                <a:path w="4123054" h="179069">
                  <a:moveTo>
                    <a:pt x="3538979" y="132846"/>
                  </a:moveTo>
                  <a:lnTo>
                    <a:pt x="3533267" y="132846"/>
                  </a:lnTo>
                  <a:lnTo>
                    <a:pt x="3540115" y="130306"/>
                  </a:lnTo>
                  <a:lnTo>
                    <a:pt x="3545936" y="125226"/>
                  </a:lnTo>
                  <a:lnTo>
                    <a:pt x="3550729" y="118876"/>
                  </a:lnTo>
                  <a:lnTo>
                    <a:pt x="3551539" y="117606"/>
                  </a:lnTo>
                  <a:lnTo>
                    <a:pt x="3556206" y="117606"/>
                  </a:lnTo>
                  <a:lnTo>
                    <a:pt x="3556206" y="121416"/>
                  </a:lnTo>
                  <a:lnTo>
                    <a:pt x="3550643" y="121416"/>
                  </a:lnTo>
                  <a:lnTo>
                    <a:pt x="3550643" y="124368"/>
                  </a:lnTo>
                  <a:lnTo>
                    <a:pt x="3547836" y="127766"/>
                  </a:lnTo>
                  <a:lnTo>
                    <a:pt x="3541473" y="131576"/>
                  </a:lnTo>
                  <a:lnTo>
                    <a:pt x="3538979" y="132846"/>
                  </a:lnTo>
                  <a:close/>
                </a:path>
                <a:path w="4123054" h="179069">
                  <a:moveTo>
                    <a:pt x="3550643" y="124368"/>
                  </a:moveTo>
                  <a:lnTo>
                    <a:pt x="3550643" y="121416"/>
                  </a:lnTo>
                  <a:lnTo>
                    <a:pt x="3553082" y="121416"/>
                  </a:lnTo>
                  <a:lnTo>
                    <a:pt x="3550643" y="124368"/>
                  </a:lnTo>
                  <a:close/>
                </a:path>
                <a:path w="4123054" h="179069">
                  <a:moveTo>
                    <a:pt x="3550643" y="128015"/>
                  </a:moveTo>
                  <a:lnTo>
                    <a:pt x="3550643" y="124368"/>
                  </a:lnTo>
                  <a:lnTo>
                    <a:pt x="3553082" y="121416"/>
                  </a:lnTo>
                  <a:lnTo>
                    <a:pt x="3553082" y="123956"/>
                  </a:lnTo>
                  <a:lnTo>
                    <a:pt x="3553425" y="123956"/>
                  </a:lnTo>
                  <a:lnTo>
                    <a:pt x="3553425" y="124915"/>
                  </a:lnTo>
                  <a:lnTo>
                    <a:pt x="3550643" y="128015"/>
                  </a:lnTo>
                  <a:close/>
                </a:path>
                <a:path w="4123054" h="179069">
                  <a:moveTo>
                    <a:pt x="3553425" y="123956"/>
                  </a:moveTo>
                  <a:lnTo>
                    <a:pt x="3553082" y="123956"/>
                  </a:lnTo>
                  <a:lnTo>
                    <a:pt x="3553082" y="121416"/>
                  </a:lnTo>
                  <a:lnTo>
                    <a:pt x="3553425" y="121601"/>
                  </a:lnTo>
                  <a:lnTo>
                    <a:pt x="3553425" y="123956"/>
                  </a:lnTo>
                  <a:close/>
                </a:path>
                <a:path w="4123054" h="179069">
                  <a:moveTo>
                    <a:pt x="3553425" y="121601"/>
                  </a:moveTo>
                  <a:lnTo>
                    <a:pt x="3553082" y="121416"/>
                  </a:lnTo>
                  <a:lnTo>
                    <a:pt x="3553425" y="121416"/>
                  </a:lnTo>
                  <a:lnTo>
                    <a:pt x="3553425" y="121601"/>
                  </a:lnTo>
                  <a:close/>
                </a:path>
                <a:path w="4123054" h="179069">
                  <a:moveTo>
                    <a:pt x="3542080" y="155706"/>
                  </a:moveTo>
                  <a:lnTo>
                    <a:pt x="3533517" y="155706"/>
                  </a:lnTo>
                  <a:lnTo>
                    <a:pt x="3540699" y="153166"/>
                  </a:lnTo>
                  <a:lnTo>
                    <a:pt x="3550882" y="143006"/>
                  </a:lnTo>
                  <a:lnTo>
                    <a:pt x="3553425" y="136656"/>
                  </a:lnTo>
                  <a:lnTo>
                    <a:pt x="3553425" y="124915"/>
                  </a:lnTo>
                  <a:lnTo>
                    <a:pt x="3555425" y="122686"/>
                  </a:lnTo>
                  <a:lnTo>
                    <a:pt x="3553425" y="121601"/>
                  </a:lnTo>
                  <a:lnTo>
                    <a:pt x="3553425" y="121416"/>
                  </a:lnTo>
                  <a:lnTo>
                    <a:pt x="3556206" y="121416"/>
                  </a:lnTo>
                  <a:lnTo>
                    <a:pt x="3556206" y="136656"/>
                  </a:lnTo>
                  <a:lnTo>
                    <a:pt x="3553368" y="144276"/>
                  </a:lnTo>
                  <a:lnTo>
                    <a:pt x="3542080" y="155706"/>
                  </a:lnTo>
                  <a:close/>
                </a:path>
                <a:path w="4123054" h="179069">
                  <a:moveTo>
                    <a:pt x="3553425" y="124915"/>
                  </a:moveTo>
                  <a:lnTo>
                    <a:pt x="3553425" y="121601"/>
                  </a:lnTo>
                  <a:lnTo>
                    <a:pt x="3555425" y="122686"/>
                  </a:lnTo>
                  <a:lnTo>
                    <a:pt x="3553425" y="124915"/>
                  </a:lnTo>
                  <a:close/>
                </a:path>
                <a:path w="4123054" h="179069">
                  <a:moveTo>
                    <a:pt x="3540119" y="135386"/>
                  </a:moveTo>
                  <a:lnTo>
                    <a:pt x="3533992" y="135386"/>
                  </a:lnTo>
                  <a:lnTo>
                    <a:pt x="3541473" y="131576"/>
                  </a:lnTo>
                  <a:lnTo>
                    <a:pt x="3547836" y="127766"/>
                  </a:lnTo>
                  <a:lnTo>
                    <a:pt x="3550643" y="124368"/>
                  </a:lnTo>
                  <a:lnTo>
                    <a:pt x="3550643" y="128015"/>
                  </a:lnTo>
                  <a:lnTo>
                    <a:pt x="3549728" y="129036"/>
                  </a:lnTo>
                  <a:lnTo>
                    <a:pt x="3542823" y="134116"/>
                  </a:lnTo>
                  <a:lnTo>
                    <a:pt x="3540119" y="135386"/>
                  </a:lnTo>
                  <a:close/>
                </a:path>
                <a:path w="4123054" h="179069">
                  <a:moveTo>
                    <a:pt x="3541972" y="151896"/>
                  </a:moveTo>
                  <a:lnTo>
                    <a:pt x="3532774" y="151896"/>
                  </a:lnTo>
                  <a:lnTo>
                    <a:pt x="3539309" y="150626"/>
                  </a:lnTo>
                  <a:lnTo>
                    <a:pt x="3548386" y="141736"/>
                  </a:lnTo>
                  <a:lnTo>
                    <a:pt x="3550643" y="135386"/>
                  </a:lnTo>
                  <a:lnTo>
                    <a:pt x="3550643" y="128015"/>
                  </a:lnTo>
                  <a:lnTo>
                    <a:pt x="3553425" y="124915"/>
                  </a:lnTo>
                  <a:lnTo>
                    <a:pt x="3553425" y="136656"/>
                  </a:lnTo>
                  <a:lnTo>
                    <a:pt x="3550882" y="143006"/>
                  </a:lnTo>
                  <a:lnTo>
                    <a:pt x="3541972" y="151896"/>
                  </a:lnTo>
                  <a:close/>
                </a:path>
                <a:path w="4123054" h="179069">
                  <a:moveTo>
                    <a:pt x="3525050" y="178566"/>
                  </a:moveTo>
                  <a:lnTo>
                    <a:pt x="3516214" y="177296"/>
                  </a:lnTo>
                  <a:lnTo>
                    <a:pt x="3508323" y="177296"/>
                  </a:lnTo>
                  <a:lnTo>
                    <a:pt x="3501372" y="174756"/>
                  </a:lnTo>
                  <a:lnTo>
                    <a:pt x="3495360" y="172216"/>
                  </a:lnTo>
                  <a:lnTo>
                    <a:pt x="3493808" y="172216"/>
                  </a:lnTo>
                  <a:lnTo>
                    <a:pt x="3493808" y="143006"/>
                  </a:lnTo>
                  <a:lnTo>
                    <a:pt x="3497980" y="144276"/>
                  </a:lnTo>
                  <a:lnTo>
                    <a:pt x="3502340" y="146816"/>
                  </a:lnTo>
                  <a:lnTo>
                    <a:pt x="3496579" y="146816"/>
                  </a:lnTo>
                  <a:lnTo>
                    <a:pt x="3495179" y="149356"/>
                  </a:lnTo>
                  <a:lnTo>
                    <a:pt x="3496579" y="150096"/>
                  </a:lnTo>
                  <a:lnTo>
                    <a:pt x="3496579" y="170946"/>
                  </a:lnTo>
                  <a:lnTo>
                    <a:pt x="3502296" y="172216"/>
                  </a:lnTo>
                  <a:lnTo>
                    <a:pt x="3508947" y="174756"/>
                  </a:lnTo>
                  <a:lnTo>
                    <a:pt x="3516531" y="174756"/>
                  </a:lnTo>
                  <a:lnTo>
                    <a:pt x="3525050" y="176026"/>
                  </a:lnTo>
                  <a:lnTo>
                    <a:pt x="3544195" y="176026"/>
                  </a:lnTo>
                  <a:lnTo>
                    <a:pt x="3538360" y="177296"/>
                  </a:lnTo>
                  <a:lnTo>
                    <a:pt x="3525050" y="178566"/>
                  </a:lnTo>
                  <a:close/>
                </a:path>
                <a:path w="4123054" h="179069">
                  <a:moveTo>
                    <a:pt x="3496579" y="150096"/>
                  </a:moveTo>
                  <a:lnTo>
                    <a:pt x="3495179" y="149356"/>
                  </a:lnTo>
                  <a:lnTo>
                    <a:pt x="3496579" y="146816"/>
                  </a:lnTo>
                  <a:lnTo>
                    <a:pt x="3496579" y="150096"/>
                  </a:lnTo>
                  <a:close/>
                </a:path>
                <a:path w="4123054" h="179069">
                  <a:moveTo>
                    <a:pt x="3499361" y="151568"/>
                  </a:moveTo>
                  <a:lnTo>
                    <a:pt x="3496579" y="150096"/>
                  </a:lnTo>
                  <a:lnTo>
                    <a:pt x="3496579" y="146816"/>
                  </a:lnTo>
                  <a:lnTo>
                    <a:pt x="3499361" y="148357"/>
                  </a:lnTo>
                  <a:lnTo>
                    <a:pt x="3499361" y="151568"/>
                  </a:lnTo>
                  <a:close/>
                </a:path>
                <a:path w="4123054" h="179069">
                  <a:moveTo>
                    <a:pt x="3499361" y="148357"/>
                  </a:moveTo>
                  <a:lnTo>
                    <a:pt x="3496579" y="146816"/>
                  </a:lnTo>
                  <a:lnTo>
                    <a:pt x="3499361" y="146816"/>
                  </a:lnTo>
                  <a:lnTo>
                    <a:pt x="3499361" y="148357"/>
                  </a:lnTo>
                  <a:close/>
                </a:path>
                <a:path w="4123054" h="179069">
                  <a:moveTo>
                    <a:pt x="3533517" y="155706"/>
                  </a:moveTo>
                  <a:lnTo>
                    <a:pt x="3524269" y="155706"/>
                  </a:lnTo>
                  <a:lnTo>
                    <a:pt x="3510360" y="153166"/>
                  </a:lnTo>
                  <a:lnTo>
                    <a:pt x="3503454" y="150626"/>
                  </a:lnTo>
                  <a:lnTo>
                    <a:pt x="3499361" y="148357"/>
                  </a:lnTo>
                  <a:lnTo>
                    <a:pt x="3499361" y="146816"/>
                  </a:lnTo>
                  <a:lnTo>
                    <a:pt x="3502340" y="146816"/>
                  </a:lnTo>
                  <a:lnTo>
                    <a:pt x="3504520" y="148086"/>
                  </a:lnTo>
                  <a:lnTo>
                    <a:pt x="3511081" y="150626"/>
                  </a:lnTo>
                  <a:lnTo>
                    <a:pt x="3517664" y="151896"/>
                  </a:lnTo>
                  <a:lnTo>
                    <a:pt x="3541972" y="151896"/>
                  </a:lnTo>
                  <a:lnTo>
                    <a:pt x="3540699" y="153166"/>
                  </a:lnTo>
                  <a:lnTo>
                    <a:pt x="3533517" y="155706"/>
                  </a:lnTo>
                  <a:close/>
                </a:path>
                <a:path w="4123054" h="179069">
                  <a:moveTo>
                    <a:pt x="3534270" y="158246"/>
                  </a:moveTo>
                  <a:lnTo>
                    <a:pt x="3524269" y="158246"/>
                  </a:lnTo>
                  <a:lnTo>
                    <a:pt x="3509631" y="155706"/>
                  </a:lnTo>
                  <a:lnTo>
                    <a:pt x="3502382" y="153166"/>
                  </a:lnTo>
                  <a:lnTo>
                    <a:pt x="3499361" y="151568"/>
                  </a:lnTo>
                  <a:lnTo>
                    <a:pt x="3499361" y="148357"/>
                  </a:lnTo>
                  <a:lnTo>
                    <a:pt x="3503454" y="150626"/>
                  </a:lnTo>
                  <a:lnTo>
                    <a:pt x="3510360" y="153166"/>
                  </a:lnTo>
                  <a:lnTo>
                    <a:pt x="3524269" y="155706"/>
                  </a:lnTo>
                  <a:lnTo>
                    <a:pt x="3542080" y="155706"/>
                  </a:lnTo>
                  <a:lnTo>
                    <a:pt x="3534270" y="158246"/>
                  </a:lnTo>
                  <a:close/>
                </a:path>
                <a:path w="4123054" h="179069">
                  <a:moveTo>
                    <a:pt x="3496579" y="170946"/>
                  </a:moveTo>
                  <a:lnTo>
                    <a:pt x="3496579" y="150096"/>
                  </a:lnTo>
                  <a:lnTo>
                    <a:pt x="3499361" y="151568"/>
                  </a:lnTo>
                  <a:lnTo>
                    <a:pt x="3499361" y="168406"/>
                  </a:lnTo>
                  <a:lnTo>
                    <a:pt x="3497799" y="168406"/>
                  </a:lnTo>
                  <a:lnTo>
                    <a:pt x="3496579" y="170946"/>
                  </a:lnTo>
                  <a:close/>
                </a:path>
                <a:path w="4123054" h="179069">
                  <a:moveTo>
                    <a:pt x="3537290" y="172216"/>
                  </a:moveTo>
                  <a:lnTo>
                    <a:pt x="3516847" y="172216"/>
                  </a:lnTo>
                  <a:lnTo>
                    <a:pt x="3509570" y="170946"/>
                  </a:lnTo>
                  <a:lnTo>
                    <a:pt x="3503221" y="169676"/>
                  </a:lnTo>
                  <a:lnTo>
                    <a:pt x="3499361" y="168772"/>
                  </a:lnTo>
                  <a:lnTo>
                    <a:pt x="3499361" y="151568"/>
                  </a:lnTo>
                  <a:lnTo>
                    <a:pt x="3502382" y="153166"/>
                  </a:lnTo>
                  <a:lnTo>
                    <a:pt x="3509631" y="155706"/>
                  </a:lnTo>
                  <a:lnTo>
                    <a:pt x="3524269" y="158246"/>
                  </a:lnTo>
                  <a:lnTo>
                    <a:pt x="3565794" y="158246"/>
                  </a:lnTo>
                  <a:lnTo>
                    <a:pt x="3564617" y="159516"/>
                  </a:lnTo>
                  <a:lnTo>
                    <a:pt x="3557075" y="165866"/>
                  </a:lnTo>
                  <a:lnTo>
                    <a:pt x="3547966" y="169676"/>
                  </a:lnTo>
                  <a:lnTo>
                    <a:pt x="3537290" y="172216"/>
                  </a:lnTo>
                  <a:close/>
                </a:path>
                <a:path w="4123054" h="179069">
                  <a:moveTo>
                    <a:pt x="3458308" y="162056"/>
                  </a:moveTo>
                  <a:lnTo>
                    <a:pt x="3458308" y="159516"/>
                  </a:lnTo>
                  <a:lnTo>
                    <a:pt x="3460365" y="159516"/>
                  </a:lnTo>
                  <a:lnTo>
                    <a:pt x="3458308" y="162056"/>
                  </a:lnTo>
                  <a:close/>
                </a:path>
                <a:path w="4123054" h="179069">
                  <a:moveTo>
                    <a:pt x="3485216" y="163326"/>
                  </a:moveTo>
                  <a:lnTo>
                    <a:pt x="3478511" y="163326"/>
                  </a:lnTo>
                  <a:lnTo>
                    <a:pt x="3480701" y="162056"/>
                  </a:lnTo>
                  <a:lnTo>
                    <a:pt x="3480701" y="159516"/>
                  </a:lnTo>
                  <a:lnTo>
                    <a:pt x="3482083" y="159516"/>
                  </a:lnTo>
                  <a:lnTo>
                    <a:pt x="3482892" y="160786"/>
                  </a:lnTo>
                  <a:lnTo>
                    <a:pt x="3485216" y="163326"/>
                  </a:lnTo>
                  <a:close/>
                </a:path>
                <a:path w="4123054" h="179069">
                  <a:moveTo>
                    <a:pt x="3525050" y="176026"/>
                  </a:moveTo>
                  <a:lnTo>
                    <a:pt x="3516531" y="174756"/>
                  </a:lnTo>
                  <a:lnTo>
                    <a:pt x="3508947" y="174756"/>
                  </a:lnTo>
                  <a:lnTo>
                    <a:pt x="3502296" y="172216"/>
                  </a:lnTo>
                  <a:lnTo>
                    <a:pt x="3496579" y="170946"/>
                  </a:lnTo>
                  <a:lnTo>
                    <a:pt x="3497799" y="168406"/>
                  </a:lnTo>
                  <a:lnTo>
                    <a:pt x="3499361" y="168772"/>
                  </a:lnTo>
                  <a:lnTo>
                    <a:pt x="3499361" y="170946"/>
                  </a:lnTo>
                  <a:lnTo>
                    <a:pt x="3509570" y="170946"/>
                  </a:lnTo>
                  <a:lnTo>
                    <a:pt x="3516847" y="172216"/>
                  </a:lnTo>
                  <a:lnTo>
                    <a:pt x="3549002" y="172216"/>
                  </a:lnTo>
                  <a:lnTo>
                    <a:pt x="3537828" y="174756"/>
                  </a:lnTo>
                  <a:lnTo>
                    <a:pt x="3525050" y="176026"/>
                  </a:lnTo>
                  <a:close/>
                </a:path>
                <a:path w="4123054" h="179069">
                  <a:moveTo>
                    <a:pt x="3499361" y="168772"/>
                  </a:moveTo>
                  <a:lnTo>
                    <a:pt x="3497799" y="168406"/>
                  </a:lnTo>
                  <a:lnTo>
                    <a:pt x="3499361" y="168406"/>
                  </a:lnTo>
                  <a:lnTo>
                    <a:pt x="3499361" y="168772"/>
                  </a:lnTo>
                  <a:close/>
                </a:path>
                <a:path w="4123054" h="179069">
                  <a:moveTo>
                    <a:pt x="3509570" y="170946"/>
                  </a:moveTo>
                  <a:lnTo>
                    <a:pt x="3499361" y="170946"/>
                  </a:lnTo>
                  <a:lnTo>
                    <a:pt x="3499361" y="168772"/>
                  </a:lnTo>
                  <a:lnTo>
                    <a:pt x="3503221" y="169676"/>
                  </a:lnTo>
                  <a:lnTo>
                    <a:pt x="3509570" y="170946"/>
                  </a:lnTo>
                  <a:close/>
                </a:path>
                <a:path w="4123054" h="179069">
                  <a:moveTo>
                    <a:pt x="3633959" y="57055"/>
                  </a:moveTo>
                  <a:lnTo>
                    <a:pt x="3633959" y="51545"/>
                  </a:lnTo>
                  <a:lnTo>
                    <a:pt x="3639015" y="46107"/>
                  </a:lnTo>
                  <a:lnTo>
                    <a:pt x="3646256" y="42378"/>
                  </a:lnTo>
                  <a:lnTo>
                    <a:pt x="3654961" y="41135"/>
                  </a:lnTo>
                  <a:lnTo>
                    <a:pt x="3658238" y="41135"/>
                  </a:lnTo>
                  <a:lnTo>
                    <a:pt x="3660857" y="41557"/>
                  </a:lnTo>
                  <a:lnTo>
                    <a:pt x="3664505" y="43123"/>
                  </a:lnTo>
                  <a:lnTo>
                    <a:pt x="3664505" y="43913"/>
                  </a:lnTo>
                  <a:lnTo>
                    <a:pt x="3654961" y="43913"/>
                  </a:lnTo>
                  <a:lnTo>
                    <a:pt x="3647153" y="45041"/>
                  </a:lnTo>
                  <a:lnTo>
                    <a:pt x="3640645" y="48425"/>
                  </a:lnTo>
                  <a:lnTo>
                    <a:pt x="3635437" y="54067"/>
                  </a:lnTo>
                  <a:lnTo>
                    <a:pt x="3633959" y="57055"/>
                  </a:lnTo>
                  <a:close/>
                </a:path>
                <a:path w="4123054" h="179069">
                  <a:moveTo>
                    <a:pt x="3633959" y="137120"/>
                  </a:moveTo>
                  <a:lnTo>
                    <a:pt x="3600983" y="137120"/>
                  </a:lnTo>
                  <a:lnTo>
                    <a:pt x="3600983" y="42697"/>
                  </a:lnTo>
                  <a:lnTo>
                    <a:pt x="3633959" y="42697"/>
                  </a:lnTo>
                  <a:lnTo>
                    <a:pt x="3633959" y="45475"/>
                  </a:lnTo>
                  <a:lnTo>
                    <a:pt x="3603764" y="45475"/>
                  </a:lnTo>
                  <a:lnTo>
                    <a:pt x="3603764" y="134343"/>
                  </a:lnTo>
                  <a:lnTo>
                    <a:pt x="3633959" y="134343"/>
                  </a:lnTo>
                  <a:lnTo>
                    <a:pt x="3633959" y="137120"/>
                  </a:lnTo>
                  <a:close/>
                </a:path>
                <a:path w="4123054" h="179069">
                  <a:moveTo>
                    <a:pt x="3634604" y="61964"/>
                  </a:moveTo>
                  <a:lnTo>
                    <a:pt x="3633959" y="61964"/>
                  </a:lnTo>
                  <a:lnTo>
                    <a:pt x="3633959" y="57055"/>
                  </a:lnTo>
                  <a:lnTo>
                    <a:pt x="3635437" y="54067"/>
                  </a:lnTo>
                  <a:lnTo>
                    <a:pt x="3640645" y="48425"/>
                  </a:lnTo>
                  <a:lnTo>
                    <a:pt x="3647153" y="45041"/>
                  </a:lnTo>
                  <a:lnTo>
                    <a:pt x="3654961" y="43913"/>
                  </a:lnTo>
                  <a:lnTo>
                    <a:pt x="3657857" y="43913"/>
                  </a:lnTo>
                  <a:lnTo>
                    <a:pt x="3660114" y="44259"/>
                  </a:lnTo>
                  <a:lnTo>
                    <a:pt x="3661733" y="44954"/>
                  </a:lnTo>
                  <a:lnTo>
                    <a:pt x="3658952" y="44954"/>
                  </a:lnTo>
                  <a:lnTo>
                    <a:pt x="3658952" y="46690"/>
                  </a:lnTo>
                  <a:lnTo>
                    <a:pt x="3654961" y="46690"/>
                  </a:lnTo>
                  <a:lnTo>
                    <a:pt x="3648046" y="47704"/>
                  </a:lnTo>
                  <a:lnTo>
                    <a:pt x="3642272" y="50744"/>
                  </a:lnTo>
                  <a:lnTo>
                    <a:pt x="3637637" y="55812"/>
                  </a:lnTo>
                  <a:lnTo>
                    <a:pt x="3634604" y="61964"/>
                  </a:lnTo>
                  <a:close/>
                </a:path>
                <a:path w="4123054" h="179069">
                  <a:moveTo>
                    <a:pt x="3664505" y="70208"/>
                  </a:moveTo>
                  <a:lnTo>
                    <a:pt x="3661733" y="70208"/>
                  </a:lnTo>
                  <a:lnTo>
                    <a:pt x="3663057" y="67769"/>
                  </a:lnTo>
                  <a:lnTo>
                    <a:pt x="3661733" y="67048"/>
                  </a:lnTo>
                  <a:lnTo>
                    <a:pt x="3661733" y="44954"/>
                  </a:lnTo>
                  <a:lnTo>
                    <a:pt x="3660114" y="44259"/>
                  </a:lnTo>
                  <a:lnTo>
                    <a:pt x="3657857" y="43913"/>
                  </a:lnTo>
                  <a:lnTo>
                    <a:pt x="3664505" y="43913"/>
                  </a:lnTo>
                  <a:lnTo>
                    <a:pt x="3664505" y="70208"/>
                  </a:lnTo>
                  <a:close/>
                </a:path>
                <a:path w="4123054" h="179069">
                  <a:moveTo>
                    <a:pt x="3660638" y="47506"/>
                  </a:moveTo>
                  <a:lnTo>
                    <a:pt x="3659371" y="46962"/>
                  </a:lnTo>
                  <a:lnTo>
                    <a:pt x="3658952" y="46902"/>
                  </a:lnTo>
                  <a:lnTo>
                    <a:pt x="3658952" y="44954"/>
                  </a:lnTo>
                  <a:lnTo>
                    <a:pt x="3661733" y="44954"/>
                  </a:lnTo>
                  <a:lnTo>
                    <a:pt x="3660638" y="47506"/>
                  </a:lnTo>
                  <a:close/>
                </a:path>
                <a:path w="4123054" h="179069">
                  <a:moveTo>
                    <a:pt x="3661733" y="47506"/>
                  </a:moveTo>
                  <a:lnTo>
                    <a:pt x="3660638" y="47506"/>
                  </a:lnTo>
                  <a:lnTo>
                    <a:pt x="3661733" y="44954"/>
                  </a:lnTo>
                  <a:lnTo>
                    <a:pt x="3661733" y="47506"/>
                  </a:lnTo>
                  <a:close/>
                </a:path>
                <a:path w="4123054" h="179069">
                  <a:moveTo>
                    <a:pt x="3606536" y="134343"/>
                  </a:moveTo>
                  <a:lnTo>
                    <a:pt x="3603764" y="134343"/>
                  </a:lnTo>
                  <a:lnTo>
                    <a:pt x="3603764" y="45475"/>
                  </a:lnTo>
                  <a:lnTo>
                    <a:pt x="3606536" y="45475"/>
                  </a:lnTo>
                  <a:lnTo>
                    <a:pt x="3606536" y="134343"/>
                  </a:lnTo>
                  <a:close/>
                </a:path>
                <a:path w="4123054" h="179069">
                  <a:moveTo>
                    <a:pt x="3628405" y="134343"/>
                  </a:moveTo>
                  <a:lnTo>
                    <a:pt x="3606536" y="134343"/>
                  </a:lnTo>
                  <a:lnTo>
                    <a:pt x="3606536" y="45475"/>
                  </a:lnTo>
                  <a:lnTo>
                    <a:pt x="3628405" y="45475"/>
                  </a:lnTo>
                  <a:lnTo>
                    <a:pt x="3628405" y="64741"/>
                  </a:lnTo>
                  <a:lnTo>
                    <a:pt x="3643322" y="64741"/>
                  </a:lnTo>
                  <a:lnTo>
                    <a:pt x="3637930" y="67287"/>
                  </a:lnTo>
                  <a:lnTo>
                    <a:pt x="3630272" y="77245"/>
                  </a:lnTo>
                  <a:lnTo>
                    <a:pt x="3628405" y="83755"/>
                  </a:lnTo>
                  <a:lnTo>
                    <a:pt x="3628405" y="134343"/>
                  </a:lnTo>
                  <a:close/>
                </a:path>
                <a:path w="4123054" h="179069">
                  <a:moveTo>
                    <a:pt x="3633482" y="64741"/>
                  </a:moveTo>
                  <a:lnTo>
                    <a:pt x="3628405" y="64741"/>
                  </a:lnTo>
                  <a:lnTo>
                    <a:pt x="3628405" y="45475"/>
                  </a:lnTo>
                  <a:lnTo>
                    <a:pt x="3631187" y="45475"/>
                  </a:lnTo>
                  <a:lnTo>
                    <a:pt x="3631187" y="56453"/>
                  </a:lnTo>
                  <a:lnTo>
                    <a:pt x="3628920" y="61022"/>
                  </a:lnTo>
                  <a:lnTo>
                    <a:pt x="3631187" y="61841"/>
                  </a:lnTo>
                  <a:lnTo>
                    <a:pt x="3634604" y="61964"/>
                  </a:lnTo>
                  <a:lnTo>
                    <a:pt x="3634140" y="62906"/>
                  </a:lnTo>
                  <a:lnTo>
                    <a:pt x="3633482" y="64741"/>
                  </a:lnTo>
                  <a:close/>
                </a:path>
                <a:path w="4123054" h="179069">
                  <a:moveTo>
                    <a:pt x="3631187" y="56453"/>
                  </a:moveTo>
                  <a:lnTo>
                    <a:pt x="3631187" y="45475"/>
                  </a:lnTo>
                  <a:lnTo>
                    <a:pt x="3633959" y="45475"/>
                  </a:lnTo>
                  <a:lnTo>
                    <a:pt x="3633959" y="51545"/>
                  </a:lnTo>
                  <a:lnTo>
                    <a:pt x="3633237" y="52322"/>
                  </a:lnTo>
                  <a:lnTo>
                    <a:pt x="3631187" y="56453"/>
                  </a:lnTo>
                  <a:close/>
                </a:path>
                <a:path w="4123054" h="179069">
                  <a:moveTo>
                    <a:pt x="3658952" y="65657"/>
                  </a:moveTo>
                  <a:lnTo>
                    <a:pt x="3655056" y="64741"/>
                  </a:lnTo>
                  <a:lnTo>
                    <a:pt x="3633482" y="64741"/>
                  </a:lnTo>
                  <a:lnTo>
                    <a:pt x="3634140" y="62906"/>
                  </a:lnTo>
                  <a:lnTo>
                    <a:pt x="3637637" y="55812"/>
                  </a:lnTo>
                  <a:lnTo>
                    <a:pt x="3642272" y="50744"/>
                  </a:lnTo>
                  <a:lnTo>
                    <a:pt x="3648046" y="47704"/>
                  </a:lnTo>
                  <a:lnTo>
                    <a:pt x="3654961" y="46690"/>
                  </a:lnTo>
                  <a:lnTo>
                    <a:pt x="3657476" y="46690"/>
                  </a:lnTo>
                  <a:lnTo>
                    <a:pt x="3658952" y="46902"/>
                  </a:lnTo>
                  <a:lnTo>
                    <a:pt x="3658952" y="65657"/>
                  </a:lnTo>
                  <a:close/>
                </a:path>
                <a:path w="4123054" h="179069">
                  <a:moveTo>
                    <a:pt x="3658952" y="46902"/>
                  </a:moveTo>
                  <a:lnTo>
                    <a:pt x="3657476" y="46690"/>
                  </a:lnTo>
                  <a:lnTo>
                    <a:pt x="3658952" y="46690"/>
                  </a:lnTo>
                  <a:lnTo>
                    <a:pt x="3658952" y="46902"/>
                  </a:lnTo>
                  <a:close/>
                </a:path>
                <a:path w="4123054" h="179069">
                  <a:moveTo>
                    <a:pt x="3661733" y="67048"/>
                  </a:moveTo>
                  <a:lnTo>
                    <a:pt x="3659352" y="65751"/>
                  </a:lnTo>
                  <a:lnTo>
                    <a:pt x="3658952" y="65657"/>
                  </a:lnTo>
                  <a:lnTo>
                    <a:pt x="3658952" y="46902"/>
                  </a:lnTo>
                  <a:lnTo>
                    <a:pt x="3659371" y="46962"/>
                  </a:lnTo>
                  <a:lnTo>
                    <a:pt x="3660638" y="47506"/>
                  </a:lnTo>
                  <a:lnTo>
                    <a:pt x="3661733" y="47506"/>
                  </a:lnTo>
                  <a:lnTo>
                    <a:pt x="3661733" y="67048"/>
                  </a:lnTo>
                  <a:close/>
                </a:path>
                <a:path w="4123054" h="179069">
                  <a:moveTo>
                    <a:pt x="3631530" y="61964"/>
                  </a:moveTo>
                  <a:lnTo>
                    <a:pt x="3631187" y="61841"/>
                  </a:lnTo>
                  <a:lnTo>
                    <a:pt x="3631187" y="56453"/>
                  </a:lnTo>
                  <a:lnTo>
                    <a:pt x="3633237" y="52322"/>
                  </a:lnTo>
                  <a:lnTo>
                    <a:pt x="3633959" y="51545"/>
                  </a:lnTo>
                  <a:lnTo>
                    <a:pt x="3633959" y="57055"/>
                  </a:lnTo>
                  <a:lnTo>
                    <a:pt x="3632904" y="59187"/>
                  </a:lnTo>
                  <a:lnTo>
                    <a:pt x="3631530" y="59187"/>
                  </a:lnTo>
                  <a:lnTo>
                    <a:pt x="3631530" y="61964"/>
                  </a:lnTo>
                  <a:close/>
                </a:path>
                <a:path w="4123054" h="179069">
                  <a:moveTo>
                    <a:pt x="3631187" y="61841"/>
                  </a:moveTo>
                  <a:lnTo>
                    <a:pt x="3628920" y="61022"/>
                  </a:lnTo>
                  <a:lnTo>
                    <a:pt x="3631187" y="56453"/>
                  </a:lnTo>
                  <a:lnTo>
                    <a:pt x="3631187" y="61841"/>
                  </a:lnTo>
                  <a:close/>
                </a:path>
                <a:path w="4123054" h="179069">
                  <a:moveTo>
                    <a:pt x="3633959" y="61964"/>
                  </a:moveTo>
                  <a:lnTo>
                    <a:pt x="3631530" y="61964"/>
                  </a:lnTo>
                  <a:lnTo>
                    <a:pt x="3633959" y="57055"/>
                  </a:lnTo>
                  <a:lnTo>
                    <a:pt x="3633959" y="61964"/>
                  </a:lnTo>
                  <a:close/>
                </a:path>
                <a:path w="4123054" h="179069">
                  <a:moveTo>
                    <a:pt x="3631530" y="61964"/>
                  </a:moveTo>
                  <a:lnTo>
                    <a:pt x="3631530" y="59187"/>
                  </a:lnTo>
                  <a:lnTo>
                    <a:pt x="3632904" y="59187"/>
                  </a:lnTo>
                  <a:lnTo>
                    <a:pt x="3631530" y="61964"/>
                  </a:lnTo>
                  <a:close/>
                </a:path>
                <a:path w="4123054" h="179069">
                  <a:moveTo>
                    <a:pt x="3631530" y="61964"/>
                  </a:moveTo>
                  <a:lnTo>
                    <a:pt x="3631187" y="61964"/>
                  </a:lnTo>
                  <a:lnTo>
                    <a:pt x="3631530" y="61964"/>
                  </a:lnTo>
                  <a:close/>
                </a:path>
                <a:path w="4123054" h="179069">
                  <a:moveTo>
                    <a:pt x="3631187" y="134343"/>
                  </a:moveTo>
                  <a:lnTo>
                    <a:pt x="3628405" y="134343"/>
                  </a:lnTo>
                  <a:lnTo>
                    <a:pt x="3628405" y="83755"/>
                  </a:lnTo>
                  <a:lnTo>
                    <a:pt x="3630272" y="77245"/>
                  </a:lnTo>
                  <a:lnTo>
                    <a:pt x="3637930" y="67287"/>
                  </a:lnTo>
                  <a:lnTo>
                    <a:pt x="3643322" y="64741"/>
                  </a:lnTo>
                  <a:lnTo>
                    <a:pt x="3655056" y="64741"/>
                  </a:lnTo>
                  <a:lnTo>
                    <a:pt x="3658952" y="65657"/>
                  </a:lnTo>
                  <a:lnTo>
                    <a:pt x="3658952" y="67518"/>
                  </a:lnTo>
                  <a:lnTo>
                    <a:pt x="3644227" y="67518"/>
                  </a:lnTo>
                  <a:lnTo>
                    <a:pt x="3639569" y="69702"/>
                  </a:lnTo>
                  <a:lnTo>
                    <a:pt x="3632863" y="78439"/>
                  </a:lnTo>
                  <a:lnTo>
                    <a:pt x="3631187" y="84383"/>
                  </a:lnTo>
                  <a:lnTo>
                    <a:pt x="3631187" y="134343"/>
                  </a:lnTo>
                  <a:close/>
                </a:path>
                <a:path w="4123054" h="179069">
                  <a:moveTo>
                    <a:pt x="3661733" y="70208"/>
                  </a:moveTo>
                  <a:lnTo>
                    <a:pt x="3658952" y="68695"/>
                  </a:lnTo>
                  <a:lnTo>
                    <a:pt x="3658952" y="65657"/>
                  </a:lnTo>
                  <a:lnTo>
                    <a:pt x="3659352" y="65751"/>
                  </a:lnTo>
                  <a:lnTo>
                    <a:pt x="3661733" y="67048"/>
                  </a:lnTo>
                  <a:lnTo>
                    <a:pt x="3661733" y="70208"/>
                  </a:lnTo>
                  <a:close/>
                </a:path>
                <a:path w="4123054" h="179069">
                  <a:moveTo>
                    <a:pt x="3661733" y="70208"/>
                  </a:moveTo>
                  <a:lnTo>
                    <a:pt x="3661733" y="67048"/>
                  </a:lnTo>
                  <a:lnTo>
                    <a:pt x="3663057" y="67769"/>
                  </a:lnTo>
                  <a:lnTo>
                    <a:pt x="3661733" y="70208"/>
                  </a:lnTo>
                  <a:close/>
                </a:path>
                <a:path w="4123054" h="179069">
                  <a:moveTo>
                    <a:pt x="3633959" y="134343"/>
                  </a:moveTo>
                  <a:lnTo>
                    <a:pt x="3631187" y="134343"/>
                  </a:lnTo>
                  <a:lnTo>
                    <a:pt x="3631187" y="84383"/>
                  </a:lnTo>
                  <a:lnTo>
                    <a:pt x="3632863" y="78439"/>
                  </a:lnTo>
                  <a:lnTo>
                    <a:pt x="3639569" y="69702"/>
                  </a:lnTo>
                  <a:lnTo>
                    <a:pt x="3644227" y="67518"/>
                  </a:lnTo>
                  <a:lnTo>
                    <a:pt x="3654590" y="67518"/>
                  </a:lnTo>
                  <a:lnTo>
                    <a:pt x="3658438" y="68415"/>
                  </a:lnTo>
                  <a:lnTo>
                    <a:pt x="3658952" y="68695"/>
                  </a:lnTo>
                  <a:lnTo>
                    <a:pt x="3658952" y="70208"/>
                  </a:lnTo>
                  <a:lnTo>
                    <a:pt x="3664505" y="70208"/>
                  </a:lnTo>
                  <a:lnTo>
                    <a:pt x="3645141" y="70295"/>
                  </a:lnTo>
                  <a:lnTo>
                    <a:pt x="3641217" y="72118"/>
                  </a:lnTo>
                  <a:lnTo>
                    <a:pt x="3635444" y="79631"/>
                  </a:lnTo>
                  <a:lnTo>
                    <a:pt x="3633959" y="85013"/>
                  </a:lnTo>
                  <a:lnTo>
                    <a:pt x="3633959" y="134343"/>
                  </a:lnTo>
                  <a:close/>
                </a:path>
                <a:path w="4123054" h="179069">
                  <a:moveTo>
                    <a:pt x="3658952" y="68695"/>
                  </a:moveTo>
                  <a:lnTo>
                    <a:pt x="3658438" y="68415"/>
                  </a:lnTo>
                  <a:lnTo>
                    <a:pt x="3654590" y="67518"/>
                  </a:lnTo>
                  <a:lnTo>
                    <a:pt x="3658952" y="67518"/>
                  </a:lnTo>
                  <a:lnTo>
                    <a:pt x="3658952" y="68695"/>
                  </a:lnTo>
                  <a:close/>
                </a:path>
                <a:path w="4123054" h="179069">
                  <a:moveTo>
                    <a:pt x="3661733" y="70208"/>
                  </a:moveTo>
                  <a:lnTo>
                    <a:pt x="3658952" y="70208"/>
                  </a:lnTo>
                  <a:lnTo>
                    <a:pt x="3658952" y="68695"/>
                  </a:lnTo>
                  <a:lnTo>
                    <a:pt x="3661733" y="70208"/>
                  </a:lnTo>
                  <a:close/>
                </a:path>
                <a:path w="4123054" h="179069">
                  <a:moveTo>
                    <a:pt x="3664505" y="74880"/>
                  </a:moveTo>
                  <a:lnTo>
                    <a:pt x="3657523" y="71080"/>
                  </a:lnTo>
                  <a:lnTo>
                    <a:pt x="3654113" y="70295"/>
                  </a:lnTo>
                  <a:lnTo>
                    <a:pt x="3664505" y="70295"/>
                  </a:lnTo>
                  <a:lnTo>
                    <a:pt x="3664505" y="74880"/>
                  </a:lnTo>
                  <a:close/>
                </a:path>
                <a:path w="4123054" h="179069">
                  <a:moveTo>
                    <a:pt x="3704520" y="139289"/>
                  </a:moveTo>
                  <a:lnTo>
                    <a:pt x="3672936" y="116414"/>
                  </a:lnTo>
                  <a:lnTo>
                    <a:pt x="3670849" y="99108"/>
                  </a:lnTo>
                  <a:lnTo>
                    <a:pt x="3670849" y="42697"/>
                  </a:lnTo>
                  <a:lnTo>
                    <a:pt x="3703739" y="42697"/>
                  </a:lnTo>
                  <a:lnTo>
                    <a:pt x="3703739" y="45475"/>
                  </a:lnTo>
                  <a:lnTo>
                    <a:pt x="3673621" y="45475"/>
                  </a:lnTo>
                  <a:lnTo>
                    <a:pt x="3673621" y="99108"/>
                  </a:lnTo>
                  <a:lnTo>
                    <a:pt x="3675551" y="115473"/>
                  </a:lnTo>
                  <a:lnTo>
                    <a:pt x="3681344" y="127162"/>
                  </a:lnTo>
                  <a:lnTo>
                    <a:pt x="3691000" y="134175"/>
                  </a:lnTo>
                  <a:lnTo>
                    <a:pt x="3704520" y="136513"/>
                  </a:lnTo>
                  <a:lnTo>
                    <a:pt x="3717535" y="136513"/>
                  </a:lnTo>
                  <a:lnTo>
                    <a:pt x="3713307" y="138228"/>
                  </a:lnTo>
                  <a:lnTo>
                    <a:pt x="3704520" y="139289"/>
                  </a:lnTo>
                  <a:close/>
                </a:path>
                <a:path w="4123054" h="179069">
                  <a:moveTo>
                    <a:pt x="3725645" y="112734"/>
                  </a:moveTo>
                  <a:lnTo>
                    <a:pt x="3719950" y="112734"/>
                  </a:lnTo>
                  <a:lnTo>
                    <a:pt x="3723189" y="111335"/>
                  </a:lnTo>
                  <a:lnTo>
                    <a:pt x="3728085" y="105617"/>
                  </a:lnTo>
                  <a:lnTo>
                    <a:pt x="3729342" y="101547"/>
                  </a:lnTo>
                  <a:lnTo>
                    <a:pt x="3729342" y="42697"/>
                  </a:lnTo>
                  <a:lnTo>
                    <a:pt x="3762232" y="42697"/>
                  </a:lnTo>
                  <a:lnTo>
                    <a:pt x="3762232" y="45475"/>
                  </a:lnTo>
                  <a:lnTo>
                    <a:pt x="3732114" y="45475"/>
                  </a:lnTo>
                  <a:lnTo>
                    <a:pt x="3732114" y="102232"/>
                  </a:lnTo>
                  <a:lnTo>
                    <a:pt x="3730637" y="106904"/>
                  </a:lnTo>
                  <a:lnTo>
                    <a:pt x="3725645" y="112734"/>
                  </a:lnTo>
                  <a:close/>
                </a:path>
                <a:path w="4123054" h="179069">
                  <a:moveTo>
                    <a:pt x="3704520" y="136513"/>
                  </a:moveTo>
                  <a:lnTo>
                    <a:pt x="3691000" y="134175"/>
                  </a:lnTo>
                  <a:lnTo>
                    <a:pt x="3681344" y="127162"/>
                  </a:lnTo>
                  <a:lnTo>
                    <a:pt x="3675551" y="115473"/>
                  </a:lnTo>
                  <a:lnTo>
                    <a:pt x="3673621" y="99108"/>
                  </a:lnTo>
                  <a:lnTo>
                    <a:pt x="3673621" y="45475"/>
                  </a:lnTo>
                  <a:lnTo>
                    <a:pt x="3676402" y="45475"/>
                  </a:lnTo>
                  <a:lnTo>
                    <a:pt x="3676402" y="99108"/>
                  </a:lnTo>
                  <a:lnTo>
                    <a:pt x="3676845" y="107390"/>
                  </a:lnTo>
                  <a:lnTo>
                    <a:pt x="3695090" y="133735"/>
                  </a:lnTo>
                  <a:lnTo>
                    <a:pt x="3716996" y="133735"/>
                  </a:lnTo>
                  <a:lnTo>
                    <a:pt x="3712594" y="135531"/>
                  </a:lnTo>
                  <a:lnTo>
                    <a:pt x="3704520" y="136513"/>
                  </a:lnTo>
                  <a:close/>
                </a:path>
                <a:path w="4123054" h="179069">
                  <a:moveTo>
                    <a:pt x="3704520" y="133735"/>
                  </a:moveTo>
                  <a:lnTo>
                    <a:pt x="3695090" y="133735"/>
                  </a:lnTo>
                  <a:lnTo>
                    <a:pt x="3688080" y="130955"/>
                  </a:lnTo>
                  <a:lnTo>
                    <a:pt x="3676402" y="99108"/>
                  </a:lnTo>
                  <a:lnTo>
                    <a:pt x="3676402" y="45475"/>
                  </a:lnTo>
                  <a:lnTo>
                    <a:pt x="3698186" y="45475"/>
                  </a:lnTo>
                  <a:lnTo>
                    <a:pt x="3698186" y="96678"/>
                  </a:lnTo>
                  <a:lnTo>
                    <a:pt x="3699291" y="106132"/>
                  </a:lnTo>
                  <a:lnTo>
                    <a:pt x="3702609" y="112885"/>
                  </a:lnTo>
                  <a:lnTo>
                    <a:pt x="3705588" y="115068"/>
                  </a:lnTo>
                  <a:lnTo>
                    <a:pt x="3705939" y="115510"/>
                  </a:lnTo>
                  <a:lnTo>
                    <a:pt x="3706191" y="115510"/>
                  </a:lnTo>
                  <a:lnTo>
                    <a:pt x="3708139" y="116937"/>
                  </a:lnTo>
                  <a:lnTo>
                    <a:pt x="3715883" y="118288"/>
                  </a:lnTo>
                  <a:lnTo>
                    <a:pt x="3730003" y="118288"/>
                  </a:lnTo>
                  <a:lnTo>
                    <a:pt x="3729351" y="119297"/>
                  </a:lnTo>
                  <a:lnTo>
                    <a:pt x="3724301" y="125614"/>
                  </a:lnTo>
                  <a:lnTo>
                    <a:pt x="3718479" y="130126"/>
                  </a:lnTo>
                  <a:lnTo>
                    <a:pt x="3711885" y="132833"/>
                  </a:lnTo>
                  <a:lnTo>
                    <a:pt x="3704520" y="133735"/>
                  </a:lnTo>
                  <a:close/>
                </a:path>
                <a:path w="4123054" h="179069">
                  <a:moveTo>
                    <a:pt x="3705588" y="115068"/>
                  </a:moveTo>
                  <a:lnTo>
                    <a:pt x="3702609" y="112885"/>
                  </a:lnTo>
                  <a:lnTo>
                    <a:pt x="3699291" y="106132"/>
                  </a:lnTo>
                  <a:lnTo>
                    <a:pt x="3698186" y="96678"/>
                  </a:lnTo>
                  <a:lnTo>
                    <a:pt x="3698186" y="45475"/>
                  </a:lnTo>
                  <a:lnTo>
                    <a:pt x="3700957" y="45475"/>
                  </a:lnTo>
                  <a:lnTo>
                    <a:pt x="3700957" y="109233"/>
                  </a:lnTo>
                  <a:lnTo>
                    <a:pt x="3705588" y="115068"/>
                  </a:lnTo>
                  <a:close/>
                </a:path>
                <a:path w="4123054" h="179069">
                  <a:moveTo>
                    <a:pt x="3721655" y="118288"/>
                  </a:moveTo>
                  <a:lnTo>
                    <a:pt x="3715883" y="118288"/>
                  </a:lnTo>
                  <a:lnTo>
                    <a:pt x="3708139" y="116937"/>
                  </a:lnTo>
                  <a:lnTo>
                    <a:pt x="3705588" y="115068"/>
                  </a:lnTo>
                  <a:lnTo>
                    <a:pt x="3700957" y="109233"/>
                  </a:lnTo>
                  <a:lnTo>
                    <a:pt x="3700957" y="45475"/>
                  </a:lnTo>
                  <a:lnTo>
                    <a:pt x="3703739" y="45475"/>
                  </a:lnTo>
                  <a:lnTo>
                    <a:pt x="3703745" y="107390"/>
                  </a:lnTo>
                  <a:lnTo>
                    <a:pt x="3707787" y="112734"/>
                  </a:lnTo>
                  <a:lnTo>
                    <a:pt x="3725645" y="112734"/>
                  </a:lnTo>
                  <a:lnTo>
                    <a:pt x="3724741" y="113789"/>
                  </a:lnTo>
                  <a:lnTo>
                    <a:pt x="3720808" y="115510"/>
                  </a:lnTo>
                  <a:lnTo>
                    <a:pt x="3726922" y="115510"/>
                  </a:lnTo>
                  <a:lnTo>
                    <a:pt x="3726294" y="116244"/>
                  </a:lnTo>
                  <a:lnTo>
                    <a:pt x="3721655" y="118288"/>
                  </a:lnTo>
                  <a:close/>
                </a:path>
                <a:path w="4123054" h="179069">
                  <a:moveTo>
                    <a:pt x="3726922" y="115510"/>
                  </a:moveTo>
                  <a:lnTo>
                    <a:pt x="3720808" y="115510"/>
                  </a:lnTo>
                  <a:lnTo>
                    <a:pt x="3724741" y="113789"/>
                  </a:lnTo>
                  <a:lnTo>
                    <a:pt x="3730637" y="106904"/>
                  </a:lnTo>
                  <a:lnTo>
                    <a:pt x="3732114" y="102232"/>
                  </a:lnTo>
                  <a:lnTo>
                    <a:pt x="3732114" y="45475"/>
                  </a:lnTo>
                  <a:lnTo>
                    <a:pt x="3734895" y="45475"/>
                  </a:lnTo>
                  <a:lnTo>
                    <a:pt x="3734895" y="102917"/>
                  </a:lnTo>
                  <a:lnTo>
                    <a:pt x="3733190" y="108192"/>
                  </a:lnTo>
                  <a:lnTo>
                    <a:pt x="3726922" y="115510"/>
                  </a:lnTo>
                  <a:close/>
                </a:path>
                <a:path w="4123054" h="179069">
                  <a:moveTo>
                    <a:pt x="3730003" y="118288"/>
                  </a:moveTo>
                  <a:lnTo>
                    <a:pt x="3721655" y="118288"/>
                  </a:lnTo>
                  <a:lnTo>
                    <a:pt x="3726294" y="116244"/>
                  </a:lnTo>
                  <a:lnTo>
                    <a:pt x="3733190" y="108192"/>
                  </a:lnTo>
                  <a:lnTo>
                    <a:pt x="3734895" y="102917"/>
                  </a:lnTo>
                  <a:lnTo>
                    <a:pt x="3734895" y="45475"/>
                  </a:lnTo>
                  <a:lnTo>
                    <a:pt x="3756679" y="45475"/>
                  </a:lnTo>
                  <a:lnTo>
                    <a:pt x="3756679" y="118028"/>
                  </a:lnTo>
                  <a:lnTo>
                    <a:pt x="3730171" y="118028"/>
                  </a:lnTo>
                  <a:lnTo>
                    <a:pt x="3730003" y="118288"/>
                  </a:lnTo>
                  <a:close/>
                </a:path>
                <a:path w="4123054" h="179069">
                  <a:moveTo>
                    <a:pt x="3759450" y="134343"/>
                  </a:moveTo>
                  <a:lnTo>
                    <a:pt x="3756679" y="134343"/>
                  </a:lnTo>
                  <a:lnTo>
                    <a:pt x="3756679" y="45475"/>
                  </a:lnTo>
                  <a:lnTo>
                    <a:pt x="3759450" y="45475"/>
                  </a:lnTo>
                  <a:lnTo>
                    <a:pt x="3759450" y="134343"/>
                  </a:lnTo>
                  <a:close/>
                </a:path>
                <a:path w="4123054" h="179069">
                  <a:moveTo>
                    <a:pt x="3762232" y="134343"/>
                  </a:moveTo>
                  <a:lnTo>
                    <a:pt x="3759450" y="134343"/>
                  </a:lnTo>
                  <a:lnTo>
                    <a:pt x="3759450" y="45475"/>
                  </a:lnTo>
                  <a:lnTo>
                    <a:pt x="3762232" y="45475"/>
                  </a:lnTo>
                  <a:lnTo>
                    <a:pt x="3762232" y="134343"/>
                  </a:lnTo>
                  <a:close/>
                </a:path>
                <a:path w="4123054" h="179069">
                  <a:moveTo>
                    <a:pt x="3716996" y="133735"/>
                  </a:moveTo>
                  <a:lnTo>
                    <a:pt x="3704520" y="133735"/>
                  </a:lnTo>
                  <a:lnTo>
                    <a:pt x="3711885" y="132833"/>
                  </a:lnTo>
                  <a:lnTo>
                    <a:pt x="3718479" y="130126"/>
                  </a:lnTo>
                  <a:lnTo>
                    <a:pt x="3724301" y="125614"/>
                  </a:lnTo>
                  <a:lnTo>
                    <a:pt x="3729351" y="119297"/>
                  </a:lnTo>
                  <a:lnTo>
                    <a:pt x="3730171" y="118028"/>
                  </a:lnTo>
                  <a:lnTo>
                    <a:pt x="3734895" y="118028"/>
                  </a:lnTo>
                  <a:lnTo>
                    <a:pt x="3734895" y="120804"/>
                  </a:lnTo>
                  <a:lnTo>
                    <a:pt x="3729342" y="120804"/>
                  </a:lnTo>
                  <a:lnTo>
                    <a:pt x="3729342" y="123728"/>
                  </a:lnTo>
                  <a:lnTo>
                    <a:pt x="3726177" y="127677"/>
                  </a:lnTo>
                  <a:lnTo>
                    <a:pt x="3719813" y="132586"/>
                  </a:lnTo>
                  <a:lnTo>
                    <a:pt x="3716996" y="133735"/>
                  </a:lnTo>
                  <a:close/>
                </a:path>
                <a:path w="4123054" h="179069">
                  <a:moveTo>
                    <a:pt x="3756679" y="134343"/>
                  </a:moveTo>
                  <a:lnTo>
                    <a:pt x="3734895" y="134343"/>
                  </a:lnTo>
                  <a:lnTo>
                    <a:pt x="3734895" y="118028"/>
                  </a:lnTo>
                  <a:lnTo>
                    <a:pt x="3756679" y="118028"/>
                  </a:lnTo>
                  <a:lnTo>
                    <a:pt x="3756679" y="134343"/>
                  </a:lnTo>
                  <a:close/>
                </a:path>
                <a:path w="4123054" h="179069">
                  <a:moveTo>
                    <a:pt x="3729342" y="123728"/>
                  </a:moveTo>
                  <a:lnTo>
                    <a:pt x="3729342" y="120804"/>
                  </a:lnTo>
                  <a:lnTo>
                    <a:pt x="3731685" y="120804"/>
                  </a:lnTo>
                  <a:lnTo>
                    <a:pt x="3729342" y="123728"/>
                  </a:lnTo>
                  <a:close/>
                </a:path>
                <a:path w="4123054" h="179069">
                  <a:moveTo>
                    <a:pt x="3729342" y="128137"/>
                  </a:moveTo>
                  <a:lnTo>
                    <a:pt x="3729459" y="123582"/>
                  </a:lnTo>
                  <a:lnTo>
                    <a:pt x="3731685" y="120804"/>
                  </a:lnTo>
                  <a:lnTo>
                    <a:pt x="3731685" y="123582"/>
                  </a:lnTo>
                  <a:lnTo>
                    <a:pt x="3732114" y="123582"/>
                  </a:lnTo>
                  <a:lnTo>
                    <a:pt x="3732114" y="124685"/>
                  </a:lnTo>
                  <a:lnTo>
                    <a:pt x="3729342" y="128137"/>
                  </a:lnTo>
                  <a:close/>
                </a:path>
                <a:path w="4123054" h="179069">
                  <a:moveTo>
                    <a:pt x="3732114" y="123582"/>
                  </a:moveTo>
                  <a:lnTo>
                    <a:pt x="3731685" y="123582"/>
                  </a:lnTo>
                  <a:lnTo>
                    <a:pt x="3731685" y="120804"/>
                  </a:lnTo>
                  <a:lnTo>
                    <a:pt x="3732114" y="121081"/>
                  </a:lnTo>
                  <a:lnTo>
                    <a:pt x="3732114" y="123582"/>
                  </a:lnTo>
                  <a:close/>
                </a:path>
                <a:path w="4123054" h="179069">
                  <a:moveTo>
                    <a:pt x="3732114" y="121081"/>
                  </a:moveTo>
                  <a:lnTo>
                    <a:pt x="3731685" y="120804"/>
                  </a:lnTo>
                  <a:lnTo>
                    <a:pt x="3732114" y="120804"/>
                  </a:lnTo>
                  <a:lnTo>
                    <a:pt x="3732114" y="121081"/>
                  </a:lnTo>
                  <a:close/>
                </a:path>
                <a:path w="4123054" h="179069">
                  <a:moveTo>
                    <a:pt x="3734895" y="134343"/>
                  </a:moveTo>
                  <a:lnTo>
                    <a:pt x="3732114" y="134343"/>
                  </a:lnTo>
                  <a:lnTo>
                    <a:pt x="3732114" y="124685"/>
                  </a:lnTo>
                  <a:lnTo>
                    <a:pt x="3734019" y="122312"/>
                  </a:lnTo>
                  <a:lnTo>
                    <a:pt x="3732114" y="121081"/>
                  </a:lnTo>
                  <a:lnTo>
                    <a:pt x="3732114" y="120804"/>
                  </a:lnTo>
                  <a:lnTo>
                    <a:pt x="3734895" y="120804"/>
                  </a:lnTo>
                  <a:lnTo>
                    <a:pt x="3734895" y="134343"/>
                  </a:lnTo>
                  <a:close/>
                </a:path>
                <a:path w="4123054" h="179069">
                  <a:moveTo>
                    <a:pt x="3732114" y="124685"/>
                  </a:moveTo>
                  <a:lnTo>
                    <a:pt x="3732114" y="121081"/>
                  </a:lnTo>
                  <a:lnTo>
                    <a:pt x="3734019" y="122312"/>
                  </a:lnTo>
                  <a:lnTo>
                    <a:pt x="3732114" y="124685"/>
                  </a:lnTo>
                  <a:close/>
                </a:path>
                <a:path w="4123054" h="179069">
                  <a:moveTo>
                    <a:pt x="3717535" y="136513"/>
                  </a:moveTo>
                  <a:lnTo>
                    <a:pt x="3704520" y="136513"/>
                  </a:lnTo>
                  <a:lnTo>
                    <a:pt x="3712594" y="135531"/>
                  </a:lnTo>
                  <a:lnTo>
                    <a:pt x="3719813" y="132586"/>
                  </a:lnTo>
                  <a:lnTo>
                    <a:pt x="3726177" y="127677"/>
                  </a:lnTo>
                  <a:lnTo>
                    <a:pt x="3729342" y="123728"/>
                  </a:lnTo>
                  <a:lnTo>
                    <a:pt x="3729342" y="128137"/>
                  </a:lnTo>
                  <a:lnTo>
                    <a:pt x="3728055" y="129740"/>
                  </a:lnTo>
                  <a:lnTo>
                    <a:pt x="3721152" y="135045"/>
                  </a:lnTo>
                  <a:lnTo>
                    <a:pt x="3717535" y="136513"/>
                  </a:lnTo>
                  <a:close/>
                </a:path>
                <a:path w="4123054" h="179069">
                  <a:moveTo>
                    <a:pt x="3762232" y="137120"/>
                  </a:moveTo>
                  <a:lnTo>
                    <a:pt x="3729342" y="137120"/>
                  </a:lnTo>
                  <a:lnTo>
                    <a:pt x="3729342" y="128137"/>
                  </a:lnTo>
                  <a:lnTo>
                    <a:pt x="3732114" y="124685"/>
                  </a:lnTo>
                  <a:lnTo>
                    <a:pt x="3732114" y="134343"/>
                  </a:lnTo>
                  <a:lnTo>
                    <a:pt x="3762232" y="134343"/>
                  </a:lnTo>
                  <a:lnTo>
                    <a:pt x="3762232" y="137120"/>
                  </a:lnTo>
                  <a:close/>
                </a:path>
                <a:path w="4123054" h="179069">
                  <a:moveTo>
                    <a:pt x="3812743" y="55885"/>
                  </a:moveTo>
                  <a:lnTo>
                    <a:pt x="3812743" y="51536"/>
                  </a:lnTo>
                  <a:lnTo>
                    <a:pt x="3814036" y="49969"/>
                  </a:lnTo>
                  <a:lnTo>
                    <a:pt x="3821191" y="44726"/>
                  </a:lnTo>
                  <a:lnTo>
                    <a:pt x="3829468" y="41578"/>
                  </a:lnTo>
                  <a:lnTo>
                    <a:pt x="3838860" y="40528"/>
                  </a:lnTo>
                  <a:lnTo>
                    <a:pt x="3847645" y="41334"/>
                  </a:lnTo>
                  <a:lnTo>
                    <a:pt x="3853953" y="43305"/>
                  </a:lnTo>
                  <a:lnTo>
                    <a:pt x="3838860" y="43305"/>
                  </a:lnTo>
                  <a:lnTo>
                    <a:pt x="3830175" y="44276"/>
                  </a:lnTo>
                  <a:lnTo>
                    <a:pt x="3822523" y="47189"/>
                  </a:lnTo>
                  <a:lnTo>
                    <a:pt x="3815902" y="52043"/>
                  </a:lnTo>
                  <a:lnTo>
                    <a:pt x="3812743" y="55885"/>
                  </a:lnTo>
                  <a:close/>
                </a:path>
                <a:path w="4123054" h="179069">
                  <a:moveTo>
                    <a:pt x="3812743" y="177996"/>
                  </a:moveTo>
                  <a:lnTo>
                    <a:pt x="3779758" y="177996"/>
                  </a:lnTo>
                  <a:lnTo>
                    <a:pt x="3779758" y="42697"/>
                  </a:lnTo>
                  <a:lnTo>
                    <a:pt x="3812743" y="42697"/>
                  </a:lnTo>
                  <a:lnTo>
                    <a:pt x="3812743" y="45475"/>
                  </a:lnTo>
                  <a:lnTo>
                    <a:pt x="3782539" y="45475"/>
                  </a:lnTo>
                  <a:lnTo>
                    <a:pt x="3782539" y="175219"/>
                  </a:lnTo>
                  <a:lnTo>
                    <a:pt x="3812743" y="175219"/>
                  </a:lnTo>
                  <a:lnTo>
                    <a:pt x="3812743" y="177996"/>
                  </a:lnTo>
                  <a:close/>
                </a:path>
                <a:path w="4123054" h="179069">
                  <a:moveTo>
                    <a:pt x="3813888" y="58839"/>
                  </a:moveTo>
                  <a:lnTo>
                    <a:pt x="3812743" y="58839"/>
                  </a:lnTo>
                  <a:lnTo>
                    <a:pt x="3812743" y="55885"/>
                  </a:lnTo>
                  <a:lnTo>
                    <a:pt x="3815902" y="52043"/>
                  </a:lnTo>
                  <a:lnTo>
                    <a:pt x="3822523" y="47189"/>
                  </a:lnTo>
                  <a:lnTo>
                    <a:pt x="3830175" y="44276"/>
                  </a:lnTo>
                  <a:lnTo>
                    <a:pt x="3838860" y="43305"/>
                  </a:lnTo>
                  <a:lnTo>
                    <a:pt x="3847006" y="44045"/>
                  </a:lnTo>
                  <a:lnTo>
                    <a:pt x="3853575" y="46082"/>
                  </a:lnTo>
                  <a:lnTo>
                    <a:pt x="3838860" y="46082"/>
                  </a:lnTo>
                  <a:lnTo>
                    <a:pt x="3830888" y="46975"/>
                  </a:lnTo>
                  <a:lnTo>
                    <a:pt x="3823860" y="49652"/>
                  </a:lnTo>
                  <a:lnTo>
                    <a:pt x="3817776" y="54113"/>
                  </a:lnTo>
                  <a:lnTo>
                    <a:pt x="3813888" y="58839"/>
                  </a:lnTo>
                  <a:close/>
                </a:path>
                <a:path w="4123054" h="179069">
                  <a:moveTo>
                    <a:pt x="3849814" y="136513"/>
                  </a:moveTo>
                  <a:lnTo>
                    <a:pt x="3834784" y="136513"/>
                  </a:lnTo>
                  <a:lnTo>
                    <a:pt x="3843447" y="135671"/>
                  </a:lnTo>
                  <a:lnTo>
                    <a:pt x="3851200" y="133150"/>
                  </a:lnTo>
                  <a:lnTo>
                    <a:pt x="3874274" y="97953"/>
                  </a:lnTo>
                  <a:lnTo>
                    <a:pt x="3874960" y="87392"/>
                  </a:lnTo>
                  <a:lnTo>
                    <a:pt x="3874401" y="78201"/>
                  </a:lnTo>
                  <a:lnTo>
                    <a:pt x="3847006" y="44045"/>
                  </a:lnTo>
                  <a:lnTo>
                    <a:pt x="3838860" y="43305"/>
                  </a:lnTo>
                  <a:lnTo>
                    <a:pt x="3853953" y="43305"/>
                  </a:lnTo>
                  <a:lnTo>
                    <a:pt x="3877115" y="77258"/>
                  </a:lnTo>
                  <a:lnTo>
                    <a:pt x="3877741" y="87392"/>
                  </a:lnTo>
                  <a:lnTo>
                    <a:pt x="3877016" y="98434"/>
                  </a:lnTo>
                  <a:lnTo>
                    <a:pt x="3852393" y="135672"/>
                  </a:lnTo>
                  <a:lnTo>
                    <a:pt x="3849814" y="136513"/>
                  </a:lnTo>
                  <a:close/>
                </a:path>
                <a:path w="4123054" h="179069">
                  <a:moveTo>
                    <a:pt x="3785311" y="175219"/>
                  </a:moveTo>
                  <a:lnTo>
                    <a:pt x="3782539" y="175219"/>
                  </a:lnTo>
                  <a:lnTo>
                    <a:pt x="3782539" y="45475"/>
                  </a:lnTo>
                  <a:lnTo>
                    <a:pt x="3785311" y="45475"/>
                  </a:lnTo>
                  <a:lnTo>
                    <a:pt x="3785311" y="175219"/>
                  </a:lnTo>
                  <a:close/>
                </a:path>
                <a:path w="4123054" h="179069">
                  <a:moveTo>
                    <a:pt x="3807190" y="175219"/>
                  </a:moveTo>
                  <a:lnTo>
                    <a:pt x="3785311" y="175219"/>
                  </a:lnTo>
                  <a:lnTo>
                    <a:pt x="3785311" y="45475"/>
                  </a:lnTo>
                  <a:lnTo>
                    <a:pt x="3807190" y="45475"/>
                  </a:lnTo>
                  <a:lnTo>
                    <a:pt x="3807190" y="61617"/>
                  </a:lnTo>
                  <a:lnTo>
                    <a:pt x="3821957" y="61617"/>
                  </a:lnTo>
                  <a:lnTo>
                    <a:pt x="3816848" y="63987"/>
                  </a:lnTo>
                  <a:lnTo>
                    <a:pt x="3808742" y="73672"/>
                  </a:lnTo>
                  <a:lnTo>
                    <a:pt x="3806752" y="79892"/>
                  </a:lnTo>
                  <a:lnTo>
                    <a:pt x="3806752" y="101486"/>
                  </a:lnTo>
                  <a:lnTo>
                    <a:pt x="3808590" y="107085"/>
                  </a:lnTo>
                  <a:lnTo>
                    <a:pt x="3816048" y="116018"/>
                  </a:lnTo>
                  <a:lnTo>
                    <a:pt x="3821011" y="118288"/>
                  </a:lnTo>
                  <a:lnTo>
                    <a:pt x="3863823" y="118288"/>
                  </a:lnTo>
                  <a:lnTo>
                    <a:pt x="3861879" y="121238"/>
                  </a:lnTo>
                  <a:lnTo>
                    <a:pt x="3807190" y="121238"/>
                  </a:lnTo>
                  <a:lnTo>
                    <a:pt x="3807190" y="175219"/>
                  </a:lnTo>
                  <a:close/>
                </a:path>
                <a:path w="4123054" h="179069">
                  <a:moveTo>
                    <a:pt x="3811809" y="61617"/>
                  </a:moveTo>
                  <a:lnTo>
                    <a:pt x="3807190" y="61617"/>
                  </a:lnTo>
                  <a:lnTo>
                    <a:pt x="3807190" y="45475"/>
                  </a:lnTo>
                  <a:lnTo>
                    <a:pt x="3809962" y="45475"/>
                  </a:lnTo>
                  <a:lnTo>
                    <a:pt x="3809962" y="54914"/>
                  </a:lnTo>
                  <a:lnTo>
                    <a:pt x="3807980" y="57320"/>
                  </a:lnTo>
                  <a:lnTo>
                    <a:pt x="3809962" y="58610"/>
                  </a:lnTo>
                  <a:lnTo>
                    <a:pt x="3809962" y="58839"/>
                  </a:lnTo>
                  <a:lnTo>
                    <a:pt x="3813888" y="58839"/>
                  </a:lnTo>
                  <a:lnTo>
                    <a:pt x="3812638" y="60359"/>
                  </a:lnTo>
                  <a:lnTo>
                    <a:pt x="3811809" y="61617"/>
                  </a:lnTo>
                  <a:close/>
                </a:path>
                <a:path w="4123054" h="179069">
                  <a:moveTo>
                    <a:pt x="3809962" y="54914"/>
                  </a:moveTo>
                  <a:lnTo>
                    <a:pt x="3809962" y="45475"/>
                  </a:lnTo>
                  <a:lnTo>
                    <a:pt x="3812743" y="45475"/>
                  </a:lnTo>
                  <a:lnTo>
                    <a:pt x="3812743" y="51536"/>
                  </a:lnTo>
                  <a:lnTo>
                    <a:pt x="3809962" y="54914"/>
                  </a:lnTo>
                  <a:close/>
                </a:path>
                <a:path w="4123054" h="179069">
                  <a:moveTo>
                    <a:pt x="3821957" y="61617"/>
                  </a:moveTo>
                  <a:lnTo>
                    <a:pt x="3811809" y="61617"/>
                  </a:lnTo>
                  <a:lnTo>
                    <a:pt x="3812709" y="60273"/>
                  </a:lnTo>
                  <a:lnTo>
                    <a:pt x="3817776" y="54113"/>
                  </a:lnTo>
                  <a:lnTo>
                    <a:pt x="3823860" y="49652"/>
                  </a:lnTo>
                  <a:lnTo>
                    <a:pt x="3830888" y="46975"/>
                  </a:lnTo>
                  <a:lnTo>
                    <a:pt x="3838860" y="46082"/>
                  </a:lnTo>
                  <a:lnTo>
                    <a:pt x="3846367" y="46757"/>
                  </a:lnTo>
                  <a:lnTo>
                    <a:pt x="3852955" y="48781"/>
                  </a:lnTo>
                  <a:lnTo>
                    <a:pt x="3858625" y="52155"/>
                  </a:lnTo>
                  <a:lnTo>
                    <a:pt x="3863378" y="56879"/>
                  </a:lnTo>
                  <a:lnTo>
                    <a:pt x="3866332" y="61530"/>
                  </a:lnTo>
                  <a:lnTo>
                    <a:pt x="3822144" y="61530"/>
                  </a:lnTo>
                  <a:lnTo>
                    <a:pt x="3821957" y="61617"/>
                  </a:lnTo>
                  <a:close/>
                </a:path>
                <a:path w="4123054" h="179069">
                  <a:moveTo>
                    <a:pt x="3849399" y="133735"/>
                  </a:moveTo>
                  <a:lnTo>
                    <a:pt x="3834784" y="133735"/>
                  </a:lnTo>
                  <a:lnTo>
                    <a:pt x="3842813" y="132958"/>
                  </a:lnTo>
                  <a:lnTo>
                    <a:pt x="3849999" y="130628"/>
                  </a:lnTo>
                  <a:lnTo>
                    <a:pt x="3871542" y="97472"/>
                  </a:lnTo>
                  <a:lnTo>
                    <a:pt x="3872188" y="87392"/>
                  </a:lnTo>
                  <a:lnTo>
                    <a:pt x="3871667" y="78703"/>
                  </a:lnTo>
                  <a:lnTo>
                    <a:pt x="3846367" y="46757"/>
                  </a:lnTo>
                  <a:lnTo>
                    <a:pt x="3838860" y="46082"/>
                  </a:lnTo>
                  <a:lnTo>
                    <a:pt x="3853575" y="46082"/>
                  </a:lnTo>
                  <a:lnTo>
                    <a:pt x="3874401" y="78201"/>
                  </a:lnTo>
                  <a:lnTo>
                    <a:pt x="3874960" y="87392"/>
                  </a:lnTo>
                  <a:lnTo>
                    <a:pt x="3874274" y="97953"/>
                  </a:lnTo>
                  <a:lnTo>
                    <a:pt x="3851200" y="133150"/>
                  </a:lnTo>
                  <a:lnTo>
                    <a:pt x="3849399" y="133735"/>
                  </a:lnTo>
                  <a:close/>
                </a:path>
                <a:path w="4123054" h="179069">
                  <a:moveTo>
                    <a:pt x="3810314" y="58839"/>
                  </a:moveTo>
                  <a:lnTo>
                    <a:pt x="3809962" y="58610"/>
                  </a:lnTo>
                  <a:lnTo>
                    <a:pt x="3809962" y="54914"/>
                  </a:lnTo>
                  <a:lnTo>
                    <a:pt x="3812743" y="51536"/>
                  </a:lnTo>
                  <a:lnTo>
                    <a:pt x="3812743" y="55885"/>
                  </a:lnTo>
                  <a:lnTo>
                    <a:pt x="3812597" y="56063"/>
                  </a:lnTo>
                  <a:lnTo>
                    <a:pt x="3810314" y="56063"/>
                  </a:lnTo>
                  <a:lnTo>
                    <a:pt x="3810314" y="58839"/>
                  </a:lnTo>
                  <a:close/>
                </a:path>
                <a:path w="4123054" h="179069">
                  <a:moveTo>
                    <a:pt x="3809962" y="58610"/>
                  </a:moveTo>
                  <a:lnTo>
                    <a:pt x="3807980" y="57320"/>
                  </a:lnTo>
                  <a:lnTo>
                    <a:pt x="3809962" y="54914"/>
                  </a:lnTo>
                  <a:lnTo>
                    <a:pt x="3809962" y="58610"/>
                  </a:lnTo>
                  <a:close/>
                </a:path>
                <a:path w="4123054" h="179069">
                  <a:moveTo>
                    <a:pt x="3812743" y="58839"/>
                  </a:moveTo>
                  <a:lnTo>
                    <a:pt x="3810314" y="58839"/>
                  </a:lnTo>
                  <a:lnTo>
                    <a:pt x="3812743" y="55885"/>
                  </a:lnTo>
                  <a:lnTo>
                    <a:pt x="3812743" y="58839"/>
                  </a:lnTo>
                  <a:close/>
                </a:path>
                <a:path w="4123054" h="179069">
                  <a:moveTo>
                    <a:pt x="3810314" y="58839"/>
                  </a:moveTo>
                  <a:lnTo>
                    <a:pt x="3810314" y="56063"/>
                  </a:lnTo>
                  <a:lnTo>
                    <a:pt x="3812597" y="56063"/>
                  </a:lnTo>
                  <a:lnTo>
                    <a:pt x="3810314" y="58839"/>
                  </a:lnTo>
                  <a:close/>
                </a:path>
                <a:path w="4123054" h="179069">
                  <a:moveTo>
                    <a:pt x="3810314" y="58839"/>
                  </a:moveTo>
                  <a:lnTo>
                    <a:pt x="3809962" y="58839"/>
                  </a:lnTo>
                  <a:lnTo>
                    <a:pt x="3809962" y="58610"/>
                  </a:lnTo>
                  <a:lnTo>
                    <a:pt x="3810314" y="58839"/>
                  </a:lnTo>
                  <a:close/>
                </a:path>
                <a:path w="4123054" h="179069">
                  <a:moveTo>
                    <a:pt x="3834346" y="118288"/>
                  </a:moveTo>
                  <a:lnTo>
                    <a:pt x="3821011" y="118288"/>
                  </a:lnTo>
                  <a:lnTo>
                    <a:pt x="3816048" y="116018"/>
                  </a:lnTo>
                  <a:lnTo>
                    <a:pt x="3808590" y="107085"/>
                  </a:lnTo>
                  <a:lnTo>
                    <a:pt x="3806752" y="101486"/>
                  </a:lnTo>
                  <a:lnTo>
                    <a:pt x="3806752" y="79892"/>
                  </a:lnTo>
                  <a:lnTo>
                    <a:pt x="3808742" y="73672"/>
                  </a:lnTo>
                  <a:lnTo>
                    <a:pt x="3816848" y="63987"/>
                  </a:lnTo>
                  <a:lnTo>
                    <a:pt x="3822144" y="61530"/>
                  </a:lnTo>
                  <a:lnTo>
                    <a:pt x="3828621" y="61530"/>
                  </a:lnTo>
                  <a:lnTo>
                    <a:pt x="3837810" y="63168"/>
                  </a:lnTo>
                  <a:lnTo>
                    <a:pt x="3839331" y="64308"/>
                  </a:lnTo>
                  <a:lnTo>
                    <a:pt x="3823011" y="64308"/>
                  </a:lnTo>
                  <a:lnTo>
                    <a:pt x="3818420" y="66434"/>
                  </a:lnTo>
                  <a:lnTo>
                    <a:pt x="3811305" y="74938"/>
                  </a:lnTo>
                  <a:lnTo>
                    <a:pt x="3809533" y="80565"/>
                  </a:lnTo>
                  <a:lnTo>
                    <a:pt x="3809533" y="100815"/>
                  </a:lnTo>
                  <a:lnTo>
                    <a:pt x="3811152" y="105819"/>
                  </a:lnTo>
                  <a:lnTo>
                    <a:pt x="3817629" y="113573"/>
                  </a:lnTo>
                  <a:lnTo>
                    <a:pt x="3821877" y="115510"/>
                  </a:lnTo>
                  <a:lnTo>
                    <a:pt x="3839893" y="115510"/>
                  </a:lnTo>
                  <a:lnTo>
                    <a:pt x="3834346" y="118288"/>
                  </a:lnTo>
                  <a:close/>
                </a:path>
                <a:path w="4123054" h="179069">
                  <a:moveTo>
                    <a:pt x="3863823" y="118288"/>
                  </a:moveTo>
                  <a:lnTo>
                    <a:pt x="3834346" y="118288"/>
                  </a:lnTo>
                  <a:lnTo>
                    <a:pt x="3839946" y="115483"/>
                  </a:lnTo>
                  <a:lnTo>
                    <a:pt x="3847730" y="104554"/>
                  </a:lnTo>
                  <a:lnTo>
                    <a:pt x="3849549" y="97472"/>
                  </a:lnTo>
                  <a:lnTo>
                    <a:pt x="3849584" y="87392"/>
                  </a:lnTo>
                  <a:lnTo>
                    <a:pt x="3848311" y="76273"/>
                  </a:lnTo>
                  <a:lnTo>
                    <a:pt x="3844373" y="68082"/>
                  </a:lnTo>
                  <a:lnTo>
                    <a:pt x="3837810" y="63168"/>
                  </a:lnTo>
                  <a:lnTo>
                    <a:pt x="3828621" y="61530"/>
                  </a:lnTo>
                  <a:lnTo>
                    <a:pt x="3866332" y="61530"/>
                  </a:lnTo>
                  <a:lnTo>
                    <a:pt x="3872188" y="87392"/>
                  </a:lnTo>
                  <a:lnTo>
                    <a:pt x="3871542" y="97472"/>
                  </a:lnTo>
                  <a:lnTo>
                    <a:pt x="3869601" y="106484"/>
                  </a:lnTo>
                  <a:lnTo>
                    <a:pt x="3866366" y="114428"/>
                  </a:lnTo>
                  <a:lnTo>
                    <a:pt x="3863823" y="118288"/>
                  </a:lnTo>
                  <a:close/>
                </a:path>
                <a:path w="4123054" h="179069">
                  <a:moveTo>
                    <a:pt x="3833393" y="115510"/>
                  </a:moveTo>
                  <a:lnTo>
                    <a:pt x="3821877" y="115510"/>
                  </a:lnTo>
                  <a:lnTo>
                    <a:pt x="3817629" y="113573"/>
                  </a:lnTo>
                  <a:lnTo>
                    <a:pt x="3811152" y="105819"/>
                  </a:lnTo>
                  <a:lnTo>
                    <a:pt x="3809533" y="100815"/>
                  </a:lnTo>
                  <a:lnTo>
                    <a:pt x="3809533" y="80565"/>
                  </a:lnTo>
                  <a:lnTo>
                    <a:pt x="3811305" y="74938"/>
                  </a:lnTo>
                  <a:lnTo>
                    <a:pt x="3818420" y="66434"/>
                  </a:lnTo>
                  <a:lnTo>
                    <a:pt x="3823011" y="64308"/>
                  </a:lnTo>
                  <a:lnTo>
                    <a:pt x="3828621" y="64308"/>
                  </a:lnTo>
                  <a:lnTo>
                    <a:pt x="3836595" y="65772"/>
                  </a:lnTo>
                  <a:lnTo>
                    <a:pt x="3838296" y="67084"/>
                  </a:lnTo>
                  <a:lnTo>
                    <a:pt x="3823878" y="67084"/>
                  </a:lnTo>
                  <a:lnTo>
                    <a:pt x="3820001" y="68879"/>
                  </a:lnTo>
                  <a:lnTo>
                    <a:pt x="3813867" y="76205"/>
                  </a:lnTo>
                  <a:lnTo>
                    <a:pt x="3812305" y="81237"/>
                  </a:lnTo>
                  <a:lnTo>
                    <a:pt x="3812305" y="100143"/>
                  </a:lnTo>
                  <a:lnTo>
                    <a:pt x="3813722" y="104562"/>
                  </a:lnTo>
                  <a:lnTo>
                    <a:pt x="3819201" y="111128"/>
                  </a:lnTo>
                  <a:lnTo>
                    <a:pt x="3822744" y="112734"/>
                  </a:lnTo>
                  <a:lnTo>
                    <a:pt x="3838499" y="112734"/>
                  </a:lnTo>
                  <a:lnTo>
                    <a:pt x="3838241" y="113095"/>
                  </a:lnTo>
                  <a:lnTo>
                    <a:pt x="3833393" y="115510"/>
                  </a:lnTo>
                  <a:close/>
                </a:path>
                <a:path w="4123054" h="179069">
                  <a:moveTo>
                    <a:pt x="3839893" y="115510"/>
                  </a:moveTo>
                  <a:lnTo>
                    <a:pt x="3833393" y="115510"/>
                  </a:lnTo>
                  <a:lnTo>
                    <a:pt x="3838241" y="113095"/>
                  </a:lnTo>
                  <a:lnTo>
                    <a:pt x="3845128" y="103432"/>
                  </a:lnTo>
                  <a:lnTo>
                    <a:pt x="3846694" y="97183"/>
                  </a:lnTo>
                  <a:lnTo>
                    <a:pt x="3846804" y="87392"/>
                  </a:lnTo>
                  <a:lnTo>
                    <a:pt x="3845704" y="77488"/>
                  </a:lnTo>
                  <a:lnTo>
                    <a:pt x="3842289" y="70165"/>
                  </a:lnTo>
                  <a:lnTo>
                    <a:pt x="3836595" y="65772"/>
                  </a:lnTo>
                  <a:lnTo>
                    <a:pt x="3828621" y="64308"/>
                  </a:lnTo>
                  <a:lnTo>
                    <a:pt x="3839331" y="64308"/>
                  </a:lnTo>
                  <a:lnTo>
                    <a:pt x="3844373" y="68082"/>
                  </a:lnTo>
                  <a:lnTo>
                    <a:pt x="3848311" y="76273"/>
                  </a:lnTo>
                  <a:lnTo>
                    <a:pt x="3849584" y="87392"/>
                  </a:lnTo>
                  <a:lnTo>
                    <a:pt x="3849549" y="97472"/>
                  </a:lnTo>
                  <a:lnTo>
                    <a:pt x="3847728" y="104562"/>
                  </a:lnTo>
                  <a:lnTo>
                    <a:pt x="3839946" y="115483"/>
                  </a:lnTo>
                  <a:close/>
                </a:path>
                <a:path w="4123054" h="179069">
                  <a:moveTo>
                    <a:pt x="3838499" y="112734"/>
                  </a:moveTo>
                  <a:lnTo>
                    <a:pt x="3832441" y="112734"/>
                  </a:lnTo>
                  <a:lnTo>
                    <a:pt x="3836536" y="110707"/>
                  </a:lnTo>
                  <a:lnTo>
                    <a:pt x="3842518" y="102304"/>
                  </a:lnTo>
                  <a:lnTo>
                    <a:pt x="3843925" y="96592"/>
                  </a:lnTo>
                  <a:lnTo>
                    <a:pt x="3844033" y="87392"/>
                  </a:lnTo>
                  <a:lnTo>
                    <a:pt x="3843104" y="78703"/>
                  </a:lnTo>
                  <a:lnTo>
                    <a:pt x="3840207" y="72248"/>
                  </a:lnTo>
                  <a:lnTo>
                    <a:pt x="3835379" y="68375"/>
                  </a:lnTo>
                  <a:lnTo>
                    <a:pt x="3828621" y="67084"/>
                  </a:lnTo>
                  <a:lnTo>
                    <a:pt x="3838296" y="67084"/>
                  </a:lnTo>
                  <a:lnTo>
                    <a:pt x="3842289" y="70165"/>
                  </a:lnTo>
                  <a:lnTo>
                    <a:pt x="3845704" y="77488"/>
                  </a:lnTo>
                  <a:lnTo>
                    <a:pt x="3846804" y="87392"/>
                  </a:lnTo>
                  <a:lnTo>
                    <a:pt x="3846842" y="96592"/>
                  </a:lnTo>
                  <a:lnTo>
                    <a:pt x="3845128" y="103432"/>
                  </a:lnTo>
                  <a:lnTo>
                    <a:pt x="3838499" y="112734"/>
                  </a:lnTo>
                  <a:close/>
                </a:path>
                <a:path w="4123054" h="179069">
                  <a:moveTo>
                    <a:pt x="3809962" y="175219"/>
                  </a:moveTo>
                  <a:lnTo>
                    <a:pt x="3807190" y="175219"/>
                  </a:lnTo>
                  <a:lnTo>
                    <a:pt x="3807190" y="121238"/>
                  </a:lnTo>
                  <a:lnTo>
                    <a:pt x="3811790" y="121238"/>
                  </a:lnTo>
                  <a:lnTo>
                    <a:pt x="3813661" y="124016"/>
                  </a:lnTo>
                  <a:lnTo>
                    <a:pt x="3809962" y="124016"/>
                  </a:lnTo>
                  <a:lnTo>
                    <a:pt x="3809962" y="124253"/>
                  </a:lnTo>
                  <a:lnTo>
                    <a:pt x="3808009" y="125567"/>
                  </a:lnTo>
                  <a:lnTo>
                    <a:pt x="3809962" y="127847"/>
                  </a:lnTo>
                  <a:lnTo>
                    <a:pt x="3809962" y="175219"/>
                  </a:lnTo>
                  <a:close/>
                </a:path>
                <a:path w="4123054" h="179069">
                  <a:moveTo>
                    <a:pt x="3834784" y="133735"/>
                  </a:moveTo>
                  <a:lnTo>
                    <a:pt x="3825068" y="133735"/>
                  </a:lnTo>
                  <a:lnTo>
                    <a:pt x="3817677" y="129979"/>
                  </a:lnTo>
                  <a:lnTo>
                    <a:pt x="3811790" y="121238"/>
                  </a:lnTo>
                  <a:lnTo>
                    <a:pt x="3861879" y="121238"/>
                  </a:lnTo>
                  <a:lnTo>
                    <a:pt x="3834784" y="133735"/>
                  </a:lnTo>
                  <a:close/>
                </a:path>
                <a:path w="4123054" h="179069">
                  <a:moveTo>
                    <a:pt x="3809962" y="124253"/>
                  </a:moveTo>
                  <a:lnTo>
                    <a:pt x="3809962" y="124016"/>
                  </a:lnTo>
                  <a:lnTo>
                    <a:pt x="3810314" y="124016"/>
                  </a:lnTo>
                  <a:lnTo>
                    <a:pt x="3809962" y="124253"/>
                  </a:lnTo>
                  <a:close/>
                </a:path>
                <a:path w="4123054" h="179069">
                  <a:moveTo>
                    <a:pt x="3812743" y="131096"/>
                  </a:moveTo>
                  <a:lnTo>
                    <a:pt x="3809962" y="127847"/>
                  </a:lnTo>
                  <a:lnTo>
                    <a:pt x="3809962" y="124253"/>
                  </a:lnTo>
                  <a:lnTo>
                    <a:pt x="3810314" y="124016"/>
                  </a:lnTo>
                  <a:lnTo>
                    <a:pt x="3810314" y="126792"/>
                  </a:lnTo>
                  <a:lnTo>
                    <a:pt x="3812693" y="126792"/>
                  </a:lnTo>
                  <a:lnTo>
                    <a:pt x="3812743" y="131096"/>
                  </a:lnTo>
                  <a:close/>
                </a:path>
                <a:path w="4123054" h="179069">
                  <a:moveTo>
                    <a:pt x="3812693" y="126792"/>
                  </a:moveTo>
                  <a:lnTo>
                    <a:pt x="3810314" y="126792"/>
                  </a:lnTo>
                  <a:lnTo>
                    <a:pt x="3810314" y="124016"/>
                  </a:lnTo>
                  <a:lnTo>
                    <a:pt x="3812693" y="126792"/>
                  </a:lnTo>
                  <a:close/>
                </a:path>
                <a:path w="4123054" h="179069">
                  <a:moveTo>
                    <a:pt x="3812743" y="126850"/>
                  </a:moveTo>
                  <a:lnTo>
                    <a:pt x="3810314" y="124016"/>
                  </a:lnTo>
                  <a:lnTo>
                    <a:pt x="3812743" y="124016"/>
                  </a:lnTo>
                  <a:lnTo>
                    <a:pt x="3812743" y="126850"/>
                  </a:lnTo>
                  <a:close/>
                </a:path>
                <a:path w="4123054" h="179069">
                  <a:moveTo>
                    <a:pt x="3834784" y="136513"/>
                  </a:moveTo>
                  <a:lnTo>
                    <a:pt x="3827233" y="135732"/>
                  </a:lnTo>
                  <a:lnTo>
                    <a:pt x="3820638" y="133388"/>
                  </a:lnTo>
                  <a:lnTo>
                    <a:pt x="3814999" y="129483"/>
                  </a:lnTo>
                  <a:lnTo>
                    <a:pt x="3812743" y="126850"/>
                  </a:lnTo>
                  <a:lnTo>
                    <a:pt x="3812743" y="124016"/>
                  </a:lnTo>
                  <a:lnTo>
                    <a:pt x="3813661" y="124016"/>
                  </a:lnTo>
                  <a:lnTo>
                    <a:pt x="3817677" y="129979"/>
                  </a:lnTo>
                  <a:lnTo>
                    <a:pt x="3825068" y="133735"/>
                  </a:lnTo>
                  <a:lnTo>
                    <a:pt x="3849399" y="133735"/>
                  </a:lnTo>
                  <a:lnTo>
                    <a:pt x="3843445" y="135672"/>
                  </a:lnTo>
                  <a:lnTo>
                    <a:pt x="3834784" y="136513"/>
                  </a:lnTo>
                  <a:close/>
                </a:path>
                <a:path w="4123054" h="179069">
                  <a:moveTo>
                    <a:pt x="3809962" y="127847"/>
                  </a:moveTo>
                  <a:lnTo>
                    <a:pt x="3808009" y="125567"/>
                  </a:lnTo>
                  <a:lnTo>
                    <a:pt x="3809962" y="124253"/>
                  </a:lnTo>
                  <a:lnTo>
                    <a:pt x="3809962" y="127847"/>
                  </a:lnTo>
                  <a:close/>
                </a:path>
                <a:path w="4123054" h="179069">
                  <a:moveTo>
                    <a:pt x="3834784" y="139289"/>
                  </a:moveTo>
                  <a:lnTo>
                    <a:pt x="3812743" y="126850"/>
                  </a:lnTo>
                  <a:lnTo>
                    <a:pt x="3814999" y="129483"/>
                  </a:lnTo>
                  <a:lnTo>
                    <a:pt x="3820638" y="133388"/>
                  </a:lnTo>
                  <a:lnTo>
                    <a:pt x="3827233" y="135732"/>
                  </a:lnTo>
                  <a:lnTo>
                    <a:pt x="3834784" y="136513"/>
                  </a:lnTo>
                  <a:lnTo>
                    <a:pt x="3849814" y="136513"/>
                  </a:lnTo>
                  <a:lnTo>
                    <a:pt x="3844072" y="138385"/>
                  </a:lnTo>
                  <a:lnTo>
                    <a:pt x="3834784" y="139289"/>
                  </a:lnTo>
                  <a:close/>
                </a:path>
                <a:path w="4123054" h="179069">
                  <a:moveTo>
                    <a:pt x="3812743" y="175219"/>
                  </a:moveTo>
                  <a:lnTo>
                    <a:pt x="3809962" y="175219"/>
                  </a:lnTo>
                  <a:lnTo>
                    <a:pt x="3809962" y="127847"/>
                  </a:lnTo>
                  <a:lnTo>
                    <a:pt x="3812743" y="131096"/>
                  </a:lnTo>
                  <a:lnTo>
                    <a:pt x="3812743" y="175219"/>
                  </a:lnTo>
                  <a:close/>
                </a:path>
                <a:path w="4123054" h="179069">
                  <a:moveTo>
                    <a:pt x="3935110" y="139289"/>
                  </a:moveTo>
                  <a:lnTo>
                    <a:pt x="3898230" y="126043"/>
                  </a:lnTo>
                  <a:lnTo>
                    <a:pt x="3884685" y="90256"/>
                  </a:lnTo>
                  <a:lnTo>
                    <a:pt x="3885542" y="79533"/>
                  </a:lnTo>
                  <a:lnTo>
                    <a:pt x="3915139" y="43831"/>
                  </a:lnTo>
                  <a:lnTo>
                    <a:pt x="3936320" y="40528"/>
                  </a:lnTo>
                  <a:lnTo>
                    <a:pt x="3947340" y="41357"/>
                  </a:lnTo>
                  <a:lnTo>
                    <a:pt x="3955008" y="43305"/>
                  </a:lnTo>
                  <a:lnTo>
                    <a:pt x="3936320" y="43305"/>
                  </a:lnTo>
                  <a:lnTo>
                    <a:pt x="3925663" y="44083"/>
                  </a:lnTo>
                  <a:lnTo>
                    <a:pt x="3890756" y="70610"/>
                  </a:lnTo>
                  <a:lnTo>
                    <a:pt x="3887457" y="90256"/>
                  </a:lnTo>
                  <a:lnTo>
                    <a:pt x="3888252" y="100374"/>
                  </a:lnTo>
                  <a:lnTo>
                    <a:pt x="3915266" y="133399"/>
                  </a:lnTo>
                  <a:lnTo>
                    <a:pt x="3935110" y="136513"/>
                  </a:lnTo>
                  <a:lnTo>
                    <a:pt x="3953854" y="136513"/>
                  </a:lnTo>
                  <a:lnTo>
                    <a:pt x="3946342" y="138436"/>
                  </a:lnTo>
                  <a:lnTo>
                    <a:pt x="3935110" y="139289"/>
                  </a:lnTo>
                  <a:close/>
                </a:path>
                <a:path w="4123054" h="179069">
                  <a:moveTo>
                    <a:pt x="3935110" y="136513"/>
                  </a:moveTo>
                  <a:lnTo>
                    <a:pt x="3894610" y="117276"/>
                  </a:lnTo>
                  <a:lnTo>
                    <a:pt x="3887457" y="90256"/>
                  </a:lnTo>
                  <a:lnTo>
                    <a:pt x="3888236" y="80409"/>
                  </a:lnTo>
                  <a:lnTo>
                    <a:pt x="3916166" y="46418"/>
                  </a:lnTo>
                  <a:lnTo>
                    <a:pt x="3936320" y="43305"/>
                  </a:lnTo>
                  <a:lnTo>
                    <a:pt x="3946789" y="44083"/>
                  </a:lnTo>
                  <a:lnTo>
                    <a:pt x="3954731" y="46082"/>
                  </a:lnTo>
                  <a:lnTo>
                    <a:pt x="3936320" y="46082"/>
                  </a:lnTo>
                  <a:lnTo>
                    <a:pt x="3926196" y="46813"/>
                  </a:lnTo>
                  <a:lnTo>
                    <a:pt x="3893318" y="71713"/>
                  </a:lnTo>
                  <a:lnTo>
                    <a:pt x="3890238" y="90256"/>
                  </a:lnTo>
                  <a:lnTo>
                    <a:pt x="3890888" y="98621"/>
                  </a:lnTo>
                  <a:lnTo>
                    <a:pt x="3916316" y="130820"/>
                  </a:lnTo>
                  <a:lnTo>
                    <a:pt x="3935110" y="133735"/>
                  </a:lnTo>
                  <a:lnTo>
                    <a:pt x="3953568" y="133735"/>
                  </a:lnTo>
                  <a:lnTo>
                    <a:pt x="3945792" y="135710"/>
                  </a:lnTo>
                  <a:lnTo>
                    <a:pt x="3935110" y="136513"/>
                  </a:lnTo>
                  <a:close/>
                </a:path>
                <a:path w="4123054" h="179069">
                  <a:moveTo>
                    <a:pt x="3953854" y="136513"/>
                  </a:moveTo>
                  <a:lnTo>
                    <a:pt x="3935110" y="136513"/>
                  </a:lnTo>
                  <a:lnTo>
                    <a:pt x="3945792" y="135710"/>
                  </a:lnTo>
                  <a:lnTo>
                    <a:pt x="3955276" y="133302"/>
                  </a:lnTo>
                  <a:lnTo>
                    <a:pt x="3982811" y="99179"/>
                  </a:lnTo>
                  <a:lnTo>
                    <a:pt x="3983621" y="88693"/>
                  </a:lnTo>
                  <a:lnTo>
                    <a:pt x="3982834" y="78955"/>
                  </a:lnTo>
                  <a:lnTo>
                    <a:pt x="3956065" y="46418"/>
                  </a:lnTo>
                  <a:lnTo>
                    <a:pt x="3936320" y="43305"/>
                  </a:lnTo>
                  <a:lnTo>
                    <a:pt x="3955008" y="43305"/>
                  </a:lnTo>
                  <a:lnTo>
                    <a:pt x="3983043" y="69147"/>
                  </a:lnTo>
                  <a:lnTo>
                    <a:pt x="3986393" y="88693"/>
                  </a:lnTo>
                  <a:lnTo>
                    <a:pt x="3985511" y="99813"/>
                  </a:lnTo>
                  <a:lnTo>
                    <a:pt x="3956335" y="135877"/>
                  </a:lnTo>
                  <a:lnTo>
                    <a:pt x="3953854" y="136513"/>
                  </a:lnTo>
                  <a:close/>
                </a:path>
                <a:path w="4123054" h="179069">
                  <a:moveTo>
                    <a:pt x="3935110" y="133735"/>
                  </a:moveTo>
                  <a:lnTo>
                    <a:pt x="3896921" y="115722"/>
                  </a:lnTo>
                  <a:lnTo>
                    <a:pt x="3890238" y="90256"/>
                  </a:lnTo>
                  <a:lnTo>
                    <a:pt x="3891008" y="80409"/>
                  </a:lnTo>
                  <a:lnTo>
                    <a:pt x="3917242" y="48995"/>
                  </a:lnTo>
                  <a:lnTo>
                    <a:pt x="3936320" y="46082"/>
                  </a:lnTo>
                  <a:lnTo>
                    <a:pt x="3946251" y="46813"/>
                  </a:lnTo>
                  <a:lnTo>
                    <a:pt x="3955031" y="49006"/>
                  </a:lnTo>
                  <a:lnTo>
                    <a:pt x="3962656" y="52661"/>
                  </a:lnTo>
                  <a:lnTo>
                    <a:pt x="3969123" y="57778"/>
                  </a:lnTo>
                  <a:lnTo>
                    <a:pt x="3972187" y="61530"/>
                  </a:lnTo>
                  <a:lnTo>
                    <a:pt x="3928433" y="61530"/>
                  </a:lnTo>
                  <a:lnTo>
                    <a:pt x="3922680" y="64103"/>
                  </a:lnTo>
                  <a:lnTo>
                    <a:pt x="3914536" y="74212"/>
                  </a:lnTo>
                  <a:lnTo>
                    <a:pt x="3912546" y="81098"/>
                  </a:lnTo>
                  <a:lnTo>
                    <a:pt x="3912587" y="90256"/>
                  </a:lnTo>
                  <a:lnTo>
                    <a:pt x="3914010" y="102325"/>
                  </a:lnTo>
                  <a:lnTo>
                    <a:pt x="3918404" y="111193"/>
                  </a:lnTo>
                  <a:lnTo>
                    <a:pt x="3925726" y="116514"/>
                  </a:lnTo>
                  <a:lnTo>
                    <a:pt x="3935977" y="118288"/>
                  </a:lnTo>
                  <a:lnTo>
                    <a:pt x="3971450" y="118288"/>
                  </a:lnTo>
                  <a:lnTo>
                    <a:pt x="3968696" y="121695"/>
                  </a:lnTo>
                  <a:lnTo>
                    <a:pt x="3962032" y="126962"/>
                  </a:lnTo>
                  <a:lnTo>
                    <a:pt x="3954214" y="130725"/>
                  </a:lnTo>
                  <a:lnTo>
                    <a:pt x="3945240" y="132983"/>
                  </a:lnTo>
                  <a:lnTo>
                    <a:pt x="3935110" y="133735"/>
                  </a:lnTo>
                  <a:close/>
                </a:path>
                <a:path w="4123054" h="179069">
                  <a:moveTo>
                    <a:pt x="3953568" y="133735"/>
                  </a:moveTo>
                  <a:lnTo>
                    <a:pt x="3935110" y="133735"/>
                  </a:lnTo>
                  <a:lnTo>
                    <a:pt x="3945240" y="132983"/>
                  </a:lnTo>
                  <a:lnTo>
                    <a:pt x="3954214" y="130725"/>
                  </a:lnTo>
                  <a:lnTo>
                    <a:pt x="3980081" y="98621"/>
                  </a:lnTo>
                  <a:lnTo>
                    <a:pt x="3980840" y="88693"/>
                  </a:lnTo>
                  <a:lnTo>
                    <a:pt x="3980132" y="79833"/>
                  </a:lnTo>
                  <a:lnTo>
                    <a:pt x="3955007" y="48995"/>
                  </a:lnTo>
                  <a:lnTo>
                    <a:pt x="3936320" y="46082"/>
                  </a:lnTo>
                  <a:lnTo>
                    <a:pt x="3954731" y="46082"/>
                  </a:lnTo>
                  <a:lnTo>
                    <a:pt x="3982834" y="78955"/>
                  </a:lnTo>
                  <a:lnTo>
                    <a:pt x="3983621" y="88693"/>
                  </a:lnTo>
                  <a:lnTo>
                    <a:pt x="3982811" y="99179"/>
                  </a:lnTo>
                  <a:lnTo>
                    <a:pt x="3955276" y="133302"/>
                  </a:lnTo>
                  <a:lnTo>
                    <a:pt x="3953568" y="133735"/>
                  </a:lnTo>
                  <a:close/>
                </a:path>
                <a:path w="4123054" h="179069">
                  <a:moveTo>
                    <a:pt x="3935977" y="118288"/>
                  </a:moveTo>
                  <a:lnTo>
                    <a:pt x="3912546" y="81098"/>
                  </a:lnTo>
                  <a:lnTo>
                    <a:pt x="3914536" y="74212"/>
                  </a:lnTo>
                  <a:lnTo>
                    <a:pt x="3922680" y="64103"/>
                  </a:lnTo>
                  <a:lnTo>
                    <a:pt x="3928433" y="61530"/>
                  </a:lnTo>
                  <a:lnTo>
                    <a:pt x="3935796" y="61530"/>
                  </a:lnTo>
                  <a:lnTo>
                    <a:pt x="3945710" y="63260"/>
                  </a:lnTo>
                  <a:lnTo>
                    <a:pt x="3947139" y="64308"/>
                  </a:lnTo>
                  <a:lnTo>
                    <a:pt x="3929319" y="64308"/>
                  </a:lnTo>
                  <a:lnTo>
                    <a:pt x="3924290" y="66534"/>
                  </a:lnTo>
                  <a:lnTo>
                    <a:pt x="3917108" y="75444"/>
                  </a:lnTo>
                  <a:lnTo>
                    <a:pt x="3915318" y="81751"/>
                  </a:lnTo>
                  <a:lnTo>
                    <a:pt x="3915358" y="90256"/>
                  </a:lnTo>
                  <a:lnTo>
                    <a:pt x="3916609" y="101110"/>
                  </a:lnTo>
                  <a:lnTo>
                    <a:pt x="3920482" y="109110"/>
                  </a:lnTo>
                  <a:lnTo>
                    <a:pt x="3926939" y="113910"/>
                  </a:lnTo>
                  <a:lnTo>
                    <a:pt x="3935977" y="115510"/>
                  </a:lnTo>
                  <a:lnTo>
                    <a:pt x="3947048" y="115510"/>
                  </a:lnTo>
                  <a:lnTo>
                    <a:pt x="3945810" y="116471"/>
                  </a:lnTo>
                  <a:lnTo>
                    <a:pt x="3935977" y="118288"/>
                  </a:lnTo>
                  <a:close/>
                </a:path>
                <a:path w="4123054" h="179069">
                  <a:moveTo>
                    <a:pt x="3971450" y="118288"/>
                  </a:moveTo>
                  <a:lnTo>
                    <a:pt x="3935977" y="118288"/>
                  </a:lnTo>
                  <a:lnTo>
                    <a:pt x="3945810" y="116471"/>
                  </a:lnTo>
                  <a:lnTo>
                    <a:pt x="3952835" y="111019"/>
                  </a:lnTo>
                  <a:lnTo>
                    <a:pt x="3957051" y="101934"/>
                  </a:lnTo>
                  <a:lnTo>
                    <a:pt x="3958341" y="90256"/>
                  </a:lnTo>
                  <a:lnTo>
                    <a:pt x="3958395" y="88693"/>
                  </a:lnTo>
                  <a:lnTo>
                    <a:pt x="3957040" y="77102"/>
                  </a:lnTo>
                  <a:lnTo>
                    <a:pt x="3952791" y="68451"/>
                  </a:lnTo>
                  <a:lnTo>
                    <a:pt x="3945710" y="63260"/>
                  </a:lnTo>
                  <a:lnTo>
                    <a:pt x="3935796" y="61530"/>
                  </a:lnTo>
                  <a:lnTo>
                    <a:pt x="3972187" y="61530"/>
                  </a:lnTo>
                  <a:lnTo>
                    <a:pt x="3980840" y="88693"/>
                  </a:lnTo>
                  <a:lnTo>
                    <a:pt x="3980081" y="98621"/>
                  </a:lnTo>
                  <a:lnTo>
                    <a:pt x="3977804" y="107430"/>
                  </a:lnTo>
                  <a:lnTo>
                    <a:pt x="3974009" y="115121"/>
                  </a:lnTo>
                  <a:lnTo>
                    <a:pt x="3971450" y="118288"/>
                  </a:lnTo>
                  <a:close/>
                </a:path>
                <a:path w="4123054" h="179069">
                  <a:moveTo>
                    <a:pt x="3935977" y="115510"/>
                  </a:moveTo>
                  <a:lnTo>
                    <a:pt x="3915318" y="81751"/>
                  </a:lnTo>
                  <a:lnTo>
                    <a:pt x="3917108" y="75444"/>
                  </a:lnTo>
                  <a:lnTo>
                    <a:pt x="3924290" y="66534"/>
                  </a:lnTo>
                  <a:lnTo>
                    <a:pt x="3929319" y="64308"/>
                  </a:lnTo>
                  <a:lnTo>
                    <a:pt x="3935796" y="64308"/>
                  </a:lnTo>
                  <a:lnTo>
                    <a:pt x="3944492" y="65864"/>
                  </a:lnTo>
                  <a:lnTo>
                    <a:pt x="3946115" y="67084"/>
                  </a:lnTo>
                  <a:lnTo>
                    <a:pt x="3930205" y="67084"/>
                  </a:lnTo>
                  <a:lnTo>
                    <a:pt x="3925890" y="68966"/>
                  </a:lnTo>
                  <a:lnTo>
                    <a:pt x="3919690" y="76678"/>
                  </a:lnTo>
                  <a:lnTo>
                    <a:pt x="3918099" y="82404"/>
                  </a:lnTo>
                  <a:lnTo>
                    <a:pt x="3918138" y="90256"/>
                  </a:lnTo>
                  <a:lnTo>
                    <a:pt x="3919215" y="99895"/>
                  </a:lnTo>
                  <a:lnTo>
                    <a:pt x="3922566" y="107027"/>
                  </a:lnTo>
                  <a:lnTo>
                    <a:pt x="3928153" y="111307"/>
                  </a:lnTo>
                  <a:lnTo>
                    <a:pt x="3935977" y="112734"/>
                  </a:lnTo>
                  <a:lnTo>
                    <a:pt x="3946011" y="112734"/>
                  </a:lnTo>
                  <a:lnTo>
                    <a:pt x="3944596" y="113867"/>
                  </a:lnTo>
                  <a:lnTo>
                    <a:pt x="3935977" y="115510"/>
                  </a:lnTo>
                  <a:close/>
                </a:path>
                <a:path w="4123054" h="179069">
                  <a:moveTo>
                    <a:pt x="3947048" y="115510"/>
                  </a:moveTo>
                  <a:lnTo>
                    <a:pt x="3935977" y="115510"/>
                  </a:lnTo>
                  <a:lnTo>
                    <a:pt x="3944596" y="113867"/>
                  </a:lnTo>
                  <a:lnTo>
                    <a:pt x="3950752" y="108936"/>
                  </a:lnTo>
                  <a:lnTo>
                    <a:pt x="3954444" y="100719"/>
                  </a:lnTo>
                  <a:lnTo>
                    <a:pt x="3955564" y="90256"/>
                  </a:lnTo>
                  <a:lnTo>
                    <a:pt x="3955616" y="88693"/>
                  </a:lnTo>
                  <a:lnTo>
                    <a:pt x="3954432" y="78318"/>
                  </a:lnTo>
                  <a:lnTo>
                    <a:pt x="3950704" y="70534"/>
                  </a:lnTo>
                  <a:lnTo>
                    <a:pt x="3944492" y="65864"/>
                  </a:lnTo>
                  <a:lnTo>
                    <a:pt x="3935796" y="64308"/>
                  </a:lnTo>
                  <a:lnTo>
                    <a:pt x="3947139" y="64308"/>
                  </a:lnTo>
                  <a:lnTo>
                    <a:pt x="3952799" y="68467"/>
                  </a:lnTo>
                  <a:lnTo>
                    <a:pt x="3957040" y="77102"/>
                  </a:lnTo>
                  <a:lnTo>
                    <a:pt x="3958395" y="88693"/>
                  </a:lnTo>
                  <a:lnTo>
                    <a:pt x="3958341" y="90256"/>
                  </a:lnTo>
                  <a:lnTo>
                    <a:pt x="3957051" y="101934"/>
                  </a:lnTo>
                  <a:lnTo>
                    <a:pt x="3952835" y="111019"/>
                  </a:lnTo>
                  <a:lnTo>
                    <a:pt x="3947048" y="115510"/>
                  </a:lnTo>
                  <a:close/>
                </a:path>
                <a:path w="4123054" h="179069">
                  <a:moveTo>
                    <a:pt x="3946011" y="112734"/>
                  </a:moveTo>
                  <a:lnTo>
                    <a:pt x="3935977" y="112734"/>
                  </a:lnTo>
                  <a:lnTo>
                    <a:pt x="3943378" y="111264"/>
                  </a:lnTo>
                  <a:lnTo>
                    <a:pt x="3948665" y="106854"/>
                  </a:lnTo>
                  <a:lnTo>
                    <a:pt x="3951836" y="99504"/>
                  </a:lnTo>
                  <a:lnTo>
                    <a:pt x="3952787" y="90256"/>
                  </a:lnTo>
                  <a:lnTo>
                    <a:pt x="3952836" y="88693"/>
                  </a:lnTo>
                  <a:lnTo>
                    <a:pt x="3951816" y="79512"/>
                  </a:lnTo>
                  <a:lnTo>
                    <a:pt x="3948621" y="72617"/>
                  </a:lnTo>
                  <a:lnTo>
                    <a:pt x="3943278" y="68467"/>
                  </a:lnTo>
                  <a:lnTo>
                    <a:pt x="3935796" y="67084"/>
                  </a:lnTo>
                  <a:lnTo>
                    <a:pt x="3946115" y="67084"/>
                  </a:lnTo>
                  <a:lnTo>
                    <a:pt x="3950704" y="70534"/>
                  </a:lnTo>
                  <a:lnTo>
                    <a:pt x="3954432" y="78318"/>
                  </a:lnTo>
                  <a:lnTo>
                    <a:pt x="3955616" y="88693"/>
                  </a:lnTo>
                  <a:lnTo>
                    <a:pt x="3955564" y="90256"/>
                  </a:lnTo>
                  <a:lnTo>
                    <a:pt x="3954444" y="100719"/>
                  </a:lnTo>
                  <a:lnTo>
                    <a:pt x="3950752" y="108936"/>
                  </a:lnTo>
                  <a:lnTo>
                    <a:pt x="3946011" y="112734"/>
                  </a:lnTo>
                  <a:close/>
                </a:path>
                <a:path w="4123054" h="179069">
                  <a:moveTo>
                    <a:pt x="4093073" y="164596"/>
                  </a:moveTo>
                  <a:lnTo>
                    <a:pt x="4063917" y="164596"/>
                  </a:lnTo>
                  <a:lnTo>
                    <a:pt x="4067441" y="160786"/>
                  </a:lnTo>
                  <a:lnTo>
                    <a:pt x="4078800" y="143006"/>
                  </a:lnTo>
                  <a:lnTo>
                    <a:pt x="4086914" y="125226"/>
                  </a:lnTo>
                  <a:lnTo>
                    <a:pt x="4091783" y="106176"/>
                  </a:lnTo>
                  <a:lnTo>
                    <a:pt x="4093204" y="88396"/>
                  </a:lnTo>
                  <a:lnTo>
                    <a:pt x="4093305" y="84586"/>
                  </a:lnTo>
                  <a:lnTo>
                    <a:pt x="4091781" y="65536"/>
                  </a:lnTo>
                  <a:lnTo>
                    <a:pt x="4086907" y="46486"/>
                  </a:lnTo>
                  <a:lnTo>
                    <a:pt x="4078784" y="28706"/>
                  </a:lnTo>
                  <a:lnTo>
                    <a:pt x="4067413" y="10926"/>
                  </a:lnTo>
                  <a:lnTo>
                    <a:pt x="4064041" y="7116"/>
                  </a:lnTo>
                  <a:lnTo>
                    <a:pt x="4071842" y="7116"/>
                  </a:lnTo>
                  <a:lnTo>
                    <a:pt x="4069623" y="9656"/>
                  </a:lnTo>
                  <a:lnTo>
                    <a:pt x="4069623" y="12196"/>
                  </a:lnTo>
                  <a:lnTo>
                    <a:pt x="4071282" y="12196"/>
                  </a:lnTo>
                  <a:lnTo>
                    <a:pt x="4081242" y="27436"/>
                  </a:lnTo>
                  <a:lnTo>
                    <a:pt x="4089541" y="46486"/>
                  </a:lnTo>
                  <a:lnTo>
                    <a:pt x="4094519" y="65536"/>
                  </a:lnTo>
                  <a:lnTo>
                    <a:pt x="4096075" y="84586"/>
                  </a:lnTo>
                  <a:lnTo>
                    <a:pt x="4095971" y="88396"/>
                  </a:lnTo>
                  <a:lnTo>
                    <a:pt x="4094519" y="106176"/>
                  </a:lnTo>
                  <a:lnTo>
                    <a:pt x="4089541" y="126496"/>
                  </a:lnTo>
                  <a:lnTo>
                    <a:pt x="4081242" y="144276"/>
                  </a:lnTo>
                  <a:lnTo>
                    <a:pt x="4071282" y="159516"/>
                  </a:lnTo>
                  <a:lnTo>
                    <a:pt x="4069623" y="159516"/>
                  </a:lnTo>
                  <a:lnTo>
                    <a:pt x="4069623" y="162056"/>
                  </a:lnTo>
                  <a:lnTo>
                    <a:pt x="4071813" y="163326"/>
                  </a:lnTo>
                  <a:lnTo>
                    <a:pt x="4093902" y="163326"/>
                  </a:lnTo>
                  <a:lnTo>
                    <a:pt x="4093073" y="164596"/>
                  </a:lnTo>
                  <a:close/>
                </a:path>
                <a:path w="4123054" h="179069">
                  <a:moveTo>
                    <a:pt x="4071813" y="163326"/>
                  </a:moveTo>
                  <a:lnTo>
                    <a:pt x="4069623" y="162056"/>
                  </a:lnTo>
                  <a:lnTo>
                    <a:pt x="4081242" y="144276"/>
                  </a:lnTo>
                  <a:lnTo>
                    <a:pt x="4089541" y="126496"/>
                  </a:lnTo>
                  <a:lnTo>
                    <a:pt x="4094519" y="106176"/>
                  </a:lnTo>
                  <a:lnTo>
                    <a:pt x="4095971" y="88396"/>
                  </a:lnTo>
                  <a:lnTo>
                    <a:pt x="4096075" y="84586"/>
                  </a:lnTo>
                  <a:lnTo>
                    <a:pt x="4094519" y="65536"/>
                  </a:lnTo>
                  <a:lnTo>
                    <a:pt x="4089541" y="46486"/>
                  </a:lnTo>
                  <a:lnTo>
                    <a:pt x="4081242" y="27436"/>
                  </a:lnTo>
                  <a:lnTo>
                    <a:pt x="4069623" y="9656"/>
                  </a:lnTo>
                  <a:lnTo>
                    <a:pt x="4071842" y="7116"/>
                  </a:lnTo>
                  <a:lnTo>
                    <a:pt x="4083706" y="26166"/>
                  </a:lnTo>
                  <a:lnTo>
                    <a:pt x="4092180" y="45216"/>
                  </a:lnTo>
                  <a:lnTo>
                    <a:pt x="4097265" y="65536"/>
                  </a:lnTo>
                  <a:lnTo>
                    <a:pt x="4098854" y="84586"/>
                  </a:lnTo>
                  <a:lnTo>
                    <a:pt x="4098760" y="88396"/>
                  </a:lnTo>
                  <a:lnTo>
                    <a:pt x="4097263" y="107446"/>
                  </a:lnTo>
                  <a:lnTo>
                    <a:pt x="4092173" y="126496"/>
                  </a:lnTo>
                  <a:lnTo>
                    <a:pt x="4083690" y="145546"/>
                  </a:lnTo>
                  <a:lnTo>
                    <a:pt x="4071813" y="163326"/>
                  </a:lnTo>
                  <a:close/>
                </a:path>
                <a:path w="4123054" h="179069">
                  <a:moveTo>
                    <a:pt x="4093902" y="163326"/>
                  </a:moveTo>
                  <a:lnTo>
                    <a:pt x="4071813" y="163326"/>
                  </a:lnTo>
                  <a:lnTo>
                    <a:pt x="4083690" y="145546"/>
                  </a:lnTo>
                  <a:lnTo>
                    <a:pt x="4092173" y="126496"/>
                  </a:lnTo>
                  <a:lnTo>
                    <a:pt x="4097263" y="107446"/>
                  </a:lnTo>
                  <a:lnTo>
                    <a:pt x="4098760" y="88396"/>
                  </a:lnTo>
                  <a:lnTo>
                    <a:pt x="4098854" y="84586"/>
                  </a:lnTo>
                  <a:lnTo>
                    <a:pt x="4097265" y="65536"/>
                  </a:lnTo>
                  <a:lnTo>
                    <a:pt x="4092180" y="45216"/>
                  </a:lnTo>
                  <a:lnTo>
                    <a:pt x="4083706" y="26166"/>
                  </a:lnTo>
                  <a:lnTo>
                    <a:pt x="4071842" y="7116"/>
                  </a:lnTo>
                  <a:lnTo>
                    <a:pt x="4094140" y="7116"/>
                  </a:lnTo>
                  <a:lnTo>
                    <a:pt x="4095938" y="9656"/>
                  </a:lnTo>
                  <a:lnTo>
                    <a:pt x="4092016" y="9656"/>
                  </a:lnTo>
                  <a:lnTo>
                    <a:pt x="4089892" y="10926"/>
                  </a:lnTo>
                  <a:lnTo>
                    <a:pt x="4101906" y="27436"/>
                  </a:lnTo>
                  <a:lnTo>
                    <a:pt x="4110487" y="46486"/>
                  </a:lnTo>
                  <a:lnTo>
                    <a:pt x="4115636" y="65536"/>
                  </a:lnTo>
                  <a:lnTo>
                    <a:pt x="4117245" y="84586"/>
                  </a:lnTo>
                  <a:lnTo>
                    <a:pt x="4117150" y="88396"/>
                  </a:lnTo>
                  <a:lnTo>
                    <a:pt x="4115629" y="107446"/>
                  </a:lnTo>
                  <a:lnTo>
                    <a:pt x="4110460" y="126496"/>
                  </a:lnTo>
                  <a:lnTo>
                    <a:pt x="4101845" y="144276"/>
                  </a:lnTo>
                  <a:lnTo>
                    <a:pt x="4089787" y="159516"/>
                  </a:lnTo>
                  <a:lnTo>
                    <a:pt x="4091844" y="162056"/>
                  </a:lnTo>
                  <a:lnTo>
                    <a:pt x="4094878" y="162056"/>
                  </a:lnTo>
                  <a:lnTo>
                    <a:pt x="4093902" y="163326"/>
                  </a:lnTo>
                  <a:close/>
                </a:path>
                <a:path w="4123054" h="179069">
                  <a:moveTo>
                    <a:pt x="4071282" y="12196"/>
                  </a:moveTo>
                  <a:lnTo>
                    <a:pt x="4069623" y="12196"/>
                  </a:lnTo>
                  <a:lnTo>
                    <a:pt x="4069623" y="9656"/>
                  </a:lnTo>
                  <a:lnTo>
                    <a:pt x="4071282" y="12196"/>
                  </a:lnTo>
                  <a:close/>
                </a:path>
                <a:path w="4123054" h="179069">
                  <a:moveTo>
                    <a:pt x="4091844" y="162056"/>
                  </a:moveTo>
                  <a:lnTo>
                    <a:pt x="4089787" y="159516"/>
                  </a:lnTo>
                  <a:lnTo>
                    <a:pt x="4101845" y="144276"/>
                  </a:lnTo>
                  <a:lnTo>
                    <a:pt x="4110460" y="126496"/>
                  </a:lnTo>
                  <a:lnTo>
                    <a:pt x="4115629" y="107446"/>
                  </a:lnTo>
                  <a:lnTo>
                    <a:pt x="4117150" y="88396"/>
                  </a:lnTo>
                  <a:lnTo>
                    <a:pt x="4117245" y="84586"/>
                  </a:lnTo>
                  <a:lnTo>
                    <a:pt x="4115636" y="65536"/>
                  </a:lnTo>
                  <a:lnTo>
                    <a:pt x="4110487" y="46486"/>
                  </a:lnTo>
                  <a:lnTo>
                    <a:pt x="4101906" y="27436"/>
                  </a:lnTo>
                  <a:lnTo>
                    <a:pt x="4089892" y="10926"/>
                  </a:lnTo>
                  <a:lnTo>
                    <a:pt x="4092016" y="9656"/>
                  </a:lnTo>
                  <a:lnTo>
                    <a:pt x="4092016" y="12196"/>
                  </a:lnTo>
                  <a:lnTo>
                    <a:pt x="4093908" y="12196"/>
                  </a:lnTo>
                  <a:lnTo>
                    <a:pt x="4104317" y="26166"/>
                  </a:lnTo>
                  <a:lnTo>
                    <a:pt x="4113104" y="45216"/>
                  </a:lnTo>
                  <a:lnTo>
                    <a:pt x="4118376" y="65536"/>
                  </a:lnTo>
                  <a:lnTo>
                    <a:pt x="4120024" y="84586"/>
                  </a:lnTo>
                  <a:lnTo>
                    <a:pt x="4119926" y="88396"/>
                  </a:lnTo>
                  <a:lnTo>
                    <a:pt x="4118366" y="107446"/>
                  </a:lnTo>
                  <a:lnTo>
                    <a:pt x="4113061" y="127766"/>
                  </a:lnTo>
                  <a:lnTo>
                    <a:pt x="4104221" y="145546"/>
                  </a:lnTo>
                  <a:lnTo>
                    <a:pt x="4093748" y="159516"/>
                  </a:lnTo>
                  <a:lnTo>
                    <a:pt x="4091844" y="159516"/>
                  </a:lnTo>
                  <a:lnTo>
                    <a:pt x="4091844" y="162056"/>
                  </a:lnTo>
                  <a:close/>
                </a:path>
                <a:path w="4123054" h="179069">
                  <a:moveTo>
                    <a:pt x="4093908" y="12196"/>
                  </a:moveTo>
                  <a:lnTo>
                    <a:pt x="4092016" y="12196"/>
                  </a:lnTo>
                  <a:lnTo>
                    <a:pt x="4092016" y="9656"/>
                  </a:lnTo>
                  <a:lnTo>
                    <a:pt x="4093908" y="12196"/>
                  </a:lnTo>
                  <a:close/>
                </a:path>
                <a:path w="4123054" h="179069">
                  <a:moveTo>
                    <a:pt x="4094878" y="162056"/>
                  </a:moveTo>
                  <a:lnTo>
                    <a:pt x="4091844" y="162056"/>
                  </a:lnTo>
                  <a:lnTo>
                    <a:pt x="4104221" y="145546"/>
                  </a:lnTo>
                  <a:lnTo>
                    <a:pt x="4113061" y="127766"/>
                  </a:lnTo>
                  <a:lnTo>
                    <a:pt x="4118366" y="107446"/>
                  </a:lnTo>
                  <a:lnTo>
                    <a:pt x="4119926" y="88396"/>
                  </a:lnTo>
                  <a:lnTo>
                    <a:pt x="4120024" y="84586"/>
                  </a:lnTo>
                  <a:lnTo>
                    <a:pt x="4118376" y="65536"/>
                  </a:lnTo>
                  <a:lnTo>
                    <a:pt x="4113104" y="45216"/>
                  </a:lnTo>
                  <a:lnTo>
                    <a:pt x="4104317" y="26166"/>
                  </a:lnTo>
                  <a:lnTo>
                    <a:pt x="4092016" y="9656"/>
                  </a:lnTo>
                  <a:lnTo>
                    <a:pt x="4095938" y="9656"/>
                  </a:lnTo>
                  <a:lnTo>
                    <a:pt x="4106729" y="24896"/>
                  </a:lnTo>
                  <a:lnTo>
                    <a:pt x="4115721" y="43946"/>
                  </a:lnTo>
                  <a:lnTo>
                    <a:pt x="4121116" y="64266"/>
                  </a:lnTo>
                  <a:lnTo>
                    <a:pt x="4122809" y="84586"/>
                  </a:lnTo>
                  <a:lnTo>
                    <a:pt x="4122713" y="88396"/>
                  </a:lnTo>
                  <a:lnTo>
                    <a:pt x="4121101" y="108716"/>
                  </a:lnTo>
                  <a:lnTo>
                    <a:pt x="4115659" y="127766"/>
                  </a:lnTo>
                  <a:lnTo>
                    <a:pt x="4106592" y="146816"/>
                  </a:lnTo>
                  <a:lnTo>
                    <a:pt x="4094878" y="162056"/>
                  </a:lnTo>
                  <a:close/>
                </a:path>
                <a:path w="4123054" h="179069">
                  <a:moveTo>
                    <a:pt x="4033304" y="115066"/>
                  </a:moveTo>
                  <a:lnTo>
                    <a:pt x="4026246" y="115066"/>
                  </a:lnTo>
                  <a:lnTo>
                    <a:pt x="4029684" y="113796"/>
                  </a:lnTo>
                  <a:lnTo>
                    <a:pt x="4033866" y="111256"/>
                  </a:lnTo>
                  <a:lnTo>
                    <a:pt x="4034732" y="111256"/>
                  </a:lnTo>
                  <a:lnTo>
                    <a:pt x="4034732" y="108716"/>
                  </a:lnTo>
                  <a:lnTo>
                    <a:pt x="4034399" y="107446"/>
                  </a:lnTo>
                  <a:lnTo>
                    <a:pt x="4032694" y="106176"/>
                  </a:lnTo>
                  <a:lnTo>
                    <a:pt x="4031313" y="104906"/>
                  </a:lnTo>
                  <a:lnTo>
                    <a:pt x="4027703" y="103636"/>
                  </a:lnTo>
                  <a:lnTo>
                    <a:pt x="4025627" y="102366"/>
                  </a:lnTo>
                  <a:lnTo>
                    <a:pt x="4020912" y="101096"/>
                  </a:lnTo>
                  <a:lnTo>
                    <a:pt x="4018549" y="101096"/>
                  </a:lnTo>
                  <a:lnTo>
                    <a:pt x="4016273" y="99826"/>
                  </a:lnTo>
                  <a:lnTo>
                    <a:pt x="4012634" y="98556"/>
                  </a:lnTo>
                  <a:lnTo>
                    <a:pt x="4009405" y="97286"/>
                  </a:lnTo>
                  <a:lnTo>
                    <a:pt x="4003633" y="93476"/>
                  </a:lnTo>
                  <a:lnTo>
                    <a:pt x="4001147" y="90936"/>
                  </a:lnTo>
                  <a:lnTo>
                    <a:pt x="3997061" y="87126"/>
                  </a:lnTo>
                  <a:lnTo>
                    <a:pt x="3995489" y="84586"/>
                  </a:lnTo>
                  <a:lnTo>
                    <a:pt x="3993346" y="78236"/>
                  </a:lnTo>
                  <a:lnTo>
                    <a:pt x="3992822" y="74426"/>
                  </a:lnTo>
                  <a:lnTo>
                    <a:pt x="3992822" y="65536"/>
                  </a:lnTo>
                  <a:lnTo>
                    <a:pt x="4024179" y="40136"/>
                  </a:lnTo>
                  <a:lnTo>
                    <a:pt x="4042676" y="40136"/>
                  </a:lnTo>
                  <a:lnTo>
                    <a:pt x="4051039" y="41406"/>
                  </a:lnTo>
                  <a:lnTo>
                    <a:pt x="4055154" y="42676"/>
                  </a:lnTo>
                  <a:lnTo>
                    <a:pt x="4024598" y="42676"/>
                  </a:lnTo>
                  <a:lnTo>
                    <a:pt x="4015282" y="45216"/>
                  </a:lnTo>
                  <a:lnTo>
                    <a:pt x="3995594" y="65536"/>
                  </a:lnTo>
                  <a:lnTo>
                    <a:pt x="3995594" y="74426"/>
                  </a:lnTo>
                  <a:lnTo>
                    <a:pt x="4005272" y="90936"/>
                  </a:lnTo>
                  <a:lnTo>
                    <a:pt x="4010653" y="94746"/>
                  </a:lnTo>
                  <a:lnTo>
                    <a:pt x="4013758" y="96016"/>
                  </a:lnTo>
                  <a:lnTo>
                    <a:pt x="4017292" y="97286"/>
                  </a:lnTo>
                  <a:lnTo>
                    <a:pt x="4019492" y="98556"/>
                  </a:lnTo>
                  <a:lnTo>
                    <a:pt x="4021778" y="98556"/>
                  </a:lnTo>
                  <a:lnTo>
                    <a:pt x="4026522" y="99826"/>
                  </a:lnTo>
                  <a:lnTo>
                    <a:pt x="4028703" y="101096"/>
                  </a:lnTo>
                  <a:lnTo>
                    <a:pt x="4032694" y="102366"/>
                  </a:lnTo>
                  <a:lnTo>
                    <a:pt x="4034332" y="103636"/>
                  </a:lnTo>
                  <a:lnTo>
                    <a:pt x="4036876" y="106176"/>
                  </a:lnTo>
                  <a:lnTo>
                    <a:pt x="4037514" y="107446"/>
                  </a:lnTo>
                  <a:lnTo>
                    <a:pt x="4037514" y="111256"/>
                  </a:lnTo>
                  <a:lnTo>
                    <a:pt x="4036114" y="113796"/>
                  </a:lnTo>
                  <a:lnTo>
                    <a:pt x="4033304" y="115066"/>
                  </a:lnTo>
                  <a:close/>
                </a:path>
                <a:path w="4123054" h="179069">
                  <a:moveTo>
                    <a:pt x="4034837" y="117606"/>
                  </a:moveTo>
                  <a:lnTo>
                    <a:pt x="4026665" y="117606"/>
                  </a:lnTo>
                  <a:lnTo>
                    <a:pt x="4030494" y="116336"/>
                  </a:lnTo>
                  <a:lnTo>
                    <a:pt x="4036114" y="113796"/>
                  </a:lnTo>
                  <a:lnTo>
                    <a:pt x="4037514" y="111256"/>
                  </a:lnTo>
                  <a:lnTo>
                    <a:pt x="4037514" y="107446"/>
                  </a:lnTo>
                  <a:lnTo>
                    <a:pt x="4036876" y="106176"/>
                  </a:lnTo>
                  <a:lnTo>
                    <a:pt x="4034332" y="103636"/>
                  </a:lnTo>
                  <a:lnTo>
                    <a:pt x="4032694" y="102366"/>
                  </a:lnTo>
                  <a:lnTo>
                    <a:pt x="4028703" y="101096"/>
                  </a:lnTo>
                  <a:lnTo>
                    <a:pt x="4026522" y="99826"/>
                  </a:lnTo>
                  <a:lnTo>
                    <a:pt x="4021778" y="98556"/>
                  </a:lnTo>
                  <a:lnTo>
                    <a:pt x="4019492" y="98556"/>
                  </a:lnTo>
                  <a:lnTo>
                    <a:pt x="4017292" y="97286"/>
                  </a:lnTo>
                  <a:lnTo>
                    <a:pt x="4013758" y="96016"/>
                  </a:lnTo>
                  <a:lnTo>
                    <a:pt x="4010653" y="94746"/>
                  </a:lnTo>
                  <a:lnTo>
                    <a:pt x="4005272" y="90936"/>
                  </a:lnTo>
                  <a:lnTo>
                    <a:pt x="4003014" y="89666"/>
                  </a:lnTo>
                  <a:lnTo>
                    <a:pt x="3999376" y="85856"/>
                  </a:lnTo>
                  <a:lnTo>
                    <a:pt x="3997985" y="83316"/>
                  </a:lnTo>
                  <a:lnTo>
                    <a:pt x="3996070" y="78236"/>
                  </a:lnTo>
                  <a:lnTo>
                    <a:pt x="3995594" y="74426"/>
                  </a:lnTo>
                  <a:lnTo>
                    <a:pt x="3995594" y="65536"/>
                  </a:lnTo>
                  <a:lnTo>
                    <a:pt x="4024598" y="42676"/>
                  </a:lnTo>
                  <a:lnTo>
                    <a:pt x="4042400" y="42676"/>
                  </a:lnTo>
                  <a:lnTo>
                    <a:pt x="4050506" y="43946"/>
                  </a:lnTo>
                  <a:lnTo>
                    <a:pt x="4054468" y="45216"/>
                  </a:lnTo>
                  <a:lnTo>
                    <a:pt x="4029656" y="45216"/>
                  </a:lnTo>
                  <a:lnTo>
                    <a:pt x="4025017" y="46486"/>
                  </a:lnTo>
                  <a:lnTo>
                    <a:pt x="3998376" y="66806"/>
                  </a:lnTo>
                  <a:lnTo>
                    <a:pt x="3998376" y="74426"/>
                  </a:lnTo>
                  <a:lnTo>
                    <a:pt x="3998795" y="76966"/>
                  </a:lnTo>
                  <a:lnTo>
                    <a:pt x="4000471" y="82046"/>
                  </a:lnTo>
                  <a:lnTo>
                    <a:pt x="4001681" y="83316"/>
                  </a:lnTo>
                  <a:lnTo>
                    <a:pt x="4004881" y="87126"/>
                  </a:lnTo>
                  <a:lnTo>
                    <a:pt x="4006910" y="88396"/>
                  </a:lnTo>
                  <a:lnTo>
                    <a:pt x="4011901" y="92206"/>
                  </a:lnTo>
                  <a:lnTo>
                    <a:pt x="4014892" y="93476"/>
                  </a:lnTo>
                  <a:lnTo>
                    <a:pt x="4018311" y="94746"/>
                  </a:lnTo>
                  <a:lnTo>
                    <a:pt x="4020435" y="94746"/>
                  </a:lnTo>
                  <a:lnTo>
                    <a:pt x="4022636" y="96016"/>
                  </a:lnTo>
                  <a:lnTo>
                    <a:pt x="4027417" y="97286"/>
                  </a:lnTo>
                  <a:lnTo>
                    <a:pt x="4029703" y="98556"/>
                  </a:lnTo>
                  <a:lnTo>
                    <a:pt x="4034085" y="99826"/>
                  </a:lnTo>
                  <a:lnTo>
                    <a:pt x="4035971" y="101096"/>
                  </a:lnTo>
                  <a:lnTo>
                    <a:pt x="4039352" y="104906"/>
                  </a:lnTo>
                  <a:lnTo>
                    <a:pt x="4040295" y="106176"/>
                  </a:lnTo>
                  <a:lnTo>
                    <a:pt x="4040295" y="112526"/>
                  </a:lnTo>
                  <a:lnTo>
                    <a:pt x="4038361" y="116336"/>
                  </a:lnTo>
                  <a:lnTo>
                    <a:pt x="4034837" y="117606"/>
                  </a:lnTo>
                  <a:close/>
                </a:path>
                <a:path w="4123054" h="179069">
                  <a:moveTo>
                    <a:pt x="4061202" y="66806"/>
                  </a:moveTo>
                  <a:lnTo>
                    <a:pt x="4058431" y="66806"/>
                  </a:lnTo>
                  <a:lnTo>
                    <a:pt x="4059831" y="65536"/>
                  </a:lnTo>
                  <a:lnTo>
                    <a:pt x="4058431" y="64573"/>
                  </a:lnTo>
                  <a:lnTo>
                    <a:pt x="4058431" y="46486"/>
                  </a:lnTo>
                  <a:lnTo>
                    <a:pt x="4050506" y="43946"/>
                  </a:lnTo>
                  <a:lnTo>
                    <a:pt x="4042400" y="42676"/>
                  </a:lnTo>
                  <a:lnTo>
                    <a:pt x="4055154" y="42676"/>
                  </a:lnTo>
                  <a:lnTo>
                    <a:pt x="4061202" y="43946"/>
                  </a:lnTo>
                  <a:lnTo>
                    <a:pt x="4061202" y="66806"/>
                  </a:lnTo>
                  <a:close/>
                </a:path>
                <a:path w="4123054" h="179069">
                  <a:moveTo>
                    <a:pt x="4056770" y="120146"/>
                  </a:moveTo>
                  <a:lnTo>
                    <a:pt x="4027084" y="120146"/>
                  </a:lnTo>
                  <a:lnTo>
                    <a:pt x="4031313" y="118876"/>
                  </a:lnTo>
                  <a:lnTo>
                    <a:pt x="4038361" y="116336"/>
                  </a:lnTo>
                  <a:lnTo>
                    <a:pt x="4040295" y="112526"/>
                  </a:lnTo>
                  <a:lnTo>
                    <a:pt x="4040295" y="106176"/>
                  </a:lnTo>
                  <a:lnTo>
                    <a:pt x="4039352" y="104906"/>
                  </a:lnTo>
                  <a:lnTo>
                    <a:pt x="4035971" y="101096"/>
                  </a:lnTo>
                  <a:lnTo>
                    <a:pt x="4034085" y="99826"/>
                  </a:lnTo>
                  <a:lnTo>
                    <a:pt x="4029703" y="98556"/>
                  </a:lnTo>
                  <a:lnTo>
                    <a:pt x="4027417" y="97286"/>
                  </a:lnTo>
                  <a:lnTo>
                    <a:pt x="4022636" y="96016"/>
                  </a:lnTo>
                  <a:lnTo>
                    <a:pt x="4020435" y="94746"/>
                  </a:lnTo>
                  <a:lnTo>
                    <a:pt x="4018311" y="94746"/>
                  </a:lnTo>
                  <a:lnTo>
                    <a:pt x="4014892" y="93476"/>
                  </a:lnTo>
                  <a:lnTo>
                    <a:pt x="4011901" y="92206"/>
                  </a:lnTo>
                  <a:lnTo>
                    <a:pt x="4006910" y="88396"/>
                  </a:lnTo>
                  <a:lnTo>
                    <a:pt x="4004881" y="87126"/>
                  </a:lnTo>
                  <a:lnTo>
                    <a:pt x="4001681" y="83316"/>
                  </a:lnTo>
                  <a:lnTo>
                    <a:pt x="4000471" y="82046"/>
                  </a:lnTo>
                  <a:lnTo>
                    <a:pt x="3998795" y="76966"/>
                  </a:lnTo>
                  <a:lnTo>
                    <a:pt x="3998376" y="74426"/>
                  </a:lnTo>
                  <a:lnTo>
                    <a:pt x="3998376" y="66806"/>
                  </a:lnTo>
                  <a:lnTo>
                    <a:pt x="4025017" y="46486"/>
                  </a:lnTo>
                  <a:lnTo>
                    <a:pt x="4029656" y="45216"/>
                  </a:lnTo>
                  <a:lnTo>
                    <a:pt x="4042124" y="45216"/>
                  </a:lnTo>
                  <a:lnTo>
                    <a:pt x="4049963" y="46486"/>
                  </a:lnTo>
                  <a:lnTo>
                    <a:pt x="4055649" y="48365"/>
                  </a:lnTo>
                  <a:lnTo>
                    <a:pt x="4055649" y="59186"/>
                  </a:lnTo>
                  <a:lnTo>
                    <a:pt x="4028151" y="59186"/>
                  </a:lnTo>
                  <a:lnTo>
                    <a:pt x="4026512" y="60456"/>
                  </a:lnTo>
                  <a:lnTo>
                    <a:pt x="4023455" y="61726"/>
                  </a:lnTo>
                  <a:lnTo>
                    <a:pt x="4022169" y="62996"/>
                  </a:lnTo>
                  <a:lnTo>
                    <a:pt x="4020159" y="65536"/>
                  </a:lnTo>
                  <a:lnTo>
                    <a:pt x="4019635" y="66806"/>
                  </a:lnTo>
                  <a:lnTo>
                    <a:pt x="4019635" y="70616"/>
                  </a:lnTo>
                  <a:lnTo>
                    <a:pt x="4036857" y="82046"/>
                  </a:lnTo>
                  <a:lnTo>
                    <a:pt x="4042391" y="84586"/>
                  </a:lnTo>
                  <a:lnTo>
                    <a:pt x="4061031" y="103636"/>
                  </a:lnTo>
                  <a:lnTo>
                    <a:pt x="4061031" y="111256"/>
                  </a:lnTo>
                  <a:lnTo>
                    <a:pt x="4060031" y="115066"/>
                  </a:lnTo>
                  <a:lnTo>
                    <a:pt x="4056770" y="120146"/>
                  </a:lnTo>
                  <a:close/>
                </a:path>
                <a:path w="4123054" h="179069">
                  <a:moveTo>
                    <a:pt x="4055649" y="48365"/>
                  </a:moveTo>
                  <a:lnTo>
                    <a:pt x="4049963" y="46486"/>
                  </a:lnTo>
                  <a:lnTo>
                    <a:pt x="4042124" y="45216"/>
                  </a:lnTo>
                  <a:lnTo>
                    <a:pt x="4054468" y="45216"/>
                  </a:lnTo>
                  <a:lnTo>
                    <a:pt x="4058431" y="46486"/>
                  </a:lnTo>
                  <a:lnTo>
                    <a:pt x="4055649" y="46486"/>
                  </a:lnTo>
                  <a:lnTo>
                    <a:pt x="4055649" y="48365"/>
                  </a:lnTo>
                  <a:close/>
                </a:path>
                <a:path w="4123054" h="179069">
                  <a:moveTo>
                    <a:pt x="4057650" y="49026"/>
                  </a:moveTo>
                  <a:lnTo>
                    <a:pt x="4055649" y="48365"/>
                  </a:lnTo>
                  <a:lnTo>
                    <a:pt x="4055649" y="46486"/>
                  </a:lnTo>
                  <a:lnTo>
                    <a:pt x="4058431" y="46486"/>
                  </a:lnTo>
                  <a:lnTo>
                    <a:pt x="4057650" y="49026"/>
                  </a:lnTo>
                  <a:close/>
                </a:path>
                <a:path w="4123054" h="179069">
                  <a:moveTo>
                    <a:pt x="4058431" y="49026"/>
                  </a:moveTo>
                  <a:lnTo>
                    <a:pt x="4057650" y="49026"/>
                  </a:lnTo>
                  <a:lnTo>
                    <a:pt x="4058431" y="46486"/>
                  </a:lnTo>
                  <a:lnTo>
                    <a:pt x="4058431" y="49026"/>
                  </a:lnTo>
                  <a:close/>
                </a:path>
                <a:path w="4123054" h="179069">
                  <a:moveTo>
                    <a:pt x="4058431" y="64573"/>
                  </a:moveTo>
                  <a:lnTo>
                    <a:pt x="4056135" y="62996"/>
                  </a:lnTo>
                  <a:lnTo>
                    <a:pt x="4055649" y="62840"/>
                  </a:lnTo>
                  <a:lnTo>
                    <a:pt x="4055649" y="48365"/>
                  </a:lnTo>
                  <a:lnTo>
                    <a:pt x="4057650" y="49026"/>
                  </a:lnTo>
                  <a:lnTo>
                    <a:pt x="4058431" y="49026"/>
                  </a:lnTo>
                  <a:lnTo>
                    <a:pt x="4058431" y="64573"/>
                  </a:lnTo>
                  <a:close/>
                </a:path>
                <a:path w="4123054" h="179069">
                  <a:moveTo>
                    <a:pt x="4043114" y="132846"/>
                  </a:moveTo>
                  <a:lnTo>
                    <a:pt x="4032827" y="132846"/>
                  </a:lnTo>
                  <a:lnTo>
                    <a:pt x="4042210" y="130306"/>
                  </a:lnTo>
                  <a:lnTo>
                    <a:pt x="4046286" y="129036"/>
                  </a:lnTo>
                  <a:lnTo>
                    <a:pt x="4053220" y="125226"/>
                  </a:lnTo>
                  <a:lnTo>
                    <a:pt x="4055954" y="121416"/>
                  </a:lnTo>
                  <a:lnTo>
                    <a:pt x="4060031" y="115066"/>
                  </a:lnTo>
                  <a:lnTo>
                    <a:pt x="4061031" y="111256"/>
                  </a:lnTo>
                  <a:lnTo>
                    <a:pt x="4061031" y="103636"/>
                  </a:lnTo>
                  <a:lnTo>
                    <a:pt x="4042391" y="84586"/>
                  </a:lnTo>
                  <a:lnTo>
                    <a:pt x="4036857" y="82046"/>
                  </a:lnTo>
                  <a:lnTo>
                    <a:pt x="4019635" y="70616"/>
                  </a:lnTo>
                  <a:lnTo>
                    <a:pt x="4019635" y="66806"/>
                  </a:lnTo>
                  <a:lnTo>
                    <a:pt x="4020159" y="65536"/>
                  </a:lnTo>
                  <a:lnTo>
                    <a:pt x="4022169" y="62996"/>
                  </a:lnTo>
                  <a:lnTo>
                    <a:pt x="4023455" y="61726"/>
                  </a:lnTo>
                  <a:lnTo>
                    <a:pt x="4026512" y="60456"/>
                  </a:lnTo>
                  <a:lnTo>
                    <a:pt x="4028151" y="59186"/>
                  </a:lnTo>
                  <a:lnTo>
                    <a:pt x="4043772" y="59186"/>
                  </a:lnTo>
                  <a:lnTo>
                    <a:pt x="4052182" y="61726"/>
                  </a:lnTo>
                  <a:lnTo>
                    <a:pt x="4028932" y="61726"/>
                  </a:lnTo>
                  <a:lnTo>
                    <a:pt x="4027532" y="62996"/>
                  </a:lnTo>
                  <a:lnTo>
                    <a:pt x="4025103" y="64266"/>
                  </a:lnTo>
                  <a:lnTo>
                    <a:pt x="4024150" y="64266"/>
                  </a:lnTo>
                  <a:lnTo>
                    <a:pt x="4022760" y="66806"/>
                  </a:lnTo>
                  <a:lnTo>
                    <a:pt x="4022417" y="68076"/>
                  </a:lnTo>
                  <a:lnTo>
                    <a:pt x="4022417" y="70616"/>
                  </a:lnTo>
                  <a:lnTo>
                    <a:pt x="4022931" y="71886"/>
                  </a:lnTo>
                  <a:lnTo>
                    <a:pt x="4025017" y="74426"/>
                  </a:lnTo>
                  <a:lnTo>
                    <a:pt x="4026379" y="75696"/>
                  </a:lnTo>
                  <a:lnTo>
                    <a:pt x="4029732" y="76966"/>
                  </a:lnTo>
                  <a:lnTo>
                    <a:pt x="4031599" y="76966"/>
                  </a:lnTo>
                  <a:lnTo>
                    <a:pt x="4037742" y="79506"/>
                  </a:lnTo>
                  <a:lnTo>
                    <a:pt x="4043419" y="82046"/>
                  </a:lnTo>
                  <a:lnTo>
                    <a:pt x="4046715" y="83316"/>
                  </a:lnTo>
                  <a:lnTo>
                    <a:pt x="4052611" y="85856"/>
                  </a:lnTo>
                  <a:lnTo>
                    <a:pt x="4055145" y="87126"/>
                  </a:lnTo>
                  <a:lnTo>
                    <a:pt x="4059374" y="92206"/>
                  </a:lnTo>
                  <a:lnTo>
                    <a:pt x="4060993" y="93476"/>
                  </a:lnTo>
                  <a:lnTo>
                    <a:pt x="4063250" y="99826"/>
                  </a:lnTo>
                  <a:lnTo>
                    <a:pt x="4063812" y="102366"/>
                  </a:lnTo>
                  <a:lnTo>
                    <a:pt x="4063812" y="111256"/>
                  </a:lnTo>
                  <a:lnTo>
                    <a:pt x="4062669" y="116336"/>
                  </a:lnTo>
                  <a:lnTo>
                    <a:pt x="4058097" y="123956"/>
                  </a:lnTo>
                  <a:lnTo>
                    <a:pt x="4055059" y="126496"/>
                  </a:lnTo>
                  <a:lnTo>
                    <a:pt x="4047477" y="131576"/>
                  </a:lnTo>
                  <a:lnTo>
                    <a:pt x="4043114" y="132846"/>
                  </a:lnTo>
                  <a:close/>
                </a:path>
                <a:path w="4123054" h="179069">
                  <a:moveTo>
                    <a:pt x="4055649" y="62840"/>
                  </a:moveTo>
                  <a:lnTo>
                    <a:pt x="4052182" y="61726"/>
                  </a:lnTo>
                  <a:lnTo>
                    <a:pt x="4043772" y="59186"/>
                  </a:lnTo>
                  <a:lnTo>
                    <a:pt x="4055649" y="59186"/>
                  </a:lnTo>
                  <a:lnTo>
                    <a:pt x="4055649" y="62840"/>
                  </a:lnTo>
                  <a:close/>
                </a:path>
                <a:path w="4123054" h="179069">
                  <a:moveTo>
                    <a:pt x="4061202" y="71886"/>
                  </a:moveTo>
                  <a:lnTo>
                    <a:pt x="4053782" y="68076"/>
                  </a:lnTo>
                  <a:lnTo>
                    <a:pt x="4050306" y="66806"/>
                  </a:lnTo>
                  <a:lnTo>
                    <a:pt x="4042848" y="64266"/>
                  </a:lnTo>
                  <a:lnTo>
                    <a:pt x="4025103" y="64266"/>
                  </a:lnTo>
                  <a:lnTo>
                    <a:pt x="4027532" y="62996"/>
                  </a:lnTo>
                  <a:lnTo>
                    <a:pt x="4028932" y="61726"/>
                  </a:lnTo>
                  <a:lnTo>
                    <a:pt x="4043314" y="61726"/>
                  </a:lnTo>
                  <a:lnTo>
                    <a:pt x="4051239" y="64266"/>
                  </a:lnTo>
                  <a:lnTo>
                    <a:pt x="4054954" y="65536"/>
                  </a:lnTo>
                  <a:lnTo>
                    <a:pt x="4055649" y="65790"/>
                  </a:lnTo>
                  <a:lnTo>
                    <a:pt x="4055649" y="66806"/>
                  </a:lnTo>
                  <a:lnTo>
                    <a:pt x="4061202" y="66806"/>
                  </a:lnTo>
                  <a:lnTo>
                    <a:pt x="4061202" y="71886"/>
                  </a:lnTo>
                  <a:close/>
                </a:path>
                <a:path w="4123054" h="179069">
                  <a:moveTo>
                    <a:pt x="4055649" y="65790"/>
                  </a:moveTo>
                  <a:lnTo>
                    <a:pt x="4054954" y="65536"/>
                  </a:lnTo>
                  <a:lnTo>
                    <a:pt x="4051239" y="64266"/>
                  </a:lnTo>
                  <a:lnTo>
                    <a:pt x="4043314" y="61726"/>
                  </a:lnTo>
                  <a:lnTo>
                    <a:pt x="4052182" y="61726"/>
                  </a:lnTo>
                  <a:lnTo>
                    <a:pt x="4055649" y="62840"/>
                  </a:lnTo>
                  <a:lnTo>
                    <a:pt x="4055649" y="65790"/>
                  </a:lnTo>
                  <a:close/>
                </a:path>
                <a:path w="4123054" h="179069">
                  <a:moveTo>
                    <a:pt x="4058431" y="66806"/>
                  </a:moveTo>
                  <a:lnTo>
                    <a:pt x="4055649" y="65790"/>
                  </a:lnTo>
                  <a:lnTo>
                    <a:pt x="4055649" y="62840"/>
                  </a:lnTo>
                  <a:lnTo>
                    <a:pt x="4056135" y="62996"/>
                  </a:lnTo>
                  <a:lnTo>
                    <a:pt x="4058431" y="64573"/>
                  </a:lnTo>
                  <a:lnTo>
                    <a:pt x="4058431" y="66806"/>
                  </a:lnTo>
                  <a:close/>
                </a:path>
                <a:path w="4123054" h="179069">
                  <a:moveTo>
                    <a:pt x="4044010" y="135386"/>
                  </a:moveTo>
                  <a:lnTo>
                    <a:pt x="4033218" y="135386"/>
                  </a:lnTo>
                  <a:lnTo>
                    <a:pt x="4043114" y="132846"/>
                  </a:lnTo>
                  <a:lnTo>
                    <a:pt x="4047477" y="131576"/>
                  </a:lnTo>
                  <a:lnTo>
                    <a:pt x="4055059" y="126496"/>
                  </a:lnTo>
                  <a:lnTo>
                    <a:pt x="4058097" y="123956"/>
                  </a:lnTo>
                  <a:lnTo>
                    <a:pt x="4062669" y="116336"/>
                  </a:lnTo>
                  <a:lnTo>
                    <a:pt x="4063812" y="111256"/>
                  </a:lnTo>
                  <a:lnTo>
                    <a:pt x="4063812" y="102366"/>
                  </a:lnTo>
                  <a:lnTo>
                    <a:pt x="4063250" y="99826"/>
                  </a:lnTo>
                  <a:lnTo>
                    <a:pt x="4060993" y="93476"/>
                  </a:lnTo>
                  <a:lnTo>
                    <a:pt x="4059374" y="92206"/>
                  </a:lnTo>
                  <a:lnTo>
                    <a:pt x="4055145" y="87126"/>
                  </a:lnTo>
                  <a:lnTo>
                    <a:pt x="4052611" y="85856"/>
                  </a:lnTo>
                  <a:lnTo>
                    <a:pt x="4046715" y="83316"/>
                  </a:lnTo>
                  <a:lnTo>
                    <a:pt x="4043419" y="82046"/>
                  </a:lnTo>
                  <a:lnTo>
                    <a:pt x="4037742" y="79506"/>
                  </a:lnTo>
                  <a:lnTo>
                    <a:pt x="4031599" y="76966"/>
                  </a:lnTo>
                  <a:lnTo>
                    <a:pt x="4029732" y="76966"/>
                  </a:lnTo>
                  <a:lnTo>
                    <a:pt x="4026379" y="75696"/>
                  </a:lnTo>
                  <a:lnTo>
                    <a:pt x="4025017" y="74426"/>
                  </a:lnTo>
                  <a:lnTo>
                    <a:pt x="4022931" y="71886"/>
                  </a:lnTo>
                  <a:lnTo>
                    <a:pt x="4022417" y="70616"/>
                  </a:lnTo>
                  <a:lnTo>
                    <a:pt x="4022417" y="68076"/>
                  </a:lnTo>
                  <a:lnTo>
                    <a:pt x="4022760" y="66806"/>
                  </a:lnTo>
                  <a:lnTo>
                    <a:pt x="4024150" y="64266"/>
                  </a:lnTo>
                  <a:lnTo>
                    <a:pt x="4029722" y="64266"/>
                  </a:lnTo>
                  <a:lnTo>
                    <a:pt x="4028551" y="65536"/>
                  </a:lnTo>
                  <a:lnTo>
                    <a:pt x="4026751" y="65536"/>
                  </a:lnTo>
                  <a:lnTo>
                    <a:pt x="4026131" y="66806"/>
                  </a:lnTo>
                  <a:lnTo>
                    <a:pt x="4025360" y="68076"/>
                  </a:lnTo>
                  <a:lnTo>
                    <a:pt x="4025188" y="68076"/>
                  </a:lnTo>
                  <a:lnTo>
                    <a:pt x="4025188" y="69346"/>
                  </a:lnTo>
                  <a:lnTo>
                    <a:pt x="4025474" y="70616"/>
                  </a:lnTo>
                  <a:lnTo>
                    <a:pt x="4026846" y="71886"/>
                  </a:lnTo>
                  <a:lnTo>
                    <a:pt x="4027932" y="73156"/>
                  </a:lnTo>
                  <a:lnTo>
                    <a:pt x="4030846" y="74426"/>
                  </a:lnTo>
                  <a:lnTo>
                    <a:pt x="4032589" y="74426"/>
                  </a:lnTo>
                  <a:lnTo>
                    <a:pt x="4036580" y="75696"/>
                  </a:lnTo>
                  <a:lnTo>
                    <a:pt x="4040667" y="78236"/>
                  </a:lnTo>
                  <a:lnTo>
                    <a:pt x="4044448" y="79506"/>
                  </a:lnTo>
                  <a:lnTo>
                    <a:pt x="4047858" y="80776"/>
                  </a:lnTo>
                  <a:lnTo>
                    <a:pt x="4054116" y="83316"/>
                  </a:lnTo>
                  <a:lnTo>
                    <a:pt x="4056869" y="85856"/>
                  </a:lnTo>
                  <a:lnTo>
                    <a:pt x="4061574" y="89666"/>
                  </a:lnTo>
                  <a:lnTo>
                    <a:pt x="4063403" y="92206"/>
                  </a:lnTo>
                  <a:lnTo>
                    <a:pt x="4065955" y="98556"/>
                  </a:lnTo>
                  <a:lnTo>
                    <a:pt x="4066584" y="102366"/>
                  </a:lnTo>
                  <a:lnTo>
                    <a:pt x="4066584" y="112526"/>
                  </a:lnTo>
                  <a:lnTo>
                    <a:pt x="4065308" y="117606"/>
                  </a:lnTo>
                  <a:lnTo>
                    <a:pt x="4060231" y="125226"/>
                  </a:lnTo>
                  <a:lnTo>
                    <a:pt x="4056897" y="129036"/>
                  </a:lnTo>
                  <a:lnTo>
                    <a:pt x="4048668" y="134116"/>
                  </a:lnTo>
                  <a:lnTo>
                    <a:pt x="4044010" y="135386"/>
                  </a:lnTo>
                  <a:close/>
                </a:path>
                <a:path w="4123054" h="179069">
                  <a:moveTo>
                    <a:pt x="4058431" y="66806"/>
                  </a:moveTo>
                  <a:lnTo>
                    <a:pt x="4058431" y="64573"/>
                  </a:lnTo>
                  <a:lnTo>
                    <a:pt x="4059831" y="65536"/>
                  </a:lnTo>
                  <a:lnTo>
                    <a:pt x="4058431" y="66806"/>
                  </a:lnTo>
                  <a:close/>
                </a:path>
                <a:path w="4123054" h="179069">
                  <a:moveTo>
                    <a:pt x="4058431" y="66806"/>
                  </a:moveTo>
                  <a:lnTo>
                    <a:pt x="4055649" y="66806"/>
                  </a:lnTo>
                  <a:lnTo>
                    <a:pt x="4055649" y="65790"/>
                  </a:lnTo>
                  <a:lnTo>
                    <a:pt x="4058431" y="66806"/>
                  </a:lnTo>
                  <a:close/>
                </a:path>
                <a:path w="4123054" h="179069">
                  <a:moveTo>
                    <a:pt x="4028284" y="139196"/>
                  </a:moveTo>
                  <a:lnTo>
                    <a:pt x="4022760" y="139196"/>
                  </a:lnTo>
                  <a:lnTo>
                    <a:pt x="4015319" y="137926"/>
                  </a:lnTo>
                  <a:lnTo>
                    <a:pt x="4008155" y="137926"/>
                  </a:lnTo>
                  <a:lnTo>
                    <a:pt x="4001267" y="136656"/>
                  </a:lnTo>
                  <a:lnTo>
                    <a:pt x="3994651" y="134116"/>
                  </a:lnTo>
                  <a:lnTo>
                    <a:pt x="3992822" y="132846"/>
                  </a:lnTo>
                  <a:lnTo>
                    <a:pt x="3992822" y="103636"/>
                  </a:lnTo>
                  <a:lnTo>
                    <a:pt x="3999635" y="108716"/>
                  </a:lnTo>
                  <a:lnTo>
                    <a:pt x="3995594" y="108716"/>
                  </a:lnTo>
                  <a:lnTo>
                    <a:pt x="3994165" y="111256"/>
                  </a:lnTo>
                  <a:lnTo>
                    <a:pt x="3995594" y="112025"/>
                  </a:lnTo>
                  <a:lnTo>
                    <a:pt x="3995594" y="131576"/>
                  </a:lnTo>
                  <a:lnTo>
                    <a:pt x="4008634" y="134116"/>
                  </a:lnTo>
                  <a:lnTo>
                    <a:pt x="4015560" y="135386"/>
                  </a:lnTo>
                  <a:lnTo>
                    <a:pt x="4044010" y="135386"/>
                  </a:lnTo>
                  <a:lnTo>
                    <a:pt x="4028284" y="139196"/>
                  </a:lnTo>
                  <a:close/>
                </a:path>
                <a:path w="4123054" h="179069">
                  <a:moveTo>
                    <a:pt x="3995594" y="112025"/>
                  </a:moveTo>
                  <a:lnTo>
                    <a:pt x="3994165" y="111256"/>
                  </a:lnTo>
                  <a:lnTo>
                    <a:pt x="3995594" y="108716"/>
                  </a:lnTo>
                  <a:lnTo>
                    <a:pt x="3995594" y="112025"/>
                  </a:lnTo>
                  <a:close/>
                </a:path>
                <a:path w="4123054" h="179069">
                  <a:moveTo>
                    <a:pt x="3998376" y="113524"/>
                  </a:moveTo>
                  <a:lnTo>
                    <a:pt x="3995594" y="112025"/>
                  </a:lnTo>
                  <a:lnTo>
                    <a:pt x="3995594" y="108716"/>
                  </a:lnTo>
                  <a:lnTo>
                    <a:pt x="3998376" y="110284"/>
                  </a:lnTo>
                  <a:lnTo>
                    <a:pt x="3998376" y="113524"/>
                  </a:lnTo>
                  <a:close/>
                </a:path>
                <a:path w="4123054" h="179069">
                  <a:moveTo>
                    <a:pt x="3998376" y="110284"/>
                  </a:moveTo>
                  <a:lnTo>
                    <a:pt x="3995594" y="108716"/>
                  </a:lnTo>
                  <a:lnTo>
                    <a:pt x="3998376" y="108716"/>
                  </a:lnTo>
                  <a:lnTo>
                    <a:pt x="3998376" y="110284"/>
                  </a:lnTo>
                  <a:close/>
                </a:path>
                <a:path w="4123054" h="179069">
                  <a:moveTo>
                    <a:pt x="4026665" y="117606"/>
                  </a:moveTo>
                  <a:lnTo>
                    <a:pt x="4017816" y="117606"/>
                  </a:lnTo>
                  <a:lnTo>
                    <a:pt x="4013577" y="116336"/>
                  </a:lnTo>
                  <a:lnTo>
                    <a:pt x="4004605" y="113796"/>
                  </a:lnTo>
                  <a:lnTo>
                    <a:pt x="3998376" y="110284"/>
                  </a:lnTo>
                  <a:lnTo>
                    <a:pt x="3998376" y="108716"/>
                  </a:lnTo>
                  <a:lnTo>
                    <a:pt x="3999635" y="108716"/>
                  </a:lnTo>
                  <a:lnTo>
                    <a:pt x="4001338" y="109986"/>
                  </a:lnTo>
                  <a:lnTo>
                    <a:pt x="4014111" y="113796"/>
                  </a:lnTo>
                  <a:lnTo>
                    <a:pt x="4018083" y="115066"/>
                  </a:lnTo>
                  <a:lnTo>
                    <a:pt x="4033304" y="115066"/>
                  </a:lnTo>
                  <a:lnTo>
                    <a:pt x="4030494" y="116336"/>
                  </a:lnTo>
                  <a:lnTo>
                    <a:pt x="4026665" y="117606"/>
                  </a:lnTo>
                  <a:close/>
                </a:path>
                <a:path w="4123054" h="179069">
                  <a:moveTo>
                    <a:pt x="4027084" y="120146"/>
                  </a:moveTo>
                  <a:lnTo>
                    <a:pt x="4017540" y="120146"/>
                  </a:lnTo>
                  <a:lnTo>
                    <a:pt x="4013044" y="118876"/>
                  </a:lnTo>
                  <a:lnTo>
                    <a:pt x="4003595" y="116336"/>
                  </a:lnTo>
                  <a:lnTo>
                    <a:pt x="3998376" y="113524"/>
                  </a:lnTo>
                  <a:lnTo>
                    <a:pt x="3998376" y="110284"/>
                  </a:lnTo>
                  <a:lnTo>
                    <a:pt x="4004605" y="113796"/>
                  </a:lnTo>
                  <a:lnTo>
                    <a:pt x="4013577" y="116336"/>
                  </a:lnTo>
                  <a:lnTo>
                    <a:pt x="4017816" y="117606"/>
                  </a:lnTo>
                  <a:lnTo>
                    <a:pt x="4034837" y="117606"/>
                  </a:lnTo>
                  <a:lnTo>
                    <a:pt x="4031313" y="118876"/>
                  </a:lnTo>
                  <a:lnTo>
                    <a:pt x="4027084" y="120146"/>
                  </a:lnTo>
                  <a:close/>
                </a:path>
                <a:path w="4123054" h="179069">
                  <a:moveTo>
                    <a:pt x="3995594" y="131576"/>
                  </a:moveTo>
                  <a:lnTo>
                    <a:pt x="3995594" y="112025"/>
                  </a:lnTo>
                  <a:lnTo>
                    <a:pt x="3998376" y="113524"/>
                  </a:lnTo>
                  <a:lnTo>
                    <a:pt x="3998376" y="129036"/>
                  </a:lnTo>
                  <a:lnTo>
                    <a:pt x="3996537" y="129036"/>
                  </a:lnTo>
                  <a:lnTo>
                    <a:pt x="3995594" y="131576"/>
                  </a:lnTo>
                  <a:close/>
                </a:path>
                <a:path w="4123054" h="179069">
                  <a:moveTo>
                    <a:pt x="4032827" y="132846"/>
                  </a:moveTo>
                  <a:lnTo>
                    <a:pt x="4015805" y="132846"/>
                  </a:lnTo>
                  <a:lnTo>
                    <a:pt x="4009116" y="131576"/>
                  </a:lnTo>
                  <a:lnTo>
                    <a:pt x="3998376" y="129415"/>
                  </a:lnTo>
                  <a:lnTo>
                    <a:pt x="3998376" y="113524"/>
                  </a:lnTo>
                  <a:lnTo>
                    <a:pt x="4003595" y="116336"/>
                  </a:lnTo>
                  <a:lnTo>
                    <a:pt x="4013044" y="118876"/>
                  </a:lnTo>
                  <a:lnTo>
                    <a:pt x="4017540" y="120146"/>
                  </a:lnTo>
                  <a:lnTo>
                    <a:pt x="4056770" y="120146"/>
                  </a:lnTo>
                  <a:lnTo>
                    <a:pt x="4055954" y="121416"/>
                  </a:lnTo>
                  <a:lnTo>
                    <a:pt x="4053220" y="125226"/>
                  </a:lnTo>
                  <a:lnTo>
                    <a:pt x="4046286" y="129036"/>
                  </a:lnTo>
                  <a:lnTo>
                    <a:pt x="4042210" y="130306"/>
                  </a:lnTo>
                  <a:lnTo>
                    <a:pt x="4032827" y="132846"/>
                  </a:lnTo>
                  <a:close/>
                </a:path>
                <a:path w="4123054" h="179069">
                  <a:moveTo>
                    <a:pt x="4033218" y="135386"/>
                  </a:moveTo>
                  <a:lnTo>
                    <a:pt x="4015560" y="135386"/>
                  </a:lnTo>
                  <a:lnTo>
                    <a:pt x="4008634" y="134116"/>
                  </a:lnTo>
                  <a:lnTo>
                    <a:pt x="3995594" y="131576"/>
                  </a:lnTo>
                  <a:lnTo>
                    <a:pt x="3996537" y="129036"/>
                  </a:lnTo>
                  <a:lnTo>
                    <a:pt x="3998376" y="129415"/>
                  </a:lnTo>
                  <a:lnTo>
                    <a:pt x="3998376" y="131576"/>
                  </a:lnTo>
                  <a:lnTo>
                    <a:pt x="4009116" y="131576"/>
                  </a:lnTo>
                  <a:lnTo>
                    <a:pt x="4015805" y="132846"/>
                  </a:lnTo>
                  <a:lnTo>
                    <a:pt x="4043114" y="132846"/>
                  </a:lnTo>
                  <a:lnTo>
                    <a:pt x="4033218" y="135386"/>
                  </a:lnTo>
                  <a:close/>
                </a:path>
                <a:path w="4123054" h="179069">
                  <a:moveTo>
                    <a:pt x="3998376" y="129415"/>
                  </a:moveTo>
                  <a:lnTo>
                    <a:pt x="3996537" y="129036"/>
                  </a:lnTo>
                  <a:lnTo>
                    <a:pt x="3998376" y="129036"/>
                  </a:lnTo>
                  <a:lnTo>
                    <a:pt x="3998376" y="129415"/>
                  </a:lnTo>
                  <a:close/>
                </a:path>
                <a:path w="4123054" h="179069">
                  <a:moveTo>
                    <a:pt x="4009116" y="131576"/>
                  </a:moveTo>
                  <a:lnTo>
                    <a:pt x="3998376" y="131576"/>
                  </a:lnTo>
                  <a:lnTo>
                    <a:pt x="3998376" y="129415"/>
                  </a:lnTo>
                  <a:lnTo>
                    <a:pt x="4009116" y="131576"/>
                  </a:lnTo>
                  <a:close/>
                </a:path>
                <a:path w="4123054" h="179069">
                  <a:moveTo>
                    <a:pt x="4069623" y="162056"/>
                  </a:moveTo>
                  <a:lnTo>
                    <a:pt x="4069623" y="159516"/>
                  </a:lnTo>
                  <a:lnTo>
                    <a:pt x="4071282" y="159516"/>
                  </a:lnTo>
                  <a:lnTo>
                    <a:pt x="4069623" y="162056"/>
                  </a:lnTo>
                  <a:close/>
                </a:path>
                <a:path w="4123054" h="179069">
                  <a:moveTo>
                    <a:pt x="4091844" y="162056"/>
                  </a:moveTo>
                  <a:lnTo>
                    <a:pt x="4091844" y="159516"/>
                  </a:lnTo>
                  <a:lnTo>
                    <a:pt x="4093748" y="159516"/>
                  </a:lnTo>
                  <a:lnTo>
                    <a:pt x="4091844" y="162056"/>
                  </a:lnTo>
                  <a:close/>
                </a:path>
              </a:pathLst>
            </a:custGeom>
            <a:solidFill>
              <a:srgbClr val="333333"/>
            </a:solidFill>
          </p:spPr>
          <p:txBody>
            <a:bodyPr wrap="square" lIns="0" tIns="0" rIns="0" bIns="0" rtlCol="0"/>
            <a:lstStyle/>
            <a:p>
              <a:endParaRPr/>
            </a:p>
          </p:txBody>
        </p:sp>
      </p:grpSp>
      <p:sp>
        <p:nvSpPr>
          <p:cNvPr id="11" name="object 11"/>
          <p:cNvSpPr txBox="1"/>
          <p:nvPr/>
        </p:nvSpPr>
        <p:spPr>
          <a:xfrm>
            <a:off x="5447353" y="2209863"/>
            <a:ext cx="4164329" cy="238760"/>
          </a:xfrm>
          <a:prstGeom prst="rect">
            <a:avLst/>
          </a:prstGeom>
        </p:spPr>
        <p:txBody>
          <a:bodyPr vert="horz" wrap="square" lIns="0" tIns="12700" rIns="0" bIns="0" rtlCol="0">
            <a:spAutoFit/>
          </a:bodyPr>
          <a:lstStyle/>
          <a:p>
            <a:pPr marL="12700">
              <a:lnSpc>
                <a:spcPct val="100000"/>
              </a:lnSpc>
              <a:spcBef>
                <a:spcPts val="100"/>
              </a:spcBef>
            </a:pPr>
            <a:r>
              <a:rPr sz="1400" b="1" spc="-35" dirty="0">
                <a:latin typeface="Arial"/>
                <a:cs typeface="Arial"/>
              </a:rPr>
              <a:t>Soma </a:t>
            </a:r>
            <a:r>
              <a:rPr sz="1400" b="1" spc="-5" dirty="0">
                <a:latin typeface="Arial"/>
                <a:cs typeface="Arial"/>
              </a:rPr>
              <a:t>de </a:t>
            </a:r>
            <a:r>
              <a:rPr sz="1400" b="1" spc="-40" dirty="0">
                <a:latin typeface="Arial"/>
                <a:cs typeface="Arial"/>
              </a:rPr>
              <a:t>stock </a:t>
            </a:r>
            <a:r>
              <a:rPr sz="1400" b="1" spc="5" dirty="0">
                <a:latin typeface="Arial"/>
                <a:cs typeface="Arial"/>
              </a:rPr>
              <a:t>por </a:t>
            </a:r>
            <a:r>
              <a:rPr sz="1400" b="1" spc="-40" dirty="0">
                <a:latin typeface="Arial"/>
                <a:cs typeface="Arial"/>
              </a:rPr>
              <a:t>city_code </a:t>
            </a:r>
            <a:r>
              <a:rPr sz="1400" b="1" spc="-25" dirty="0">
                <a:latin typeface="Arial"/>
                <a:cs typeface="Arial"/>
              </a:rPr>
              <a:t>e </a:t>
            </a:r>
            <a:r>
              <a:rPr sz="1400" b="1" spc="-55" dirty="0">
                <a:latin typeface="Arial"/>
                <a:cs typeface="Arial"/>
              </a:rPr>
              <a:t>store_size</a:t>
            </a:r>
            <a:r>
              <a:rPr sz="1400" b="1" spc="75" dirty="0">
                <a:latin typeface="Arial"/>
                <a:cs typeface="Arial"/>
              </a:rPr>
              <a:t> </a:t>
            </a:r>
            <a:r>
              <a:rPr sz="1400" b="1" spc="-5" dirty="0">
                <a:latin typeface="Arial"/>
                <a:cs typeface="Arial"/>
              </a:rPr>
              <a:t>(grupos)</a:t>
            </a:r>
            <a:endParaRPr sz="1400">
              <a:latin typeface="Arial"/>
              <a:cs typeface="Arial"/>
            </a:endParaRPr>
          </a:p>
        </p:txBody>
      </p:sp>
      <p:sp>
        <p:nvSpPr>
          <p:cNvPr id="12" name="object 12"/>
          <p:cNvSpPr txBox="1"/>
          <p:nvPr/>
        </p:nvSpPr>
        <p:spPr>
          <a:xfrm rot="19500000">
            <a:off x="2217938" y="4333332"/>
            <a:ext cx="449903" cy="114300"/>
          </a:xfrm>
          <a:prstGeom prst="rect">
            <a:avLst/>
          </a:prstGeom>
        </p:spPr>
        <p:txBody>
          <a:bodyPr vert="horz" wrap="square" lIns="0" tIns="0" rIns="0" bIns="0" rtlCol="0">
            <a:spAutoFit/>
          </a:bodyPr>
          <a:lstStyle/>
          <a:p>
            <a:pPr>
              <a:lnSpc>
                <a:spcPts val="900"/>
              </a:lnSpc>
            </a:pPr>
            <a:r>
              <a:rPr sz="900" b="1" spc="30" dirty="0">
                <a:solidFill>
                  <a:srgbClr val="333333"/>
                </a:solidFill>
                <a:latin typeface="Arial"/>
                <a:cs typeface="Arial"/>
              </a:rPr>
              <a:t>I</a:t>
            </a:r>
            <a:r>
              <a:rPr sz="900" b="1" spc="-10" dirty="0">
                <a:solidFill>
                  <a:srgbClr val="333333"/>
                </a:solidFill>
                <a:latin typeface="Arial"/>
                <a:cs typeface="Arial"/>
              </a:rPr>
              <a:t>stanbul</a:t>
            </a:r>
            <a:endParaRPr sz="900">
              <a:latin typeface="Arial"/>
              <a:cs typeface="Arial"/>
            </a:endParaRPr>
          </a:p>
        </p:txBody>
      </p:sp>
      <p:sp>
        <p:nvSpPr>
          <p:cNvPr id="13" name="object 13"/>
          <p:cNvSpPr txBox="1"/>
          <p:nvPr/>
        </p:nvSpPr>
        <p:spPr>
          <a:xfrm rot="19500000">
            <a:off x="2712756" y="4347149"/>
            <a:ext cx="496715" cy="114300"/>
          </a:xfrm>
          <a:prstGeom prst="rect">
            <a:avLst/>
          </a:prstGeom>
        </p:spPr>
        <p:txBody>
          <a:bodyPr vert="horz" wrap="square" lIns="0" tIns="0" rIns="0" bIns="0" rtlCol="0">
            <a:spAutoFit/>
          </a:bodyPr>
          <a:lstStyle/>
          <a:p>
            <a:pPr>
              <a:lnSpc>
                <a:spcPts val="900"/>
              </a:lnSpc>
            </a:pPr>
            <a:r>
              <a:rPr sz="900" b="1" spc="-20" dirty="0">
                <a:solidFill>
                  <a:srgbClr val="333333"/>
                </a:solidFill>
                <a:latin typeface="Arial"/>
                <a:cs typeface="Arial"/>
              </a:rPr>
              <a:t>Şanlıu</a:t>
            </a:r>
            <a:r>
              <a:rPr sz="900" b="1" spc="5" dirty="0">
                <a:solidFill>
                  <a:srgbClr val="333333"/>
                </a:solidFill>
                <a:latin typeface="Arial"/>
                <a:cs typeface="Arial"/>
              </a:rPr>
              <a:t>r</a:t>
            </a:r>
            <a:r>
              <a:rPr sz="900" b="1" spc="10" dirty="0">
                <a:solidFill>
                  <a:srgbClr val="333333"/>
                </a:solidFill>
                <a:latin typeface="Arial"/>
                <a:cs typeface="Arial"/>
              </a:rPr>
              <a:t>fa</a:t>
            </a:r>
            <a:endParaRPr sz="900">
              <a:latin typeface="Arial"/>
              <a:cs typeface="Arial"/>
            </a:endParaRPr>
          </a:p>
        </p:txBody>
      </p:sp>
      <p:sp>
        <p:nvSpPr>
          <p:cNvPr id="14" name="object 14"/>
          <p:cNvSpPr txBox="1"/>
          <p:nvPr/>
        </p:nvSpPr>
        <p:spPr>
          <a:xfrm rot="19500000">
            <a:off x="3381964" y="4304852"/>
            <a:ext cx="355033" cy="114300"/>
          </a:xfrm>
          <a:prstGeom prst="rect">
            <a:avLst/>
          </a:prstGeom>
        </p:spPr>
        <p:txBody>
          <a:bodyPr vert="horz" wrap="square" lIns="0" tIns="0" rIns="0" bIns="0" rtlCol="0">
            <a:spAutoFit/>
          </a:bodyPr>
          <a:lstStyle/>
          <a:p>
            <a:pPr>
              <a:lnSpc>
                <a:spcPts val="900"/>
              </a:lnSpc>
            </a:pPr>
            <a:r>
              <a:rPr sz="900" b="1" spc="-80" dirty="0">
                <a:solidFill>
                  <a:srgbClr val="333333"/>
                </a:solidFill>
                <a:latin typeface="Arial"/>
                <a:cs typeface="Arial"/>
              </a:rPr>
              <a:t>K</a:t>
            </a:r>
            <a:r>
              <a:rPr sz="900" b="1" spc="-10" dirty="0">
                <a:solidFill>
                  <a:srgbClr val="333333"/>
                </a:solidFill>
                <a:latin typeface="Arial"/>
                <a:cs typeface="Arial"/>
              </a:rPr>
              <a:t>onya</a:t>
            </a:r>
            <a:endParaRPr sz="900">
              <a:latin typeface="Arial"/>
              <a:cs typeface="Arial"/>
            </a:endParaRPr>
          </a:p>
        </p:txBody>
      </p:sp>
      <p:sp>
        <p:nvSpPr>
          <p:cNvPr id="15" name="object 15"/>
          <p:cNvSpPr txBox="1"/>
          <p:nvPr/>
        </p:nvSpPr>
        <p:spPr>
          <a:xfrm rot="19500000">
            <a:off x="3950448" y="4294905"/>
            <a:ext cx="322187" cy="114300"/>
          </a:xfrm>
          <a:prstGeom prst="rect">
            <a:avLst/>
          </a:prstGeom>
        </p:spPr>
        <p:txBody>
          <a:bodyPr vert="horz" wrap="square" lIns="0" tIns="0" rIns="0" bIns="0" rtlCol="0">
            <a:spAutoFit/>
          </a:bodyPr>
          <a:lstStyle/>
          <a:p>
            <a:pPr>
              <a:lnSpc>
                <a:spcPts val="900"/>
              </a:lnSpc>
            </a:pPr>
            <a:r>
              <a:rPr sz="900" b="1" spc="-25" dirty="0">
                <a:solidFill>
                  <a:srgbClr val="333333"/>
                </a:solidFill>
                <a:latin typeface="Arial"/>
                <a:cs typeface="Arial"/>
              </a:rPr>
              <a:t>Bur</a:t>
            </a:r>
            <a:r>
              <a:rPr sz="900" b="1" spc="-65" dirty="0">
                <a:solidFill>
                  <a:srgbClr val="333333"/>
                </a:solidFill>
                <a:latin typeface="Arial"/>
                <a:cs typeface="Arial"/>
              </a:rPr>
              <a:t>sa</a:t>
            </a:r>
            <a:endParaRPr sz="900">
              <a:latin typeface="Arial"/>
              <a:cs typeface="Arial"/>
            </a:endParaRPr>
          </a:p>
        </p:txBody>
      </p:sp>
      <p:sp>
        <p:nvSpPr>
          <p:cNvPr id="16" name="object 16"/>
          <p:cNvSpPr txBox="1"/>
          <p:nvPr/>
        </p:nvSpPr>
        <p:spPr>
          <a:xfrm rot="19500000">
            <a:off x="4341034" y="4342532"/>
            <a:ext cx="480668" cy="114300"/>
          </a:xfrm>
          <a:prstGeom prst="rect">
            <a:avLst/>
          </a:prstGeom>
        </p:spPr>
        <p:txBody>
          <a:bodyPr vert="horz" wrap="square" lIns="0" tIns="0" rIns="0" bIns="0" rtlCol="0">
            <a:spAutoFit/>
          </a:bodyPr>
          <a:lstStyle/>
          <a:p>
            <a:pPr>
              <a:lnSpc>
                <a:spcPts val="900"/>
              </a:lnSpc>
            </a:pPr>
            <a:r>
              <a:rPr sz="900" b="1" spc="-40" dirty="0">
                <a:solidFill>
                  <a:srgbClr val="333333"/>
                </a:solidFill>
                <a:latin typeface="Arial"/>
                <a:cs typeface="Arial"/>
              </a:rPr>
              <a:t>Eskişehir</a:t>
            </a:r>
            <a:endParaRPr sz="900">
              <a:latin typeface="Arial"/>
              <a:cs typeface="Arial"/>
            </a:endParaRPr>
          </a:p>
        </p:txBody>
      </p:sp>
      <p:sp>
        <p:nvSpPr>
          <p:cNvPr id="17" name="object 17"/>
          <p:cNvSpPr txBox="1"/>
          <p:nvPr/>
        </p:nvSpPr>
        <p:spPr>
          <a:xfrm rot="19500000">
            <a:off x="4954309" y="4318332"/>
            <a:ext cx="399174" cy="114300"/>
          </a:xfrm>
          <a:prstGeom prst="rect">
            <a:avLst/>
          </a:prstGeom>
        </p:spPr>
        <p:txBody>
          <a:bodyPr vert="horz" wrap="square" lIns="0" tIns="0" rIns="0" bIns="0" rtlCol="0">
            <a:spAutoFit/>
          </a:bodyPr>
          <a:lstStyle/>
          <a:p>
            <a:pPr>
              <a:lnSpc>
                <a:spcPts val="900"/>
              </a:lnSpc>
            </a:pPr>
            <a:r>
              <a:rPr sz="900" b="1" spc="-10" dirty="0">
                <a:solidFill>
                  <a:srgbClr val="333333"/>
                </a:solidFill>
                <a:latin typeface="Arial"/>
                <a:cs typeface="Arial"/>
              </a:rPr>
              <a:t>Ankara</a:t>
            </a:r>
            <a:endParaRPr sz="900">
              <a:latin typeface="Arial"/>
              <a:cs typeface="Arial"/>
            </a:endParaRPr>
          </a:p>
        </p:txBody>
      </p:sp>
      <p:sp>
        <p:nvSpPr>
          <p:cNvPr id="18" name="object 18"/>
          <p:cNvSpPr txBox="1"/>
          <p:nvPr/>
        </p:nvSpPr>
        <p:spPr>
          <a:xfrm rot="19500000">
            <a:off x="5334422" y="4368945"/>
            <a:ext cx="570497" cy="114300"/>
          </a:xfrm>
          <a:prstGeom prst="rect">
            <a:avLst/>
          </a:prstGeom>
        </p:spPr>
        <p:txBody>
          <a:bodyPr vert="horz" wrap="square" lIns="0" tIns="0" rIns="0" bIns="0" rtlCol="0">
            <a:spAutoFit/>
          </a:bodyPr>
          <a:lstStyle/>
          <a:p>
            <a:pPr>
              <a:lnSpc>
                <a:spcPts val="900"/>
              </a:lnSpc>
            </a:pPr>
            <a:r>
              <a:rPr sz="900" b="1" dirty="0">
                <a:solidFill>
                  <a:srgbClr val="333333"/>
                </a:solidFill>
                <a:latin typeface="Arial"/>
                <a:cs typeface="Arial"/>
              </a:rPr>
              <a:t>Diyar</a:t>
            </a:r>
            <a:r>
              <a:rPr sz="900" b="1" spc="-10" dirty="0">
                <a:solidFill>
                  <a:srgbClr val="333333"/>
                </a:solidFill>
                <a:latin typeface="Arial"/>
                <a:cs typeface="Arial"/>
              </a:rPr>
              <a:t>b</a:t>
            </a:r>
            <a:r>
              <a:rPr sz="900" b="1" spc="-5" dirty="0">
                <a:solidFill>
                  <a:srgbClr val="333333"/>
                </a:solidFill>
                <a:latin typeface="Arial"/>
                <a:cs typeface="Arial"/>
              </a:rPr>
              <a:t>akır</a:t>
            </a:r>
            <a:endParaRPr sz="900">
              <a:latin typeface="Arial"/>
              <a:cs typeface="Arial"/>
            </a:endParaRPr>
          </a:p>
        </p:txBody>
      </p:sp>
      <p:sp>
        <p:nvSpPr>
          <p:cNvPr id="19" name="object 19"/>
          <p:cNvSpPr txBox="1"/>
          <p:nvPr/>
        </p:nvSpPr>
        <p:spPr>
          <a:xfrm rot="19500000">
            <a:off x="5590660" y="4458535"/>
            <a:ext cx="878768" cy="114300"/>
          </a:xfrm>
          <a:prstGeom prst="rect">
            <a:avLst/>
          </a:prstGeom>
        </p:spPr>
        <p:txBody>
          <a:bodyPr vert="horz" wrap="square" lIns="0" tIns="0" rIns="0" bIns="0" rtlCol="0">
            <a:spAutoFit/>
          </a:bodyPr>
          <a:lstStyle/>
          <a:p>
            <a:pPr>
              <a:lnSpc>
                <a:spcPts val="900"/>
              </a:lnSpc>
            </a:pPr>
            <a:r>
              <a:rPr sz="900" b="1" spc="-20" dirty="0">
                <a:solidFill>
                  <a:srgbClr val="333333"/>
                </a:solidFill>
                <a:latin typeface="Arial"/>
                <a:cs typeface="Arial"/>
              </a:rPr>
              <a:t>Kahramanmaras</a:t>
            </a:r>
            <a:endParaRPr sz="900">
              <a:latin typeface="Arial"/>
              <a:cs typeface="Arial"/>
            </a:endParaRPr>
          </a:p>
        </p:txBody>
      </p:sp>
      <p:sp>
        <p:nvSpPr>
          <p:cNvPr id="20" name="object 20"/>
          <p:cNvSpPr txBox="1"/>
          <p:nvPr/>
        </p:nvSpPr>
        <p:spPr>
          <a:xfrm rot="19500000">
            <a:off x="6428566" y="4363138"/>
            <a:ext cx="550609" cy="114300"/>
          </a:xfrm>
          <a:prstGeom prst="rect">
            <a:avLst/>
          </a:prstGeom>
        </p:spPr>
        <p:txBody>
          <a:bodyPr vert="horz" wrap="square" lIns="0" tIns="0" rIns="0" bIns="0" rtlCol="0">
            <a:spAutoFit/>
          </a:bodyPr>
          <a:lstStyle/>
          <a:p>
            <a:pPr>
              <a:lnSpc>
                <a:spcPts val="900"/>
              </a:lnSpc>
            </a:pPr>
            <a:r>
              <a:rPr sz="900" b="1" spc="-5" dirty="0">
                <a:solidFill>
                  <a:srgbClr val="333333"/>
                </a:solidFill>
                <a:latin typeface="Arial"/>
                <a:cs typeface="Arial"/>
              </a:rPr>
              <a:t>Ada</a:t>
            </a:r>
            <a:r>
              <a:rPr sz="900" b="1" spc="-15" dirty="0">
                <a:solidFill>
                  <a:srgbClr val="333333"/>
                </a:solidFill>
                <a:latin typeface="Arial"/>
                <a:cs typeface="Arial"/>
              </a:rPr>
              <a:t>p</a:t>
            </a:r>
            <a:r>
              <a:rPr sz="900" b="1" spc="-10" dirty="0">
                <a:solidFill>
                  <a:srgbClr val="333333"/>
                </a:solidFill>
                <a:latin typeface="Arial"/>
                <a:cs typeface="Arial"/>
              </a:rPr>
              <a:t>azarı</a:t>
            </a:r>
            <a:endParaRPr sz="900">
              <a:latin typeface="Arial"/>
              <a:cs typeface="Arial"/>
            </a:endParaRPr>
          </a:p>
        </p:txBody>
      </p:sp>
      <p:sp>
        <p:nvSpPr>
          <p:cNvPr id="21" name="object 21"/>
          <p:cNvSpPr txBox="1"/>
          <p:nvPr/>
        </p:nvSpPr>
        <p:spPr>
          <a:xfrm rot="19500000">
            <a:off x="7043557" y="4338499"/>
            <a:ext cx="467115" cy="114300"/>
          </a:xfrm>
          <a:prstGeom prst="rect">
            <a:avLst/>
          </a:prstGeom>
        </p:spPr>
        <p:txBody>
          <a:bodyPr vert="horz" wrap="square" lIns="0" tIns="0" rIns="0" bIns="0" rtlCol="0">
            <a:spAutoFit/>
          </a:bodyPr>
          <a:lstStyle/>
          <a:p>
            <a:pPr>
              <a:lnSpc>
                <a:spcPts val="900"/>
              </a:lnSpc>
            </a:pPr>
            <a:r>
              <a:rPr sz="900" b="1" spc="-75" dirty="0">
                <a:solidFill>
                  <a:srgbClr val="333333"/>
                </a:solidFill>
                <a:latin typeface="Arial"/>
                <a:cs typeface="Arial"/>
              </a:rPr>
              <a:t>E</a:t>
            </a:r>
            <a:r>
              <a:rPr sz="900" b="1" spc="-30" dirty="0">
                <a:solidFill>
                  <a:srgbClr val="333333"/>
                </a:solidFill>
                <a:latin typeface="Arial"/>
                <a:cs typeface="Arial"/>
              </a:rPr>
              <a:t>r</a:t>
            </a:r>
            <a:r>
              <a:rPr sz="900" b="1" spc="-10" dirty="0">
                <a:solidFill>
                  <a:srgbClr val="333333"/>
                </a:solidFill>
                <a:latin typeface="Arial"/>
                <a:cs typeface="Arial"/>
              </a:rPr>
              <a:t>zur</a:t>
            </a:r>
            <a:r>
              <a:rPr sz="900" b="1" spc="5" dirty="0">
                <a:solidFill>
                  <a:srgbClr val="333333"/>
                </a:solidFill>
                <a:latin typeface="Arial"/>
                <a:cs typeface="Arial"/>
              </a:rPr>
              <a:t>um</a:t>
            </a:r>
            <a:endParaRPr sz="900">
              <a:latin typeface="Arial"/>
              <a:cs typeface="Arial"/>
            </a:endParaRPr>
          </a:p>
        </p:txBody>
      </p:sp>
      <p:sp>
        <p:nvSpPr>
          <p:cNvPr id="22" name="object 22"/>
          <p:cNvSpPr txBox="1"/>
          <p:nvPr/>
        </p:nvSpPr>
        <p:spPr>
          <a:xfrm rot="19500000">
            <a:off x="7618337" y="4326650"/>
            <a:ext cx="427230" cy="114300"/>
          </a:xfrm>
          <a:prstGeom prst="rect">
            <a:avLst/>
          </a:prstGeom>
        </p:spPr>
        <p:txBody>
          <a:bodyPr vert="horz" wrap="square" lIns="0" tIns="0" rIns="0" bIns="0" rtlCol="0">
            <a:spAutoFit/>
          </a:bodyPr>
          <a:lstStyle/>
          <a:p>
            <a:pPr>
              <a:lnSpc>
                <a:spcPts val="900"/>
              </a:lnSpc>
            </a:pPr>
            <a:r>
              <a:rPr sz="900" b="1" spc="-5" dirty="0">
                <a:solidFill>
                  <a:srgbClr val="333333"/>
                </a:solidFill>
                <a:latin typeface="Arial"/>
                <a:cs typeface="Arial"/>
              </a:rPr>
              <a:t>Antalya</a:t>
            </a:r>
            <a:endParaRPr sz="900">
              <a:latin typeface="Arial"/>
              <a:cs typeface="Arial"/>
            </a:endParaRPr>
          </a:p>
        </p:txBody>
      </p:sp>
      <p:sp>
        <p:nvSpPr>
          <p:cNvPr id="23" name="object 23"/>
          <p:cNvSpPr txBox="1"/>
          <p:nvPr/>
        </p:nvSpPr>
        <p:spPr>
          <a:xfrm rot="19500000">
            <a:off x="8216433" y="4307198"/>
            <a:ext cx="362251" cy="114300"/>
          </a:xfrm>
          <a:prstGeom prst="rect">
            <a:avLst/>
          </a:prstGeom>
        </p:spPr>
        <p:txBody>
          <a:bodyPr vert="horz" wrap="square" lIns="0" tIns="0" rIns="0" bIns="0" rtlCol="0">
            <a:spAutoFit/>
          </a:bodyPr>
          <a:lstStyle/>
          <a:p>
            <a:pPr>
              <a:lnSpc>
                <a:spcPts val="900"/>
              </a:lnSpc>
            </a:pPr>
            <a:r>
              <a:rPr sz="900" b="1" spc="-10" dirty="0">
                <a:solidFill>
                  <a:srgbClr val="333333"/>
                </a:solidFill>
                <a:latin typeface="Arial"/>
                <a:cs typeface="Arial"/>
              </a:rPr>
              <a:t>Adana</a:t>
            </a:r>
            <a:endParaRPr sz="900">
              <a:latin typeface="Arial"/>
              <a:cs typeface="Arial"/>
            </a:endParaRPr>
          </a:p>
        </p:txBody>
      </p:sp>
      <p:sp>
        <p:nvSpPr>
          <p:cNvPr id="24" name="object 24"/>
          <p:cNvSpPr txBox="1"/>
          <p:nvPr/>
        </p:nvSpPr>
        <p:spPr>
          <a:xfrm rot="19500000">
            <a:off x="8733034" y="4314105"/>
            <a:ext cx="385817" cy="114300"/>
          </a:xfrm>
          <a:prstGeom prst="rect">
            <a:avLst/>
          </a:prstGeom>
        </p:spPr>
        <p:txBody>
          <a:bodyPr vert="horz" wrap="square" lIns="0" tIns="0" rIns="0" bIns="0" rtlCol="0">
            <a:spAutoFit/>
          </a:bodyPr>
          <a:lstStyle/>
          <a:p>
            <a:pPr>
              <a:lnSpc>
                <a:spcPts val="900"/>
              </a:lnSpc>
            </a:pPr>
            <a:r>
              <a:rPr sz="900" b="1" spc="-5" dirty="0">
                <a:solidFill>
                  <a:srgbClr val="333333"/>
                </a:solidFill>
                <a:latin typeface="Arial"/>
                <a:cs typeface="Arial"/>
              </a:rPr>
              <a:t>Denizli</a:t>
            </a:r>
            <a:endParaRPr sz="900">
              <a:latin typeface="Arial"/>
              <a:cs typeface="Arial"/>
            </a:endParaRPr>
          </a:p>
        </p:txBody>
      </p:sp>
      <p:sp>
        <p:nvSpPr>
          <p:cNvPr id="25" name="object 25"/>
          <p:cNvSpPr txBox="1"/>
          <p:nvPr/>
        </p:nvSpPr>
        <p:spPr>
          <a:xfrm rot="19500000">
            <a:off x="9418172" y="4265580"/>
            <a:ext cx="229594" cy="114300"/>
          </a:xfrm>
          <a:prstGeom prst="rect">
            <a:avLst/>
          </a:prstGeom>
        </p:spPr>
        <p:txBody>
          <a:bodyPr vert="horz" wrap="square" lIns="0" tIns="0" rIns="0" bIns="0" rtlCol="0">
            <a:spAutoFit/>
          </a:bodyPr>
          <a:lstStyle/>
          <a:p>
            <a:pPr>
              <a:lnSpc>
                <a:spcPts val="900"/>
              </a:lnSpc>
            </a:pPr>
            <a:r>
              <a:rPr sz="900" b="1" spc="-75" dirty="0">
                <a:solidFill>
                  <a:srgbClr val="333333"/>
                </a:solidFill>
                <a:latin typeface="Arial"/>
                <a:cs typeface="Arial"/>
              </a:rPr>
              <a:t>V</a:t>
            </a:r>
            <a:r>
              <a:rPr sz="900" b="1" spc="-15" dirty="0">
                <a:solidFill>
                  <a:srgbClr val="333333"/>
                </a:solidFill>
                <a:latin typeface="Arial"/>
                <a:cs typeface="Arial"/>
              </a:rPr>
              <a:t>an</a:t>
            </a:r>
            <a:endParaRPr sz="900">
              <a:latin typeface="Arial"/>
              <a:cs typeface="Arial"/>
            </a:endParaRPr>
          </a:p>
        </p:txBody>
      </p:sp>
      <p:sp>
        <p:nvSpPr>
          <p:cNvPr id="26" name="object 26"/>
          <p:cNvSpPr txBox="1"/>
          <p:nvPr/>
        </p:nvSpPr>
        <p:spPr>
          <a:xfrm rot="19500000">
            <a:off x="9891494" y="4287196"/>
            <a:ext cx="297424" cy="114300"/>
          </a:xfrm>
          <a:prstGeom prst="rect">
            <a:avLst/>
          </a:prstGeom>
        </p:spPr>
        <p:txBody>
          <a:bodyPr vert="horz" wrap="square" lIns="0" tIns="0" rIns="0" bIns="0" rtlCol="0">
            <a:spAutoFit/>
          </a:bodyPr>
          <a:lstStyle/>
          <a:p>
            <a:pPr>
              <a:lnSpc>
                <a:spcPts val="900"/>
              </a:lnSpc>
            </a:pPr>
            <a:r>
              <a:rPr sz="900" b="1" spc="10" dirty="0">
                <a:solidFill>
                  <a:srgbClr val="333333"/>
                </a:solidFill>
                <a:latin typeface="Arial"/>
                <a:cs typeface="Arial"/>
              </a:rPr>
              <a:t>İzmir</a:t>
            </a:r>
            <a:endParaRPr sz="900">
              <a:latin typeface="Arial"/>
              <a:cs typeface="Arial"/>
            </a:endParaRPr>
          </a:p>
        </p:txBody>
      </p:sp>
      <p:sp>
        <p:nvSpPr>
          <p:cNvPr id="27" name="object 27"/>
          <p:cNvSpPr txBox="1"/>
          <p:nvPr/>
        </p:nvSpPr>
        <p:spPr>
          <a:xfrm rot="19500000">
            <a:off x="10301142" y="4328920"/>
            <a:ext cx="435186" cy="114300"/>
          </a:xfrm>
          <a:prstGeom prst="rect">
            <a:avLst/>
          </a:prstGeom>
        </p:spPr>
        <p:txBody>
          <a:bodyPr vert="horz" wrap="square" lIns="0" tIns="0" rIns="0" bIns="0" rtlCol="0">
            <a:spAutoFit/>
          </a:bodyPr>
          <a:lstStyle/>
          <a:p>
            <a:pPr>
              <a:lnSpc>
                <a:spcPts val="900"/>
              </a:lnSpc>
            </a:pPr>
            <a:r>
              <a:rPr sz="900" b="1" spc="-35" dirty="0">
                <a:solidFill>
                  <a:srgbClr val="333333"/>
                </a:solidFill>
                <a:latin typeface="Arial"/>
                <a:cs typeface="Arial"/>
              </a:rPr>
              <a:t>Samsun</a:t>
            </a:r>
            <a:endParaRPr sz="900">
              <a:latin typeface="Arial"/>
              <a:cs typeface="Arial"/>
            </a:endParaRPr>
          </a:p>
        </p:txBody>
      </p:sp>
      <p:sp>
        <p:nvSpPr>
          <p:cNvPr id="28" name="object 28"/>
          <p:cNvSpPr txBox="1"/>
          <p:nvPr/>
        </p:nvSpPr>
        <p:spPr>
          <a:xfrm rot="19500000">
            <a:off x="10866810" y="4319998"/>
            <a:ext cx="404650" cy="114300"/>
          </a:xfrm>
          <a:prstGeom prst="rect">
            <a:avLst/>
          </a:prstGeom>
        </p:spPr>
        <p:txBody>
          <a:bodyPr vert="horz" wrap="square" lIns="0" tIns="0" rIns="0" bIns="0" rtlCol="0">
            <a:spAutoFit/>
          </a:bodyPr>
          <a:lstStyle/>
          <a:p>
            <a:pPr>
              <a:lnSpc>
                <a:spcPts val="900"/>
              </a:lnSpc>
            </a:pPr>
            <a:r>
              <a:rPr sz="900" b="1" spc="-35" dirty="0">
                <a:solidFill>
                  <a:srgbClr val="333333"/>
                </a:solidFill>
                <a:latin typeface="Arial"/>
                <a:cs typeface="Arial"/>
              </a:rPr>
              <a:t>Kayser</a:t>
            </a:r>
            <a:r>
              <a:rPr sz="900" b="1" spc="5" dirty="0">
                <a:solidFill>
                  <a:srgbClr val="333333"/>
                </a:solidFill>
                <a:latin typeface="Arial"/>
                <a:cs typeface="Arial"/>
              </a:rPr>
              <a:t>i</a:t>
            </a:r>
            <a:endParaRPr sz="900">
              <a:latin typeface="Arial"/>
              <a:cs typeface="Arial"/>
            </a:endParaRPr>
          </a:p>
        </p:txBody>
      </p:sp>
      <p:sp>
        <p:nvSpPr>
          <p:cNvPr id="29" name="object 29"/>
          <p:cNvSpPr txBox="1"/>
          <p:nvPr/>
        </p:nvSpPr>
        <p:spPr>
          <a:xfrm rot="19500000">
            <a:off x="11270952" y="4362919"/>
            <a:ext cx="549988" cy="114300"/>
          </a:xfrm>
          <a:prstGeom prst="rect">
            <a:avLst/>
          </a:prstGeom>
        </p:spPr>
        <p:txBody>
          <a:bodyPr vert="horz" wrap="square" lIns="0" tIns="0" rIns="0" bIns="0" rtlCol="0">
            <a:spAutoFit/>
          </a:bodyPr>
          <a:lstStyle/>
          <a:p>
            <a:pPr>
              <a:lnSpc>
                <a:spcPts val="900"/>
              </a:lnSpc>
            </a:pPr>
            <a:r>
              <a:rPr sz="900" b="1" spc="-10" dirty="0">
                <a:solidFill>
                  <a:srgbClr val="333333"/>
                </a:solidFill>
                <a:latin typeface="Arial"/>
                <a:cs typeface="Arial"/>
              </a:rPr>
              <a:t>Gazian</a:t>
            </a:r>
            <a:r>
              <a:rPr sz="900" b="1" spc="-15" dirty="0">
                <a:solidFill>
                  <a:srgbClr val="333333"/>
                </a:solidFill>
                <a:latin typeface="Arial"/>
                <a:cs typeface="Arial"/>
              </a:rPr>
              <a:t>t</a:t>
            </a:r>
            <a:r>
              <a:rPr sz="900" b="1" spc="-5" dirty="0">
                <a:solidFill>
                  <a:srgbClr val="333333"/>
                </a:solidFill>
                <a:latin typeface="Arial"/>
                <a:cs typeface="Arial"/>
              </a:rPr>
              <a:t>ep</a:t>
            </a:r>
            <a:endParaRPr sz="900">
              <a:latin typeface="Arial"/>
              <a:cs typeface="Arial"/>
            </a:endParaRPr>
          </a:p>
        </p:txBody>
      </p:sp>
      <p:sp>
        <p:nvSpPr>
          <p:cNvPr id="30" name="object 30"/>
          <p:cNvSpPr txBox="1"/>
          <p:nvPr/>
        </p:nvSpPr>
        <p:spPr>
          <a:xfrm rot="19500000">
            <a:off x="11959144" y="4314687"/>
            <a:ext cx="387029" cy="114300"/>
          </a:xfrm>
          <a:prstGeom prst="rect">
            <a:avLst/>
          </a:prstGeom>
        </p:spPr>
        <p:txBody>
          <a:bodyPr vert="horz" wrap="square" lIns="0" tIns="0" rIns="0" bIns="0" rtlCol="0">
            <a:spAutoFit/>
          </a:bodyPr>
          <a:lstStyle/>
          <a:p>
            <a:pPr>
              <a:lnSpc>
                <a:spcPts val="900"/>
              </a:lnSpc>
            </a:pPr>
            <a:r>
              <a:rPr sz="900" b="1" spc="35" dirty="0">
                <a:solidFill>
                  <a:srgbClr val="333333"/>
                </a:solidFill>
                <a:latin typeface="Arial"/>
                <a:cs typeface="Arial"/>
              </a:rPr>
              <a:t>Mer</a:t>
            </a:r>
            <a:r>
              <a:rPr sz="900" b="1" spc="-35" dirty="0">
                <a:solidFill>
                  <a:srgbClr val="333333"/>
                </a:solidFill>
                <a:latin typeface="Arial"/>
                <a:cs typeface="Arial"/>
              </a:rPr>
              <a:t>sin</a:t>
            </a:r>
            <a:endParaRPr sz="900">
              <a:latin typeface="Arial"/>
              <a:cs typeface="Arial"/>
            </a:endParaRPr>
          </a:p>
        </p:txBody>
      </p:sp>
      <p:grpSp>
        <p:nvGrpSpPr>
          <p:cNvPr id="31" name="object 31"/>
          <p:cNvGrpSpPr/>
          <p:nvPr/>
        </p:nvGrpSpPr>
        <p:grpSpPr>
          <a:xfrm>
            <a:off x="2482136" y="2819644"/>
            <a:ext cx="9896475" cy="1370965"/>
            <a:chOff x="2482136" y="2819644"/>
            <a:chExt cx="9896475" cy="1370965"/>
          </a:xfrm>
        </p:grpSpPr>
        <p:sp>
          <p:nvSpPr>
            <p:cNvPr id="32" name="object 32"/>
            <p:cNvSpPr/>
            <p:nvPr/>
          </p:nvSpPr>
          <p:spPr>
            <a:xfrm>
              <a:off x="2482126" y="2819653"/>
              <a:ext cx="7100570" cy="1370965"/>
            </a:xfrm>
            <a:custGeom>
              <a:avLst/>
              <a:gdLst/>
              <a:ahLst/>
              <a:cxnLst/>
              <a:rect l="l" t="t" r="r" b="b"/>
              <a:pathLst>
                <a:path w="7100570" h="1370964">
                  <a:moveTo>
                    <a:pt x="106514" y="0"/>
                  </a:moveTo>
                  <a:lnTo>
                    <a:pt x="0" y="0"/>
                  </a:lnTo>
                  <a:lnTo>
                    <a:pt x="0" y="1370444"/>
                  </a:lnTo>
                  <a:lnTo>
                    <a:pt x="106514" y="1370444"/>
                  </a:lnTo>
                  <a:lnTo>
                    <a:pt x="106514" y="0"/>
                  </a:lnTo>
                  <a:close/>
                </a:path>
                <a:path w="7100570" h="1370964">
                  <a:moveTo>
                    <a:pt x="644474" y="1253921"/>
                  </a:moveTo>
                  <a:lnTo>
                    <a:pt x="537972" y="1253921"/>
                  </a:lnTo>
                  <a:lnTo>
                    <a:pt x="537972" y="1370444"/>
                  </a:lnTo>
                  <a:lnTo>
                    <a:pt x="644474" y="1370444"/>
                  </a:lnTo>
                  <a:lnTo>
                    <a:pt x="644474" y="1253921"/>
                  </a:lnTo>
                  <a:close/>
                </a:path>
                <a:path w="7100570" h="1370964">
                  <a:moveTo>
                    <a:pt x="1182446" y="1161034"/>
                  </a:moveTo>
                  <a:lnTo>
                    <a:pt x="1075944" y="1161034"/>
                  </a:lnTo>
                  <a:lnTo>
                    <a:pt x="1075944" y="1370444"/>
                  </a:lnTo>
                  <a:lnTo>
                    <a:pt x="1182446" y="1370444"/>
                  </a:lnTo>
                  <a:lnTo>
                    <a:pt x="1182446" y="1161034"/>
                  </a:lnTo>
                  <a:close/>
                </a:path>
                <a:path w="7100570" h="1370964">
                  <a:moveTo>
                    <a:pt x="2258377" y="1193939"/>
                  </a:moveTo>
                  <a:lnTo>
                    <a:pt x="2151875" y="1193939"/>
                  </a:lnTo>
                  <a:lnTo>
                    <a:pt x="2151875" y="1370444"/>
                  </a:lnTo>
                  <a:lnTo>
                    <a:pt x="2258377" y="1370444"/>
                  </a:lnTo>
                  <a:lnTo>
                    <a:pt x="2258377" y="1193939"/>
                  </a:lnTo>
                  <a:close/>
                </a:path>
                <a:path w="7100570" h="1370964">
                  <a:moveTo>
                    <a:pt x="2796349" y="1266913"/>
                  </a:moveTo>
                  <a:lnTo>
                    <a:pt x="2689847" y="1266913"/>
                  </a:lnTo>
                  <a:lnTo>
                    <a:pt x="2689847" y="1370444"/>
                  </a:lnTo>
                  <a:lnTo>
                    <a:pt x="2796349" y="1370444"/>
                  </a:lnTo>
                  <a:lnTo>
                    <a:pt x="2796349" y="1266913"/>
                  </a:lnTo>
                  <a:close/>
                </a:path>
                <a:path w="7100570" h="1370964">
                  <a:moveTo>
                    <a:pt x="3334321" y="1268907"/>
                  </a:moveTo>
                  <a:lnTo>
                    <a:pt x="3227806" y="1268907"/>
                  </a:lnTo>
                  <a:lnTo>
                    <a:pt x="3227806" y="1370444"/>
                  </a:lnTo>
                  <a:lnTo>
                    <a:pt x="3334321" y="1370444"/>
                  </a:lnTo>
                  <a:lnTo>
                    <a:pt x="3334321" y="1268907"/>
                  </a:lnTo>
                  <a:close/>
                </a:path>
                <a:path w="7100570" h="1370964">
                  <a:moveTo>
                    <a:pt x="3872293" y="1283716"/>
                  </a:moveTo>
                  <a:lnTo>
                    <a:pt x="3765778" y="1283716"/>
                  </a:lnTo>
                  <a:lnTo>
                    <a:pt x="3765778" y="1370444"/>
                  </a:lnTo>
                  <a:lnTo>
                    <a:pt x="3872293" y="1370444"/>
                  </a:lnTo>
                  <a:lnTo>
                    <a:pt x="3872293" y="1283716"/>
                  </a:lnTo>
                  <a:close/>
                </a:path>
                <a:path w="7100570" h="1370964">
                  <a:moveTo>
                    <a:pt x="4410265" y="1273848"/>
                  </a:moveTo>
                  <a:lnTo>
                    <a:pt x="4303750" y="1273848"/>
                  </a:lnTo>
                  <a:lnTo>
                    <a:pt x="4303750" y="1370444"/>
                  </a:lnTo>
                  <a:lnTo>
                    <a:pt x="4410265" y="1370444"/>
                  </a:lnTo>
                  <a:lnTo>
                    <a:pt x="4410265" y="1273848"/>
                  </a:lnTo>
                  <a:close/>
                </a:path>
                <a:path w="7100570" h="1370964">
                  <a:moveTo>
                    <a:pt x="6024156" y="1279918"/>
                  </a:moveTo>
                  <a:lnTo>
                    <a:pt x="5917654" y="1279918"/>
                  </a:lnTo>
                  <a:lnTo>
                    <a:pt x="5917654" y="1370444"/>
                  </a:lnTo>
                  <a:lnTo>
                    <a:pt x="6024156" y="1370444"/>
                  </a:lnTo>
                  <a:lnTo>
                    <a:pt x="6024156" y="1279918"/>
                  </a:lnTo>
                  <a:close/>
                </a:path>
                <a:path w="7100570" h="1370964">
                  <a:moveTo>
                    <a:pt x="7100100" y="1334998"/>
                  </a:moveTo>
                  <a:lnTo>
                    <a:pt x="6993598" y="1334998"/>
                  </a:lnTo>
                  <a:lnTo>
                    <a:pt x="6993598" y="1370444"/>
                  </a:lnTo>
                  <a:lnTo>
                    <a:pt x="7100100" y="1370444"/>
                  </a:lnTo>
                  <a:lnTo>
                    <a:pt x="7100100" y="1334998"/>
                  </a:lnTo>
                  <a:close/>
                </a:path>
              </a:pathLst>
            </a:custGeom>
            <a:solidFill>
              <a:srgbClr val="0F7361"/>
            </a:solidFill>
          </p:spPr>
          <p:txBody>
            <a:bodyPr wrap="square" lIns="0" tIns="0" rIns="0" bIns="0" rtlCol="0"/>
            <a:lstStyle/>
            <a:p>
              <a:endParaRPr/>
            </a:p>
          </p:txBody>
        </p:sp>
        <p:sp>
          <p:nvSpPr>
            <p:cNvPr id="33" name="object 33"/>
            <p:cNvSpPr/>
            <p:nvPr/>
          </p:nvSpPr>
          <p:spPr>
            <a:xfrm>
              <a:off x="2588641" y="3300031"/>
              <a:ext cx="9790430" cy="890269"/>
            </a:xfrm>
            <a:custGeom>
              <a:avLst/>
              <a:gdLst/>
              <a:ahLst/>
              <a:cxnLst/>
              <a:rect l="l" t="t" r="r" b="b"/>
              <a:pathLst>
                <a:path w="9790430" h="890270">
                  <a:moveTo>
                    <a:pt x="106502" y="0"/>
                  </a:moveTo>
                  <a:lnTo>
                    <a:pt x="0" y="0"/>
                  </a:lnTo>
                  <a:lnTo>
                    <a:pt x="0" y="890066"/>
                  </a:lnTo>
                  <a:lnTo>
                    <a:pt x="106502" y="890066"/>
                  </a:lnTo>
                  <a:lnTo>
                    <a:pt x="106502" y="0"/>
                  </a:lnTo>
                  <a:close/>
                </a:path>
                <a:path w="9790430" h="890270">
                  <a:moveTo>
                    <a:pt x="644474" y="782345"/>
                  </a:moveTo>
                  <a:lnTo>
                    <a:pt x="537959" y="782345"/>
                  </a:lnTo>
                  <a:lnTo>
                    <a:pt x="537959" y="890066"/>
                  </a:lnTo>
                  <a:lnTo>
                    <a:pt x="644474" y="890066"/>
                  </a:lnTo>
                  <a:lnTo>
                    <a:pt x="644474" y="782345"/>
                  </a:lnTo>
                  <a:close/>
                </a:path>
                <a:path w="9790430" h="890270">
                  <a:moveTo>
                    <a:pt x="3872280" y="875931"/>
                  </a:moveTo>
                  <a:lnTo>
                    <a:pt x="3765778" y="875931"/>
                  </a:lnTo>
                  <a:lnTo>
                    <a:pt x="3765778" y="890066"/>
                  </a:lnTo>
                  <a:lnTo>
                    <a:pt x="3872280" y="890066"/>
                  </a:lnTo>
                  <a:lnTo>
                    <a:pt x="3872280" y="875931"/>
                  </a:lnTo>
                  <a:close/>
                </a:path>
                <a:path w="9790430" h="890270">
                  <a:moveTo>
                    <a:pt x="4948212" y="796074"/>
                  </a:moveTo>
                  <a:lnTo>
                    <a:pt x="4841710" y="796074"/>
                  </a:lnTo>
                  <a:lnTo>
                    <a:pt x="4841710" y="890066"/>
                  </a:lnTo>
                  <a:lnTo>
                    <a:pt x="4948212" y="890066"/>
                  </a:lnTo>
                  <a:lnTo>
                    <a:pt x="4948212" y="796074"/>
                  </a:lnTo>
                  <a:close/>
                </a:path>
                <a:path w="9790430" h="890270">
                  <a:moveTo>
                    <a:pt x="5486184" y="816876"/>
                  </a:moveTo>
                  <a:lnTo>
                    <a:pt x="5379682" y="816876"/>
                  </a:lnTo>
                  <a:lnTo>
                    <a:pt x="5379682" y="890066"/>
                  </a:lnTo>
                  <a:lnTo>
                    <a:pt x="5486184" y="890066"/>
                  </a:lnTo>
                  <a:lnTo>
                    <a:pt x="5486184" y="816876"/>
                  </a:lnTo>
                  <a:close/>
                </a:path>
                <a:path w="9790430" h="890270">
                  <a:moveTo>
                    <a:pt x="6562128" y="833755"/>
                  </a:moveTo>
                  <a:lnTo>
                    <a:pt x="6455613" y="833755"/>
                  </a:lnTo>
                  <a:lnTo>
                    <a:pt x="6455613" y="890066"/>
                  </a:lnTo>
                  <a:lnTo>
                    <a:pt x="6562128" y="890066"/>
                  </a:lnTo>
                  <a:lnTo>
                    <a:pt x="6562128" y="833755"/>
                  </a:lnTo>
                  <a:close/>
                </a:path>
                <a:path w="9790430" h="890270">
                  <a:moveTo>
                    <a:pt x="8176031" y="864781"/>
                  </a:moveTo>
                  <a:lnTo>
                    <a:pt x="8069529" y="864781"/>
                  </a:lnTo>
                  <a:lnTo>
                    <a:pt x="8069529" y="890066"/>
                  </a:lnTo>
                  <a:lnTo>
                    <a:pt x="8176031" y="890066"/>
                  </a:lnTo>
                  <a:lnTo>
                    <a:pt x="8176031" y="864781"/>
                  </a:lnTo>
                  <a:close/>
                </a:path>
                <a:path w="9790430" h="890270">
                  <a:moveTo>
                    <a:pt x="8713991" y="858024"/>
                  </a:moveTo>
                  <a:lnTo>
                    <a:pt x="8607488" y="858024"/>
                  </a:lnTo>
                  <a:lnTo>
                    <a:pt x="8607488" y="890079"/>
                  </a:lnTo>
                  <a:lnTo>
                    <a:pt x="8713991" y="890079"/>
                  </a:lnTo>
                  <a:lnTo>
                    <a:pt x="8713991" y="858024"/>
                  </a:lnTo>
                  <a:close/>
                </a:path>
                <a:path w="9790430" h="890270">
                  <a:moveTo>
                    <a:pt x="9251963" y="862685"/>
                  </a:moveTo>
                  <a:lnTo>
                    <a:pt x="9145460" y="862685"/>
                  </a:lnTo>
                  <a:lnTo>
                    <a:pt x="9145460" y="890066"/>
                  </a:lnTo>
                  <a:lnTo>
                    <a:pt x="9251963" y="890066"/>
                  </a:lnTo>
                  <a:lnTo>
                    <a:pt x="9251963" y="862685"/>
                  </a:lnTo>
                  <a:close/>
                </a:path>
                <a:path w="9790430" h="890270">
                  <a:moveTo>
                    <a:pt x="9789960" y="864946"/>
                  </a:moveTo>
                  <a:lnTo>
                    <a:pt x="9683458" y="864946"/>
                  </a:lnTo>
                  <a:lnTo>
                    <a:pt x="9683458" y="890066"/>
                  </a:lnTo>
                  <a:lnTo>
                    <a:pt x="9789960" y="890066"/>
                  </a:lnTo>
                  <a:lnTo>
                    <a:pt x="9789960" y="864946"/>
                  </a:lnTo>
                  <a:close/>
                </a:path>
              </a:pathLst>
            </a:custGeom>
            <a:solidFill>
              <a:srgbClr val="282A58"/>
            </a:solidFill>
          </p:spPr>
          <p:txBody>
            <a:bodyPr wrap="square" lIns="0" tIns="0" rIns="0" bIns="0" rtlCol="0"/>
            <a:lstStyle/>
            <a:p>
              <a:endParaRPr/>
            </a:p>
          </p:txBody>
        </p:sp>
        <p:sp>
          <p:nvSpPr>
            <p:cNvPr id="34" name="object 34"/>
            <p:cNvSpPr/>
            <p:nvPr/>
          </p:nvSpPr>
          <p:spPr>
            <a:xfrm>
              <a:off x="2695143" y="3878300"/>
              <a:ext cx="1720850" cy="312420"/>
            </a:xfrm>
            <a:custGeom>
              <a:avLst/>
              <a:gdLst/>
              <a:ahLst/>
              <a:cxnLst/>
              <a:rect l="l" t="t" r="r" b="b"/>
              <a:pathLst>
                <a:path w="1720850" h="312420">
                  <a:moveTo>
                    <a:pt x="106502" y="0"/>
                  </a:moveTo>
                  <a:lnTo>
                    <a:pt x="0" y="0"/>
                  </a:lnTo>
                  <a:lnTo>
                    <a:pt x="0" y="311797"/>
                  </a:lnTo>
                  <a:lnTo>
                    <a:pt x="106502" y="311797"/>
                  </a:lnTo>
                  <a:lnTo>
                    <a:pt x="106502" y="0"/>
                  </a:lnTo>
                  <a:close/>
                </a:path>
                <a:path w="1720850" h="312420">
                  <a:moveTo>
                    <a:pt x="1720405" y="118592"/>
                  </a:moveTo>
                  <a:lnTo>
                    <a:pt x="1613903" y="118592"/>
                  </a:lnTo>
                  <a:lnTo>
                    <a:pt x="1613903" y="311797"/>
                  </a:lnTo>
                  <a:lnTo>
                    <a:pt x="1720405" y="311797"/>
                  </a:lnTo>
                  <a:lnTo>
                    <a:pt x="1720405" y="118592"/>
                  </a:lnTo>
                  <a:close/>
                </a:path>
              </a:pathLst>
            </a:custGeom>
            <a:solidFill>
              <a:srgbClr val="452473"/>
            </a:solidFill>
          </p:spPr>
          <p:txBody>
            <a:bodyPr wrap="square" lIns="0" tIns="0" rIns="0" bIns="0" rtlCol="0"/>
            <a:lstStyle/>
            <a:p>
              <a:endParaRPr/>
            </a:p>
          </p:txBody>
        </p:sp>
        <p:sp>
          <p:nvSpPr>
            <p:cNvPr id="35" name="object 35"/>
            <p:cNvSpPr/>
            <p:nvPr/>
          </p:nvSpPr>
          <p:spPr>
            <a:xfrm>
              <a:off x="2801645" y="3971874"/>
              <a:ext cx="8176259" cy="218440"/>
            </a:xfrm>
            <a:custGeom>
              <a:avLst/>
              <a:gdLst/>
              <a:ahLst/>
              <a:cxnLst/>
              <a:rect l="l" t="t" r="r" b="b"/>
              <a:pathLst>
                <a:path w="8176259" h="218439">
                  <a:moveTo>
                    <a:pt x="106514" y="0"/>
                  </a:moveTo>
                  <a:lnTo>
                    <a:pt x="0" y="0"/>
                  </a:lnTo>
                  <a:lnTo>
                    <a:pt x="0" y="218224"/>
                  </a:lnTo>
                  <a:lnTo>
                    <a:pt x="106514" y="218224"/>
                  </a:lnTo>
                  <a:lnTo>
                    <a:pt x="106514" y="0"/>
                  </a:lnTo>
                  <a:close/>
                </a:path>
                <a:path w="8176259" h="218439">
                  <a:moveTo>
                    <a:pt x="1182446" y="206400"/>
                  </a:moveTo>
                  <a:lnTo>
                    <a:pt x="1075944" y="206400"/>
                  </a:lnTo>
                  <a:lnTo>
                    <a:pt x="1075944" y="218236"/>
                  </a:lnTo>
                  <a:lnTo>
                    <a:pt x="1182446" y="218236"/>
                  </a:lnTo>
                  <a:lnTo>
                    <a:pt x="1182446" y="206400"/>
                  </a:lnTo>
                  <a:close/>
                </a:path>
                <a:path w="8176259" h="218439">
                  <a:moveTo>
                    <a:pt x="5486197" y="200596"/>
                  </a:moveTo>
                  <a:lnTo>
                    <a:pt x="5379682" y="200596"/>
                  </a:lnTo>
                  <a:lnTo>
                    <a:pt x="5379682" y="218224"/>
                  </a:lnTo>
                  <a:lnTo>
                    <a:pt x="5486197" y="218224"/>
                  </a:lnTo>
                  <a:lnTo>
                    <a:pt x="5486197" y="200596"/>
                  </a:lnTo>
                  <a:close/>
                </a:path>
                <a:path w="8176259" h="218439">
                  <a:moveTo>
                    <a:pt x="7100100" y="198145"/>
                  </a:moveTo>
                  <a:lnTo>
                    <a:pt x="6993598" y="198145"/>
                  </a:lnTo>
                  <a:lnTo>
                    <a:pt x="6993598" y="218224"/>
                  </a:lnTo>
                  <a:lnTo>
                    <a:pt x="7100100" y="218224"/>
                  </a:lnTo>
                  <a:lnTo>
                    <a:pt x="7100100" y="198145"/>
                  </a:lnTo>
                  <a:close/>
                </a:path>
                <a:path w="8176259" h="218439">
                  <a:moveTo>
                    <a:pt x="7638072" y="178866"/>
                  </a:moveTo>
                  <a:lnTo>
                    <a:pt x="7531570" y="178866"/>
                  </a:lnTo>
                  <a:lnTo>
                    <a:pt x="7531570" y="218224"/>
                  </a:lnTo>
                  <a:lnTo>
                    <a:pt x="7638072" y="218224"/>
                  </a:lnTo>
                  <a:lnTo>
                    <a:pt x="7638072" y="178866"/>
                  </a:lnTo>
                  <a:close/>
                </a:path>
                <a:path w="8176259" h="218439">
                  <a:moveTo>
                    <a:pt x="8176031" y="207594"/>
                  </a:moveTo>
                  <a:lnTo>
                    <a:pt x="8069529" y="207594"/>
                  </a:lnTo>
                  <a:lnTo>
                    <a:pt x="8069529" y="218224"/>
                  </a:lnTo>
                  <a:lnTo>
                    <a:pt x="8176031" y="218224"/>
                  </a:lnTo>
                  <a:lnTo>
                    <a:pt x="8176031" y="207594"/>
                  </a:lnTo>
                  <a:close/>
                </a:path>
              </a:pathLst>
            </a:custGeom>
            <a:solidFill>
              <a:srgbClr val="252653"/>
            </a:solidFill>
          </p:spPr>
          <p:txBody>
            <a:bodyPr wrap="square" lIns="0" tIns="0" rIns="0" bIns="0" rtlCol="0"/>
            <a:lstStyle/>
            <a:p>
              <a:endParaRPr/>
            </a:p>
          </p:txBody>
        </p:sp>
      </p:grpSp>
      <p:sp>
        <p:nvSpPr>
          <p:cNvPr id="36" name="object 36"/>
          <p:cNvSpPr txBox="1"/>
          <p:nvPr/>
        </p:nvSpPr>
        <p:spPr>
          <a:xfrm>
            <a:off x="2936685" y="3857430"/>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7 </a:t>
            </a:r>
            <a:r>
              <a:rPr sz="1000" spc="-70" dirty="0">
                <a:solidFill>
                  <a:srgbClr val="333333"/>
                </a:solidFill>
                <a:latin typeface="Arial Black"/>
                <a:cs typeface="Arial Black"/>
              </a:rPr>
              <a:t>Mi</a:t>
            </a:r>
            <a:endParaRPr sz="1000">
              <a:latin typeface="Arial Black"/>
              <a:cs typeface="Arial Black"/>
            </a:endParaRPr>
          </a:p>
        </p:txBody>
      </p:sp>
      <p:sp>
        <p:nvSpPr>
          <p:cNvPr id="37" name="object 37"/>
          <p:cNvSpPr txBox="1"/>
          <p:nvPr/>
        </p:nvSpPr>
        <p:spPr>
          <a:xfrm>
            <a:off x="3440426" y="3764527"/>
            <a:ext cx="3422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13 </a:t>
            </a:r>
            <a:r>
              <a:rPr sz="1000" spc="-70" dirty="0">
                <a:solidFill>
                  <a:srgbClr val="333333"/>
                </a:solidFill>
                <a:latin typeface="Arial Black"/>
                <a:cs typeface="Arial Black"/>
              </a:rPr>
              <a:t>Mi</a:t>
            </a:r>
            <a:endParaRPr sz="1000">
              <a:latin typeface="Arial Black"/>
              <a:cs typeface="Arial Black"/>
            </a:endParaRPr>
          </a:p>
        </p:txBody>
      </p:sp>
      <p:sp>
        <p:nvSpPr>
          <p:cNvPr id="38" name="object 38"/>
          <p:cNvSpPr txBox="1"/>
          <p:nvPr/>
        </p:nvSpPr>
        <p:spPr>
          <a:xfrm>
            <a:off x="4516370" y="3797446"/>
            <a:ext cx="3422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11 </a:t>
            </a:r>
            <a:r>
              <a:rPr sz="1000" spc="-70" dirty="0">
                <a:solidFill>
                  <a:srgbClr val="333333"/>
                </a:solidFill>
                <a:latin typeface="Arial Black"/>
                <a:cs typeface="Arial Black"/>
              </a:rPr>
              <a:t>Mi</a:t>
            </a:r>
            <a:endParaRPr sz="1000">
              <a:latin typeface="Arial Black"/>
              <a:cs typeface="Arial Black"/>
            </a:endParaRPr>
          </a:p>
        </p:txBody>
      </p:sp>
      <p:sp>
        <p:nvSpPr>
          <p:cNvPr id="39" name="object 39"/>
          <p:cNvSpPr txBox="1"/>
          <p:nvPr/>
        </p:nvSpPr>
        <p:spPr>
          <a:xfrm>
            <a:off x="5088543" y="3870415"/>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6 </a:t>
            </a:r>
            <a:r>
              <a:rPr sz="1000" spc="-70" dirty="0">
                <a:solidFill>
                  <a:srgbClr val="333333"/>
                </a:solidFill>
                <a:latin typeface="Arial Black"/>
                <a:cs typeface="Arial Black"/>
              </a:rPr>
              <a:t>Mi</a:t>
            </a:r>
            <a:endParaRPr sz="1000">
              <a:latin typeface="Arial Black"/>
              <a:cs typeface="Arial Black"/>
            </a:endParaRPr>
          </a:p>
        </p:txBody>
      </p:sp>
      <p:sp>
        <p:nvSpPr>
          <p:cNvPr id="40" name="object 40"/>
          <p:cNvSpPr txBox="1"/>
          <p:nvPr/>
        </p:nvSpPr>
        <p:spPr>
          <a:xfrm>
            <a:off x="5626515" y="3872427"/>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6 </a:t>
            </a:r>
            <a:r>
              <a:rPr sz="1000" spc="-70" dirty="0">
                <a:solidFill>
                  <a:srgbClr val="333333"/>
                </a:solidFill>
                <a:latin typeface="Arial Black"/>
                <a:cs typeface="Arial Black"/>
              </a:rPr>
              <a:t>Mi</a:t>
            </a:r>
            <a:endParaRPr sz="1000">
              <a:latin typeface="Arial Black"/>
              <a:cs typeface="Arial Black"/>
            </a:endParaRPr>
          </a:p>
        </p:txBody>
      </p:sp>
      <p:sp>
        <p:nvSpPr>
          <p:cNvPr id="41" name="object 41"/>
          <p:cNvSpPr txBox="1"/>
          <p:nvPr/>
        </p:nvSpPr>
        <p:spPr>
          <a:xfrm>
            <a:off x="6164487" y="3887210"/>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5 </a:t>
            </a:r>
            <a:r>
              <a:rPr sz="1000" spc="-70" dirty="0">
                <a:solidFill>
                  <a:srgbClr val="333333"/>
                </a:solidFill>
                <a:latin typeface="Arial Black"/>
                <a:cs typeface="Arial Black"/>
              </a:rPr>
              <a:t>Mi</a:t>
            </a:r>
            <a:endParaRPr sz="1000">
              <a:latin typeface="Arial Black"/>
              <a:cs typeface="Arial Black"/>
            </a:endParaRPr>
          </a:p>
        </p:txBody>
      </p:sp>
      <p:sp>
        <p:nvSpPr>
          <p:cNvPr id="42" name="object 42"/>
          <p:cNvSpPr txBox="1"/>
          <p:nvPr/>
        </p:nvSpPr>
        <p:spPr>
          <a:xfrm>
            <a:off x="6702459" y="3877334"/>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6 </a:t>
            </a:r>
            <a:r>
              <a:rPr sz="1000" spc="-70" dirty="0">
                <a:solidFill>
                  <a:srgbClr val="333333"/>
                </a:solidFill>
                <a:latin typeface="Arial Black"/>
                <a:cs typeface="Arial Black"/>
              </a:rPr>
              <a:t>Mi</a:t>
            </a:r>
            <a:endParaRPr sz="1000">
              <a:latin typeface="Arial Black"/>
              <a:cs typeface="Arial Black"/>
            </a:endParaRPr>
          </a:p>
        </p:txBody>
      </p:sp>
      <p:sp>
        <p:nvSpPr>
          <p:cNvPr id="43" name="object 43"/>
          <p:cNvSpPr txBox="1"/>
          <p:nvPr/>
        </p:nvSpPr>
        <p:spPr>
          <a:xfrm>
            <a:off x="8316375" y="3883430"/>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6 </a:t>
            </a:r>
            <a:r>
              <a:rPr sz="1000" spc="-70" dirty="0">
                <a:solidFill>
                  <a:srgbClr val="333333"/>
                </a:solidFill>
                <a:latin typeface="Arial Black"/>
                <a:cs typeface="Arial Black"/>
              </a:rPr>
              <a:t>Mi</a:t>
            </a:r>
            <a:endParaRPr sz="1000">
              <a:latin typeface="Arial Black"/>
              <a:cs typeface="Arial Black"/>
            </a:endParaRPr>
          </a:p>
        </p:txBody>
      </p:sp>
      <p:sp>
        <p:nvSpPr>
          <p:cNvPr id="44" name="object 44"/>
          <p:cNvSpPr txBox="1"/>
          <p:nvPr/>
        </p:nvSpPr>
        <p:spPr>
          <a:xfrm>
            <a:off x="2364485" y="2603501"/>
            <a:ext cx="448945" cy="65849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85</a:t>
            </a:r>
            <a:r>
              <a:rPr sz="1000" spc="-85" dirty="0">
                <a:solidFill>
                  <a:srgbClr val="333333"/>
                </a:solidFill>
                <a:latin typeface="Arial Black"/>
                <a:cs typeface="Arial Black"/>
              </a:rPr>
              <a:t> </a:t>
            </a:r>
            <a:r>
              <a:rPr sz="1000" spc="-70" dirty="0">
                <a:solidFill>
                  <a:srgbClr val="333333"/>
                </a:solidFill>
                <a:latin typeface="Arial Black"/>
                <a:cs typeface="Arial Black"/>
              </a:rPr>
              <a:t>Mi</a:t>
            </a:r>
            <a:endParaRPr sz="1000">
              <a:latin typeface="Arial Black"/>
              <a:cs typeface="Arial Black"/>
            </a:endParaRPr>
          </a:p>
          <a:p>
            <a:pPr>
              <a:lnSpc>
                <a:spcPct val="100000"/>
              </a:lnSpc>
              <a:spcBef>
                <a:spcPts val="45"/>
              </a:spcBef>
            </a:pPr>
            <a:endParaRPr sz="1800">
              <a:latin typeface="Arial Black"/>
              <a:cs typeface="Arial Black"/>
            </a:endParaRPr>
          </a:p>
          <a:p>
            <a:pPr marL="118745">
              <a:lnSpc>
                <a:spcPct val="100000"/>
              </a:lnSpc>
            </a:pPr>
            <a:r>
              <a:rPr sz="1000" spc="-130" dirty="0">
                <a:solidFill>
                  <a:srgbClr val="333333"/>
                </a:solidFill>
                <a:latin typeface="Arial Black"/>
                <a:cs typeface="Arial Black"/>
              </a:rPr>
              <a:t>55 </a:t>
            </a:r>
            <a:r>
              <a:rPr sz="1000" spc="-70" dirty="0">
                <a:solidFill>
                  <a:srgbClr val="333333"/>
                </a:solidFill>
                <a:latin typeface="Arial Black"/>
                <a:cs typeface="Arial Black"/>
              </a:rPr>
              <a:t>Mi</a:t>
            </a:r>
            <a:endParaRPr sz="1000">
              <a:latin typeface="Arial Black"/>
              <a:cs typeface="Arial Black"/>
            </a:endParaRPr>
          </a:p>
        </p:txBody>
      </p:sp>
      <p:sp>
        <p:nvSpPr>
          <p:cNvPr id="45" name="object 45"/>
          <p:cNvSpPr txBox="1"/>
          <p:nvPr/>
        </p:nvSpPr>
        <p:spPr>
          <a:xfrm>
            <a:off x="7346928" y="3879955"/>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6 </a:t>
            </a:r>
            <a:r>
              <a:rPr sz="1000" spc="-70" dirty="0">
                <a:solidFill>
                  <a:srgbClr val="333333"/>
                </a:solidFill>
                <a:latin typeface="Arial Black"/>
                <a:cs typeface="Arial Black"/>
              </a:rPr>
              <a:t>Mi</a:t>
            </a:r>
            <a:endParaRPr sz="1000">
              <a:latin typeface="Arial Black"/>
              <a:cs typeface="Arial Black"/>
            </a:endParaRPr>
          </a:p>
        </p:txBody>
      </p:sp>
      <p:sp>
        <p:nvSpPr>
          <p:cNvPr id="46" name="object 46"/>
          <p:cNvSpPr txBox="1"/>
          <p:nvPr/>
        </p:nvSpPr>
        <p:spPr>
          <a:xfrm>
            <a:off x="7884900" y="3900742"/>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5 </a:t>
            </a:r>
            <a:r>
              <a:rPr sz="1000" spc="-70" dirty="0">
                <a:solidFill>
                  <a:srgbClr val="333333"/>
                </a:solidFill>
                <a:latin typeface="Arial Black"/>
                <a:cs typeface="Arial Black"/>
              </a:rPr>
              <a:t>Mi</a:t>
            </a:r>
            <a:endParaRPr sz="1000">
              <a:latin typeface="Arial Black"/>
              <a:cs typeface="Arial Black"/>
            </a:endParaRPr>
          </a:p>
        </p:txBody>
      </p:sp>
      <p:sp>
        <p:nvSpPr>
          <p:cNvPr id="47" name="object 47"/>
          <p:cNvSpPr txBox="1"/>
          <p:nvPr/>
        </p:nvSpPr>
        <p:spPr>
          <a:xfrm>
            <a:off x="8960844" y="3917629"/>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4 </a:t>
            </a:r>
            <a:r>
              <a:rPr sz="1000" spc="-70" dirty="0">
                <a:solidFill>
                  <a:srgbClr val="333333"/>
                </a:solidFill>
                <a:latin typeface="Arial Black"/>
                <a:cs typeface="Arial Black"/>
              </a:rPr>
              <a:t>Mi</a:t>
            </a:r>
            <a:endParaRPr sz="1000">
              <a:latin typeface="Arial Black"/>
              <a:cs typeface="Arial Black"/>
            </a:endParaRPr>
          </a:p>
        </p:txBody>
      </p:sp>
      <p:sp>
        <p:nvSpPr>
          <p:cNvPr id="48" name="object 48"/>
          <p:cNvSpPr txBox="1"/>
          <p:nvPr/>
        </p:nvSpPr>
        <p:spPr>
          <a:xfrm>
            <a:off x="11112702" y="3941891"/>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2 </a:t>
            </a:r>
            <a:r>
              <a:rPr sz="1000" spc="-70" dirty="0">
                <a:solidFill>
                  <a:srgbClr val="333333"/>
                </a:solidFill>
                <a:latin typeface="Arial Black"/>
                <a:cs typeface="Arial Black"/>
              </a:rPr>
              <a:t>Mi</a:t>
            </a:r>
            <a:endParaRPr sz="1000">
              <a:latin typeface="Arial Black"/>
              <a:cs typeface="Arial Black"/>
            </a:endParaRPr>
          </a:p>
        </p:txBody>
      </p:sp>
      <p:sp>
        <p:nvSpPr>
          <p:cNvPr id="49" name="object 49"/>
          <p:cNvSpPr txBox="1"/>
          <p:nvPr/>
        </p:nvSpPr>
        <p:spPr>
          <a:xfrm>
            <a:off x="11650674" y="3946585"/>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2 </a:t>
            </a:r>
            <a:r>
              <a:rPr sz="1000" spc="-70" dirty="0">
                <a:solidFill>
                  <a:srgbClr val="333333"/>
                </a:solidFill>
                <a:latin typeface="Arial Black"/>
                <a:cs typeface="Arial Black"/>
              </a:rPr>
              <a:t>Mi</a:t>
            </a:r>
            <a:endParaRPr sz="1000">
              <a:latin typeface="Arial Black"/>
              <a:cs typeface="Arial Black"/>
            </a:endParaRPr>
          </a:p>
        </p:txBody>
      </p:sp>
      <p:sp>
        <p:nvSpPr>
          <p:cNvPr id="50" name="object 50"/>
          <p:cNvSpPr txBox="1"/>
          <p:nvPr/>
        </p:nvSpPr>
        <p:spPr>
          <a:xfrm>
            <a:off x="12188645" y="3948840"/>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2 </a:t>
            </a:r>
            <a:r>
              <a:rPr sz="1000" spc="-70" dirty="0">
                <a:solidFill>
                  <a:srgbClr val="333333"/>
                </a:solidFill>
                <a:latin typeface="Arial Black"/>
                <a:cs typeface="Arial Black"/>
              </a:rPr>
              <a:t>Mi</a:t>
            </a:r>
            <a:endParaRPr sz="1000">
              <a:latin typeface="Arial Black"/>
              <a:cs typeface="Arial Black"/>
            </a:endParaRPr>
          </a:p>
        </p:txBody>
      </p:sp>
      <p:sp>
        <p:nvSpPr>
          <p:cNvPr id="51" name="object 51"/>
          <p:cNvSpPr txBox="1"/>
          <p:nvPr/>
        </p:nvSpPr>
        <p:spPr>
          <a:xfrm>
            <a:off x="2577501" y="3662145"/>
            <a:ext cx="3422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19 </a:t>
            </a:r>
            <a:r>
              <a:rPr sz="1000" spc="-70" dirty="0">
                <a:solidFill>
                  <a:srgbClr val="333333"/>
                </a:solidFill>
                <a:latin typeface="Arial Black"/>
                <a:cs typeface="Arial Black"/>
              </a:rPr>
              <a:t>Mi</a:t>
            </a:r>
            <a:endParaRPr sz="1000">
              <a:latin typeface="Arial Black"/>
              <a:cs typeface="Arial Black"/>
            </a:endParaRPr>
          </a:p>
        </p:txBody>
      </p:sp>
      <p:sp>
        <p:nvSpPr>
          <p:cNvPr id="52" name="object 52"/>
          <p:cNvSpPr txBox="1"/>
          <p:nvPr/>
        </p:nvSpPr>
        <p:spPr>
          <a:xfrm>
            <a:off x="4191392" y="3780743"/>
            <a:ext cx="3422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12 </a:t>
            </a:r>
            <a:r>
              <a:rPr sz="1000" spc="-70" dirty="0">
                <a:solidFill>
                  <a:srgbClr val="333333"/>
                </a:solidFill>
                <a:latin typeface="Arial Black"/>
                <a:cs typeface="Arial Black"/>
              </a:rPr>
              <a:t>Mi</a:t>
            </a:r>
            <a:endParaRPr sz="1000">
              <a:latin typeface="Arial Black"/>
              <a:cs typeface="Arial Black"/>
            </a:endParaRPr>
          </a:p>
        </p:txBody>
      </p:sp>
      <p:sp>
        <p:nvSpPr>
          <p:cNvPr id="53" name="object 53"/>
          <p:cNvSpPr txBox="1"/>
          <p:nvPr/>
        </p:nvSpPr>
        <p:spPr>
          <a:xfrm>
            <a:off x="3794179" y="3962129"/>
            <a:ext cx="27368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 </a:t>
            </a:r>
            <a:r>
              <a:rPr sz="1000" spc="-70" dirty="0">
                <a:solidFill>
                  <a:srgbClr val="333333"/>
                </a:solidFill>
                <a:latin typeface="Arial Black"/>
                <a:cs typeface="Arial Black"/>
              </a:rPr>
              <a:t>Mi</a:t>
            </a:r>
            <a:endParaRPr sz="1000">
              <a:latin typeface="Arial Black"/>
              <a:cs typeface="Arial Black"/>
            </a:endParaRPr>
          </a:p>
        </p:txBody>
      </p:sp>
      <p:sp>
        <p:nvSpPr>
          <p:cNvPr id="54" name="object 54"/>
          <p:cNvSpPr txBox="1"/>
          <p:nvPr/>
        </p:nvSpPr>
        <p:spPr>
          <a:xfrm>
            <a:off x="9366888" y="3938507"/>
            <a:ext cx="643890" cy="178435"/>
          </a:xfrm>
          <a:prstGeom prst="rect">
            <a:avLst/>
          </a:prstGeom>
        </p:spPr>
        <p:txBody>
          <a:bodyPr vert="horz" wrap="square" lIns="0" tIns="12700" rIns="0" bIns="0" rtlCol="0">
            <a:spAutoFit/>
          </a:bodyPr>
          <a:lstStyle/>
          <a:p>
            <a:pPr marL="38100">
              <a:lnSpc>
                <a:spcPct val="100000"/>
              </a:lnSpc>
              <a:spcBef>
                <a:spcPts val="100"/>
              </a:spcBef>
            </a:pPr>
            <a:r>
              <a:rPr sz="1000" spc="-130" dirty="0">
                <a:solidFill>
                  <a:srgbClr val="333333"/>
                </a:solidFill>
                <a:latin typeface="Arial Black"/>
                <a:cs typeface="Arial Black"/>
              </a:rPr>
              <a:t>2 </a:t>
            </a:r>
            <a:r>
              <a:rPr sz="1000" spc="-70" dirty="0">
                <a:solidFill>
                  <a:srgbClr val="333333"/>
                </a:solidFill>
                <a:latin typeface="Arial Black"/>
                <a:cs typeface="Arial Black"/>
              </a:rPr>
              <a:t>Mi </a:t>
            </a:r>
            <a:r>
              <a:rPr sz="1500" spc="-195" baseline="-5555" dirty="0">
                <a:solidFill>
                  <a:srgbClr val="333333"/>
                </a:solidFill>
                <a:latin typeface="Arial Black"/>
                <a:cs typeface="Arial Black"/>
              </a:rPr>
              <a:t>1</a:t>
            </a:r>
            <a:r>
              <a:rPr sz="1500" spc="-44" baseline="-5555" dirty="0">
                <a:solidFill>
                  <a:srgbClr val="333333"/>
                </a:solidFill>
                <a:latin typeface="Arial Black"/>
                <a:cs typeface="Arial Black"/>
              </a:rPr>
              <a:t> </a:t>
            </a:r>
            <a:r>
              <a:rPr sz="1500" spc="-104" baseline="-5555" dirty="0">
                <a:solidFill>
                  <a:srgbClr val="333333"/>
                </a:solidFill>
                <a:latin typeface="Arial Black"/>
                <a:cs typeface="Arial Black"/>
              </a:rPr>
              <a:t>Mi</a:t>
            </a:r>
            <a:endParaRPr sz="1500" baseline="-5555">
              <a:latin typeface="Arial Black"/>
              <a:cs typeface="Arial Black"/>
            </a:endParaRPr>
          </a:p>
        </p:txBody>
      </p:sp>
      <p:sp>
        <p:nvSpPr>
          <p:cNvPr id="55" name="object 55"/>
          <p:cNvSpPr txBox="1"/>
          <p:nvPr/>
        </p:nvSpPr>
        <p:spPr>
          <a:xfrm>
            <a:off x="10224382" y="3934606"/>
            <a:ext cx="649605" cy="178435"/>
          </a:xfrm>
          <a:prstGeom prst="rect">
            <a:avLst/>
          </a:prstGeom>
        </p:spPr>
        <p:txBody>
          <a:bodyPr vert="horz" wrap="square" lIns="0" tIns="12700" rIns="0" bIns="0" rtlCol="0">
            <a:spAutoFit/>
          </a:bodyPr>
          <a:lstStyle/>
          <a:p>
            <a:pPr marL="38100">
              <a:lnSpc>
                <a:spcPct val="100000"/>
              </a:lnSpc>
              <a:spcBef>
                <a:spcPts val="100"/>
              </a:spcBef>
            </a:pPr>
            <a:r>
              <a:rPr sz="1000" spc="-130" dirty="0">
                <a:solidFill>
                  <a:srgbClr val="333333"/>
                </a:solidFill>
                <a:latin typeface="Arial Black"/>
                <a:cs typeface="Arial Black"/>
              </a:rPr>
              <a:t>2 </a:t>
            </a:r>
            <a:r>
              <a:rPr sz="1000" spc="-70" dirty="0">
                <a:solidFill>
                  <a:srgbClr val="333333"/>
                </a:solidFill>
                <a:latin typeface="Arial Black"/>
                <a:cs typeface="Arial Black"/>
              </a:rPr>
              <a:t>Mi </a:t>
            </a:r>
            <a:r>
              <a:rPr sz="1500" spc="-195" baseline="-5555" dirty="0">
                <a:solidFill>
                  <a:srgbClr val="333333"/>
                </a:solidFill>
                <a:latin typeface="Arial Black"/>
                <a:cs typeface="Arial Black"/>
              </a:rPr>
              <a:t>2</a:t>
            </a:r>
            <a:r>
              <a:rPr sz="1500" spc="15" baseline="-5555" dirty="0">
                <a:solidFill>
                  <a:srgbClr val="333333"/>
                </a:solidFill>
                <a:latin typeface="Arial Black"/>
                <a:cs typeface="Arial Black"/>
              </a:rPr>
              <a:t> </a:t>
            </a:r>
            <a:r>
              <a:rPr sz="1500" spc="-104" baseline="-5555" dirty="0">
                <a:solidFill>
                  <a:srgbClr val="333333"/>
                </a:solidFill>
                <a:latin typeface="Arial Black"/>
                <a:cs typeface="Arial Black"/>
              </a:rPr>
              <a:t>Mi</a:t>
            </a:r>
            <a:endParaRPr sz="1500" baseline="-5555">
              <a:latin typeface="Arial Black"/>
              <a:cs typeface="Arial Black"/>
            </a:endParaRPr>
          </a:p>
        </p:txBody>
      </p:sp>
      <p:sp>
        <p:nvSpPr>
          <p:cNvPr id="56" name="object 56"/>
          <p:cNvSpPr/>
          <p:nvPr/>
        </p:nvSpPr>
        <p:spPr>
          <a:xfrm>
            <a:off x="5906036" y="5040050"/>
            <a:ext cx="94267" cy="94184"/>
          </a:xfrm>
          <a:prstGeom prst="rect">
            <a:avLst/>
          </a:prstGeom>
          <a:blipFill>
            <a:blip r:embed="rId3" cstate="print"/>
            <a:stretch>
              <a:fillRect/>
            </a:stretch>
          </a:blipFill>
        </p:spPr>
        <p:txBody>
          <a:bodyPr wrap="square" lIns="0" tIns="0" rIns="0" bIns="0" rtlCol="0"/>
          <a:lstStyle/>
          <a:p>
            <a:endParaRPr/>
          </a:p>
        </p:txBody>
      </p:sp>
      <p:sp>
        <p:nvSpPr>
          <p:cNvPr id="57" name="object 57"/>
          <p:cNvSpPr txBox="1"/>
          <p:nvPr/>
        </p:nvSpPr>
        <p:spPr>
          <a:xfrm>
            <a:off x="6008890" y="4994307"/>
            <a:ext cx="530225" cy="177800"/>
          </a:xfrm>
          <a:prstGeom prst="rect">
            <a:avLst/>
          </a:prstGeom>
        </p:spPr>
        <p:txBody>
          <a:bodyPr vert="horz" wrap="square" lIns="0" tIns="12700" rIns="0" bIns="0" rtlCol="0">
            <a:spAutoFit/>
          </a:bodyPr>
          <a:lstStyle/>
          <a:p>
            <a:pPr marL="12700">
              <a:lnSpc>
                <a:spcPct val="100000"/>
              </a:lnSpc>
              <a:spcBef>
                <a:spcPts val="100"/>
              </a:spcBef>
            </a:pPr>
            <a:r>
              <a:rPr sz="1000" spc="-125" dirty="0">
                <a:solidFill>
                  <a:srgbClr val="333333"/>
                </a:solidFill>
                <a:latin typeface="Arial Black"/>
                <a:cs typeface="Arial Black"/>
              </a:rPr>
              <a:t>Big</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58" name="object 58"/>
          <p:cNvSpPr/>
          <p:nvPr/>
        </p:nvSpPr>
        <p:spPr>
          <a:xfrm>
            <a:off x="6582296" y="5040050"/>
            <a:ext cx="94267" cy="94184"/>
          </a:xfrm>
          <a:prstGeom prst="rect">
            <a:avLst/>
          </a:prstGeom>
          <a:blipFill>
            <a:blip r:embed="rId4" cstate="print"/>
            <a:stretch>
              <a:fillRect/>
            </a:stretch>
          </a:blipFill>
        </p:spPr>
        <p:txBody>
          <a:bodyPr wrap="square" lIns="0" tIns="0" rIns="0" bIns="0" rtlCol="0"/>
          <a:lstStyle/>
          <a:p>
            <a:endParaRPr/>
          </a:p>
        </p:txBody>
      </p:sp>
      <p:sp>
        <p:nvSpPr>
          <p:cNvPr id="59" name="object 59"/>
          <p:cNvSpPr txBox="1"/>
          <p:nvPr/>
        </p:nvSpPr>
        <p:spPr>
          <a:xfrm>
            <a:off x="6686651" y="4994307"/>
            <a:ext cx="819150" cy="177800"/>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333333"/>
                </a:solidFill>
                <a:latin typeface="Arial Black"/>
                <a:cs typeface="Arial Black"/>
              </a:rPr>
              <a:t>Medium</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60" name="object 60"/>
          <p:cNvSpPr/>
          <p:nvPr/>
        </p:nvSpPr>
        <p:spPr>
          <a:xfrm>
            <a:off x="7553846" y="5040050"/>
            <a:ext cx="94267" cy="94184"/>
          </a:xfrm>
          <a:prstGeom prst="rect">
            <a:avLst/>
          </a:prstGeom>
          <a:blipFill>
            <a:blip r:embed="rId5" cstate="print"/>
            <a:stretch>
              <a:fillRect/>
            </a:stretch>
          </a:blipFill>
        </p:spPr>
        <p:txBody>
          <a:bodyPr wrap="square" lIns="0" tIns="0" rIns="0" bIns="0" rtlCol="0"/>
          <a:lstStyle/>
          <a:p>
            <a:endParaRPr/>
          </a:p>
        </p:txBody>
      </p:sp>
      <p:sp>
        <p:nvSpPr>
          <p:cNvPr id="61" name="object 61"/>
          <p:cNvSpPr txBox="1"/>
          <p:nvPr/>
        </p:nvSpPr>
        <p:spPr>
          <a:xfrm>
            <a:off x="7653134" y="4994307"/>
            <a:ext cx="671830"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333333"/>
                </a:solidFill>
                <a:latin typeface="Arial Black"/>
                <a:cs typeface="Arial Black"/>
              </a:rPr>
              <a:t>Mega </a:t>
            </a:r>
            <a:r>
              <a:rPr sz="1000" spc="-135" dirty="0">
                <a:solidFill>
                  <a:srgbClr val="333333"/>
                </a:solidFill>
                <a:latin typeface="Arial Black"/>
                <a:cs typeface="Arial Black"/>
              </a:rPr>
              <a:t>Store</a:t>
            </a:r>
            <a:endParaRPr sz="1000">
              <a:latin typeface="Arial Black"/>
              <a:cs typeface="Arial Black"/>
            </a:endParaRPr>
          </a:p>
        </p:txBody>
      </p:sp>
      <p:sp>
        <p:nvSpPr>
          <p:cNvPr id="62" name="object 62"/>
          <p:cNvSpPr/>
          <p:nvPr/>
        </p:nvSpPr>
        <p:spPr>
          <a:xfrm>
            <a:off x="8372996" y="5040050"/>
            <a:ext cx="94267" cy="94184"/>
          </a:xfrm>
          <a:prstGeom prst="rect">
            <a:avLst/>
          </a:prstGeom>
          <a:blipFill>
            <a:blip r:embed="rId6" cstate="print"/>
            <a:stretch>
              <a:fillRect/>
            </a:stretch>
          </a:blipFill>
        </p:spPr>
        <p:txBody>
          <a:bodyPr wrap="square" lIns="0" tIns="0" rIns="0" bIns="0" rtlCol="0"/>
          <a:lstStyle/>
          <a:p>
            <a:endParaRPr/>
          </a:p>
        </p:txBody>
      </p:sp>
      <p:sp>
        <p:nvSpPr>
          <p:cNvPr id="63" name="object 63"/>
          <p:cNvSpPr txBox="1"/>
          <p:nvPr/>
        </p:nvSpPr>
        <p:spPr>
          <a:xfrm>
            <a:off x="8472284" y="4994307"/>
            <a:ext cx="654685" cy="177800"/>
          </a:xfrm>
          <a:prstGeom prst="rect">
            <a:avLst/>
          </a:prstGeom>
        </p:spPr>
        <p:txBody>
          <a:bodyPr vert="horz" wrap="square" lIns="0" tIns="12700" rIns="0" bIns="0" rtlCol="0">
            <a:spAutoFit/>
          </a:bodyPr>
          <a:lstStyle/>
          <a:p>
            <a:pPr marL="12700">
              <a:lnSpc>
                <a:spcPct val="100000"/>
              </a:lnSpc>
              <a:spcBef>
                <a:spcPts val="100"/>
              </a:spcBef>
            </a:pPr>
            <a:r>
              <a:rPr sz="1000" spc="-135" dirty="0">
                <a:solidFill>
                  <a:srgbClr val="333333"/>
                </a:solidFill>
                <a:latin typeface="Arial Black"/>
                <a:cs typeface="Arial Black"/>
              </a:rPr>
              <a:t>Small</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grpSp>
        <p:nvGrpSpPr>
          <p:cNvPr id="64" name="object 64"/>
          <p:cNvGrpSpPr/>
          <p:nvPr/>
        </p:nvGrpSpPr>
        <p:grpSpPr>
          <a:xfrm>
            <a:off x="304800" y="5400690"/>
            <a:ext cx="4991100" cy="3914775"/>
            <a:chOff x="304800" y="5400690"/>
            <a:chExt cx="4991100" cy="3914775"/>
          </a:xfrm>
        </p:grpSpPr>
        <p:sp>
          <p:nvSpPr>
            <p:cNvPr id="65" name="object 65"/>
            <p:cNvSpPr/>
            <p:nvPr/>
          </p:nvSpPr>
          <p:spPr>
            <a:xfrm>
              <a:off x="309562" y="5405453"/>
              <a:ext cx="4981575" cy="3905250"/>
            </a:xfrm>
            <a:custGeom>
              <a:avLst/>
              <a:gdLst/>
              <a:ahLst/>
              <a:cxnLst/>
              <a:rect l="l" t="t" r="r" b="b"/>
              <a:pathLst>
                <a:path w="4981575" h="3905250">
                  <a:moveTo>
                    <a:pt x="4843462" y="3905250"/>
                  </a:moveTo>
                  <a:lnTo>
                    <a:pt x="138112" y="3905250"/>
                  </a:lnTo>
                  <a:lnTo>
                    <a:pt x="131327" y="3905083"/>
                  </a:lnTo>
                  <a:lnTo>
                    <a:pt x="91591" y="3897181"/>
                  </a:lnTo>
                  <a:lnTo>
                    <a:pt x="55831" y="3878063"/>
                  </a:lnTo>
                  <a:lnTo>
                    <a:pt x="27183" y="3849417"/>
                  </a:lnTo>
                  <a:lnTo>
                    <a:pt x="8069" y="3813658"/>
                  </a:lnTo>
                  <a:lnTo>
                    <a:pt x="165" y="3773922"/>
                  </a:lnTo>
                  <a:lnTo>
                    <a:pt x="0" y="3767137"/>
                  </a:lnTo>
                  <a:lnTo>
                    <a:pt x="0" y="138112"/>
                  </a:lnTo>
                  <a:lnTo>
                    <a:pt x="5945" y="98020"/>
                  </a:lnTo>
                  <a:lnTo>
                    <a:pt x="23276" y="61381"/>
                  </a:lnTo>
                  <a:lnTo>
                    <a:pt x="50493" y="31348"/>
                  </a:lnTo>
                  <a:lnTo>
                    <a:pt x="85259" y="10513"/>
                  </a:lnTo>
                  <a:lnTo>
                    <a:pt x="124574" y="663"/>
                  </a:lnTo>
                  <a:lnTo>
                    <a:pt x="138112" y="0"/>
                  </a:lnTo>
                  <a:lnTo>
                    <a:pt x="4843462" y="0"/>
                  </a:lnTo>
                  <a:lnTo>
                    <a:pt x="4883555" y="5945"/>
                  </a:lnTo>
                  <a:lnTo>
                    <a:pt x="4920195" y="23276"/>
                  </a:lnTo>
                  <a:lnTo>
                    <a:pt x="4950223" y="50493"/>
                  </a:lnTo>
                  <a:lnTo>
                    <a:pt x="4971059" y="85259"/>
                  </a:lnTo>
                  <a:lnTo>
                    <a:pt x="4980910" y="124574"/>
                  </a:lnTo>
                  <a:lnTo>
                    <a:pt x="4981575" y="138112"/>
                  </a:lnTo>
                  <a:lnTo>
                    <a:pt x="4981575" y="3767137"/>
                  </a:lnTo>
                  <a:lnTo>
                    <a:pt x="4975631" y="3807230"/>
                  </a:lnTo>
                  <a:lnTo>
                    <a:pt x="4958295" y="3843870"/>
                  </a:lnTo>
                  <a:lnTo>
                    <a:pt x="4931080" y="3873898"/>
                  </a:lnTo>
                  <a:lnTo>
                    <a:pt x="4896316" y="3894734"/>
                  </a:lnTo>
                  <a:lnTo>
                    <a:pt x="4856999" y="3904585"/>
                  </a:lnTo>
                  <a:lnTo>
                    <a:pt x="4843462" y="3905250"/>
                  </a:lnTo>
                  <a:close/>
                </a:path>
              </a:pathLst>
            </a:custGeom>
            <a:solidFill>
              <a:srgbClr val="E6E6E6"/>
            </a:solidFill>
          </p:spPr>
          <p:txBody>
            <a:bodyPr wrap="square" lIns="0" tIns="0" rIns="0" bIns="0" rtlCol="0"/>
            <a:lstStyle/>
            <a:p>
              <a:endParaRPr/>
            </a:p>
          </p:txBody>
        </p:sp>
        <p:sp>
          <p:nvSpPr>
            <p:cNvPr id="66" name="object 66"/>
            <p:cNvSpPr/>
            <p:nvPr/>
          </p:nvSpPr>
          <p:spPr>
            <a:xfrm>
              <a:off x="309562" y="5405453"/>
              <a:ext cx="4981575" cy="3905250"/>
            </a:xfrm>
            <a:custGeom>
              <a:avLst/>
              <a:gdLst/>
              <a:ahLst/>
              <a:cxnLst/>
              <a:rect l="l" t="t" r="r" b="b"/>
              <a:pathLst>
                <a:path w="4981575" h="3905250">
                  <a:moveTo>
                    <a:pt x="0" y="3767137"/>
                  </a:moveTo>
                  <a:lnTo>
                    <a:pt x="0" y="138112"/>
                  </a:lnTo>
                  <a:lnTo>
                    <a:pt x="165" y="131327"/>
                  </a:lnTo>
                  <a:lnTo>
                    <a:pt x="8069" y="91591"/>
                  </a:lnTo>
                  <a:lnTo>
                    <a:pt x="27183" y="55831"/>
                  </a:lnTo>
                  <a:lnTo>
                    <a:pt x="55831" y="27183"/>
                  </a:lnTo>
                  <a:lnTo>
                    <a:pt x="91591" y="8069"/>
                  </a:lnTo>
                  <a:lnTo>
                    <a:pt x="131327" y="165"/>
                  </a:lnTo>
                  <a:lnTo>
                    <a:pt x="138112" y="0"/>
                  </a:lnTo>
                  <a:lnTo>
                    <a:pt x="4843462" y="0"/>
                  </a:lnTo>
                  <a:lnTo>
                    <a:pt x="4883555" y="5945"/>
                  </a:lnTo>
                  <a:lnTo>
                    <a:pt x="4920195" y="23276"/>
                  </a:lnTo>
                  <a:lnTo>
                    <a:pt x="4950223" y="50493"/>
                  </a:lnTo>
                  <a:lnTo>
                    <a:pt x="4971059" y="85259"/>
                  </a:lnTo>
                  <a:lnTo>
                    <a:pt x="4980910" y="124574"/>
                  </a:lnTo>
                  <a:lnTo>
                    <a:pt x="4981575" y="138112"/>
                  </a:lnTo>
                  <a:lnTo>
                    <a:pt x="4981575" y="3767137"/>
                  </a:lnTo>
                  <a:lnTo>
                    <a:pt x="4975631" y="3807230"/>
                  </a:lnTo>
                  <a:lnTo>
                    <a:pt x="4958295" y="3843870"/>
                  </a:lnTo>
                  <a:lnTo>
                    <a:pt x="4931080" y="3873898"/>
                  </a:lnTo>
                  <a:lnTo>
                    <a:pt x="4896316" y="3894734"/>
                  </a:lnTo>
                  <a:lnTo>
                    <a:pt x="4856999" y="3904585"/>
                  </a:lnTo>
                  <a:lnTo>
                    <a:pt x="4843462" y="3905250"/>
                  </a:lnTo>
                  <a:lnTo>
                    <a:pt x="138112" y="3905250"/>
                  </a:lnTo>
                  <a:lnTo>
                    <a:pt x="98020" y="3899306"/>
                  </a:lnTo>
                  <a:lnTo>
                    <a:pt x="61381" y="3881970"/>
                  </a:lnTo>
                  <a:lnTo>
                    <a:pt x="31348" y="3854755"/>
                  </a:lnTo>
                  <a:lnTo>
                    <a:pt x="10513" y="3819991"/>
                  </a:lnTo>
                  <a:lnTo>
                    <a:pt x="663" y="3780674"/>
                  </a:lnTo>
                  <a:lnTo>
                    <a:pt x="0" y="3767137"/>
                  </a:lnTo>
                  <a:close/>
                </a:path>
              </a:pathLst>
            </a:custGeom>
            <a:ln w="9525">
              <a:solidFill>
                <a:srgbClr val="E6E6E6"/>
              </a:solidFill>
            </a:ln>
          </p:spPr>
          <p:txBody>
            <a:bodyPr wrap="square" lIns="0" tIns="0" rIns="0" bIns="0" rtlCol="0"/>
            <a:lstStyle/>
            <a:p>
              <a:endParaRPr/>
            </a:p>
          </p:txBody>
        </p:sp>
        <p:sp>
          <p:nvSpPr>
            <p:cNvPr id="67" name="object 67"/>
            <p:cNvSpPr/>
            <p:nvPr/>
          </p:nvSpPr>
          <p:spPr>
            <a:xfrm>
              <a:off x="314325" y="5410225"/>
              <a:ext cx="4972050" cy="333375"/>
            </a:xfrm>
            <a:custGeom>
              <a:avLst/>
              <a:gdLst/>
              <a:ahLst/>
              <a:cxnLst/>
              <a:rect l="l" t="t" r="r" b="b"/>
              <a:pathLst>
                <a:path w="4972050" h="333375">
                  <a:moveTo>
                    <a:pt x="4972050" y="133019"/>
                  </a:moveTo>
                  <a:lnTo>
                    <a:pt x="4966335" y="94691"/>
                  </a:lnTo>
                  <a:lnTo>
                    <a:pt x="4949583" y="59232"/>
                  </a:lnTo>
                  <a:lnTo>
                    <a:pt x="4923256" y="30187"/>
                  </a:lnTo>
                  <a:lnTo>
                    <a:pt x="4889728" y="10134"/>
                  </a:lnTo>
                  <a:lnTo>
                    <a:pt x="4851844" y="609"/>
                  </a:lnTo>
                  <a:lnTo>
                    <a:pt x="4839030" y="0"/>
                  </a:lnTo>
                  <a:lnTo>
                    <a:pt x="133019" y="0"/>
                  </a:lnTo>
                  <a:lnTo>
                    <a:pt x="94691" y="5689"/>
                  </a:lnTo>
                  <a:lnTo>
                    <a:pt x="59245" y="22428"/>
                  </a:lnTo>
                  <a:lnTo>
                    <a:pt x="30213" y="48780"/>
                  </a:lnTo>
                  <a:lnTo>
                    <a:pt x="10147" y="82308"/>
                  </a:lnTo>
                  <a:lnTo>
                    <a:pt x="622" y="120192"/>
                  </a:lnTo>
                  <a:lnTo>
                    <a:pt x="0" y="333375"/>
                  </a:lnTo>
                  <a:lnTo>
                    <a:pt x="95250" y="333375"/>
                  </a:lnTo>
                  <a:lnTo>
                    <a:pt x="4876800" y="333375"/>
                  </a:lnTo>
                  <a:lnTo>
                    <a:pt x="4972050" y="333375"/>
                  </a:lnTo>
                  <a:lnTo>
                    <a:pt x="4972050" y="133019"/>
                  </a:lnTo>
                  <a:close/>
                </a:path>
              </a:pathLst>
            </a:custGeom>
            <a:solidFill>
              <a:srgbClr val="E6E6E6"/>
            </a:solidFill>
          </p:spPr>
          <p:txBody>
            <a:bodyPr wrap="square" lIns="0" tIns="0" rIns="0" bIns="0" rtlCol="0"/>
            <a:lstStyle/>
            <a:p>
              <a:endParaRPr/>
            </a:p>
          </p:txBody>
        </p:sp>
        <p:sp>
          <p:nvSpPr>
            <p:cNvPr id="68" name="object 68"/>
            <p:cNvSpPr/>
            <p:nvPr/>
          </p:nvSpPr>
          <p:spPr>
            <a:xfrm>
              <a:off x="1449581" y="5509570"/>
              <a:ext cx="2728531" cy="183290"/>
            </a:xfrm>
            <a:prstGeom prst="rect">
              <a:avLst/>
            </a:prstGeom>
            <a:blipFill>
              <a:blip r:embed="rId7" cstate="print"/>
              <a:stretch>
                <a:fillRect/>
              </a:stretch>
            </a:blipFill>
          </p:spPr>
          <p:txBody>
            <a:bodyPr wrap="square" lIns="0" tIns="0" rIns="0" bIns="0" rtlCol="0"/>
            <a:lstStyle/>
            <a:p>
              <a:endParaRPr/>
            </a:p>
          </p:txBody>
        </p:sp>
        <p:sp>
          <p:nvSpPr>
            <p:cNvPr id="69" name="object 69"/>
            <p:cNvSpPr/>
            <p:nvPr/>
          </p:nvSpPr>
          <p:spPr>
            <a:xfrm>
              <a:off x="419100" y="5743600"/>
              <a:ext cx="704850" cy="219075"/>
            </a:xfrm>
            <a:custGeom>
              <a:avLst/>
              <a:gdLst/>
              <a:ahLst/>
              <a:cxnLst/>
              <a:rect l="l" t="t" r="r" b="b"/>
              <a:pathLst>
                <a:path w="704850" h="219075">
                  <a:moveTo>
                    <a:pt x="704850" y="0"/>
                  </a:moveTo>
                  <a:lnTo>
                    <a:pt x="695325" y="0"/>
                  </a:lnTo>
                  <a:lnTo>
                    <a:pt x="0" y="0"/>
                  </a:lnTo>
                  <a:lnTo>
                    <a:pt x="0" y="219075"/>
                  </a:lnTo>
                  <a:lnTo>
                    <a:pt x="695325" y="219075"/>
                  </a:lnTo>
                  <a:lnTo>
                    <a:pt x="704850" y="219075"/>
                  </a:lnTo>
                  <a:lnTo>
                    <a:pt x="704850" y="0"/>
                  </a:lnTo>
                  <a:close/>
                </a:path>
              </a:pathLst>
            </a:custGeom>
            <a:solidFill>
              <a:srgbClr val="E6E6E6"/>
            </a:solidFill>
          </p:spPr>
          <p:txBody>
            <a:bodyPr wrap="square" lIns="0" tIns="0" rIns="0" bIns="0" rtlCol="0"/>
            <a:lstStyle/>
            <a:p>
              <a:endParaRPr/>
            </a:p>
          </p:txBody>
        </p:sp>
      </p:grpSp>
      <p:sp>
        <p:nvSpPr>
          <p:cNvPr id="70" name="object 70"/>
          <p:cNvSpPr txBox="1"/>
          <p:nvPr/>
        </p:nvSpPr>
        <p:spPr>
          <a:xfrm>
            <a:off x="458489" y="5740415"/>
            <a:ext cx="61658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Arial"/>
                <a:cs typeface="Arial"/>
              </a:rPr>
              <a:t>ID</a:t>
            </a:r>
            <a:r>
              <a:rPr sz="900" b="1" spc="-70" dirty="0">
                <a:latin typeface="Arial"/>
                <a:cs typeface="Arial"/>
              </a:rPr>
              <a:t> </a:t>
            </a:r>
            <a:r>
              <a:rPr sz="900" b="1" dirty="0">
                <a:latin typeface="Arial"/>
                <a:cs typeface="Arial"/>
              </a:rPr>
              <a:t>Produto</a:t>
            </a:r>
            <a:endParaRPr sz="900">
              <a:latin typeface="Arial"/>
              <a:cs typeface="Arial"/>
            </a:endParaRPr>
          </a:p>
        </p:txBody>
      </p:sp>
      <p:sp>
        <p:nvSpPr>
          <p:cNvPr id="71" name="object 71"/>
          <p:cNvSpPr/>
          <p:nvPr/>
        </p:nvSpPr>
        <p:spPr>
          <a:xfrm>
            <a:off x="1123950" y="5743600"/>
            <a:ext cx="2838450" cy="219075"/>
          </a:xfrm>
          <a:custGeom>
            <a:avLst/>
            <a:gdLst/>
            <a:ahLst/>
            <a:cxnLst/>
            <a:rect l="l" t="t" r="r" b="b"/>
            <a:pathLst>
              <a:path w="2838450" h="219075">
                <a:moveTo>
                  <a:pt x="2838450" y="0"/>
                </a:moveTo>
                <a:lnTo>
                  <a:pt x="2838450" y="0"/>
                </a:lnTo>
                <a:lnTo>
                  <a:pt x="0" y="0"/>
                </a:lnTo>
                <a:lnTo>
                  <a:pt x="0" y="219075"/>
                </a:lnTo>
                <a:lnTo>
                  <a:pt x="2838450" y="219075"/>
                </a:lnTo>
                <a:lnTo>
                  <a:pt x="2838450" y="0"/>
                </a:lnTo>
                <a:close/>
              </a:path>
            </a:pathLst>
          </a:custGeom>
          <a:solidFill>
            <a:srgbClr val="E6E6E6"/>
          </a:solidFill>
        </p:spPr>
        <p:txBody>
          <a:bodyPr wrap="square" lIns="0" tIns="0" rIns="0" bIns="0" rtlCol="0"/>
          <a:lstStyle/>
          <a:p>
            <a:endParaRPr/>
          </a:p>
        </p:txBody>
      </p:sp>
      <p:sp>
        <p:nvSpPr>
          <p:cNvPr id="72" name="object 72"/>
          <p:cNvSpPr txBox="1"/>
          <p:nvPr/>
        </p:nvSpPr>
        <p:spPr>
          <a:xfrm>
            <a:off x="1245495" y="5350254"/>
            <a:ext cx="2948940" cy="553085"/>
          </a:xfrm>
          <a:prstGeom prst="rect">
            <a:avLst/>
          </a:prstGeom>
        </p:spPr>
        <p:txBody>
          <a:bodyPr vert="horz" wrap="square" lIns="0" tIns="120014" rIns="0" bIns="0" rtlCol="0">
            <a:spAutoFit/>
          </a:bodyPr>
          <a:lstStyle/>
          <a:p>
            <a:pPr marL="192405">
              <a:lnSpc>
                <a:spcPct val="100000"/>
              </a:lnSpc>
              <a:spcBef>
                <a:spcPts val="944"/>
              </a:spcBef>
            </a:pPr>
            <a:r>
              <a:rPr sz="1400" b="1" spc="5" dirty="0">
                <a:latin typeface="Arial"/>
                <a:cs typeface="Arial"/>
              </a:rPr>
              <a:t>Detalhamento </a:t>
            </a:r>
            <a:r>
              <a:rPr sz="1400" b="1" spc="60" dirty="0">
                <a:latin typeface="Arial"/>
                <a:cs typeface="Arial"/>
              </a:rPr>
              <a:t>| </a:t>
            </a:r>
            <a:r>
              <a:rPr sz="1400" b="1" spc="-45" dirty="0">
                <a:latin typeface="Arial"/>
                <a:cs typeface="Arial"/>
              </a:rPr>
              <a:t>Estoque </a:t>
            </a:r>
            <a:r>
              <a:rPr sz="1400" b="1" spc="-95" dirty="0">
                <a:latin typeface="Arial"/>
                <a:cs typeface="Arial"/>
              </a:rPr>
              <a:t>vs</a:t>
            </a:r>
            <a:r>
              <a:rPr sz="1400" b="1" spc="-50" dirty="0">
                <a:latin typeface="Arial"/>
                <a:cs typeface="Arial"/>
              </a:rPr>
              <a:t> </a:t>
            </a:r>
            <a:r>
              <a:rPr sz="1400" b="1" spc="-55" dirty="0">
                <a:latin typeface="Arial"/>
                <a:cs typeface="Arial"/>
              </a:rPr>
              <a:t>Lucro</a:t>
            </a:r>
            <a:endParaRPr sz="1400">
              <a:latin typeface="Arial"/>
              <a:cs typeface="Arial"/>
            </a:endParaRPr>
          </a:p>
          <a:p>
            <a:pPr marL="12700">
              <a:lnSpc>
                <a:spcPct val="100000"/>
              </a:lnSpc>
              <a:spcBef>
                <a:spcPts val="545"/>
              </a:spcBef>
              <a:tabLst>
                <a:tab pos="1086485" algn="l"/>
                <a:tab pos="2043430" algn="l"/>
              </a:tabLst>
            </a:pPr>
            <a:r>
              <a:rPr sz="900" b="1" spc="-30" dirty="0">
                <a:latin typeface="Arial"/>
                <a:cs typeface="Arial"/>
              </a:rPr>
              <a:t>Estoque	</a:t>
            </a:r>
            <a:r>
              <a:rPr sz="900" b="1" spc="-35" dirty="0">
                <a:latin typeface="Arial"/>
                <a:cs typeface="Arial"/>
              </a:rPr>
              <a:t>Lucro	</a:t>
            </a:r>
            <a:r>
              <a:rPr sz="900" b="1" spc="-20" dirty="0">
                <a:latin typeface="Arial"/>
                <a:cs typeface="Arial"/>
              </a:rPr>
              <a:t>Store</a:t>
            </a:r>
            <a:r>
              <a:rPr sz="900" b="1" spc="-15" dirty="0">
                <a:latin typeface="Arial"/>
                <a:cs typeface="Arial"/>
              </a:rPr>
              <a:t> </a:t>
            </a:r>
            <a:r>
              <a:rPr sz="900" b="1" spc="-35" dirty="0">
                <a:latin typeface="Arial"/>
                <a:cs typeface="Arial"/>
              </a:rPr>
              <a:t>Size</a:t>
            </a:r>
            <a:endParaRPr sz="900">
              <a:latin typeface="Arial"/>
              <a:cs typeface="Arial"/>
            </a:endParaRPr>
          </a:p>
        </p:txBody>
      </p:sp>
      <p:grpSp>
        <p:nvGrpSpPr>
          <p:cNvPr id="73" name="object 73"/>
          <p:cNvGrpSpPr/>
          <p:nvPr/>
        </p:nvGrpSpPr>
        <p:grpSpPr>
          <a:xfrm>
            <a:off x="419100" y="5962650"/>
            <a:ext cx="3543300" cy="3267710"/>
            <a:chOff x="419100" y="5962650"/>
            <a:chExt cx="3543300" cy="3267710"/>
          </a:xfrm>
        </p:grpSpPr>
        <p:sp>
          <p:nvSpPr>
            <p:cNvPr id="74" name="object 74"/>
            <p:cNvSpPr/>
            <p:nvPr/>
          </p:nvSpPr>
          <p:spPr>
            <a:xfrm>
              <a:off x="419100" y="5962650"/>
              <a:ext cx="3543300" cy="1133475"/>
            </a:xfrm>
            <a:custGeom>
              <a:avLst/>
              <a:gdLst/>
              <a:ahLst/>
              <a:cxnLst/>
              <a:rect l="l" t="t" r="r" b="b"/>
              <a:pathLst>
                <a:path w="3543300" h="1133475">
                  <a:moveTo>
                    <a:pt x="3543300" y="0"/>
                  </a:moveTo>
                  <a:lnTo>
                    <a:pt x="3543300" y="0"/>
                  </a:lnTo>
                  <a:lnTo>
                    <a:pt x="0" y="0"/>
                  </a:lnTo>
                  <a:lnTo>
                    <a:pt x="0" y="152412"/>
                  </a:lnTo>
                  <a:lnTo>
                    <a:pt x="0" y="1133475"/>
                  </a:lnTo>
                  <a:lnTo>
                    <a:pt x="695325" y="1133475"/>
                  </a:lnTo>
                  <a:lnTo>
                    <a:pt x="704850" y="1133475"/>
                  </a:lnTo>
                  <a:lnTo>
                    <a:pt x="1409700" y="1133475"/>
                  </a:lnTo>
                  <a:lnTo>
                    <a:pt x="1409700" y="1123962"/>
                  </a:lnTo>
                  <a:lnTo>
                    <a:pt x="1409700" y="971575"/>
                  </a:lnTo>
                  <a:lnTo>
                    <a:pt x="2714625" y="971575"/>
                  </a:lnTo>
                  <a:lnTo>
                    <a:pt x="2724150" y="971575"/>
                  </a:lnTo>
                  <a:lnTo>
                    <a:pt x="3543300" y="971575"/>
                  </a:lnTo>
                  <a:lnTo>
                    <a:pt x="3543300" y="962037"/>
                  </a:lnTo>
                  <a:lnTo>
                    <a:pt x="3543300" y="152412"/>
                  </a:lnTo>
                  <a:lnTo>
                    <a:pt x="3543300" y="0"/>
                  </a:lnTo>
                  <a:close/>
                </a:path>
              </a:pathLst>
            </a:custGeom>
            <a:solidFill>
              <a:srgbClr val="E6E6E6"/>
            </a:solidFill>
          </p:spPr>
          <p:txBody>
            <a:bodyPr wrap="square" lIns="0" tIns="0" rIns="0" bIns="0" rtlCol="0"/>
            <a:lstStyle/>
            <a:p>
              <a:endParaRPr/>
            </a:p>
          </p:txBody>
        </p:sp>
        <p:sp>
          <p:nvSpPr>
            <p:cNvPr id="75" name="object 75"/>
            <p:cNvSpPr/>
            <p:nvPr/>
          </p:nvSpPr>
          <p:spPr>
            <a:xfrm>
              <a:off x="419100" y="6934200"/>
              <a:ext cx="3543300" cy="1133475"/>
            </a:xfrm>
            <a:custGeom>
              <a:avLst/>
              <a:gdLst/>
              <a:ahLst/>
              <a:cxnLst/>
              <a:rect l="l" t="t" r="r" b="b"/>
              <a:pathLst>
                <a:path w="3543300" h="1133475">
                  <a:moveTo>
                    <a:pt x="3543300" y="0"/>
                  </a:moveTo>
                  <a:lnTo>
                    <a:pt x="2724150" y="0"/>
                  </a:lnTo>
                  <a:lnTo>
                    <a:pt x="2714625" y="0"/>
                  </a:lnTo>
                  <a:lnTo>
                    <a:pt x="1409700" y="0"/>
                  </a:lnTo>
                  <a:lnTo>
                    <a:pt x="1400175" y="0"/>
                  </a:lnTo>
                  <a:lnTo>
                    <a:pt x="1400175" y="152412"/>
                  </a:lnTo>
                  <a:lnTo>
                    <a:pt x="704850" y="152412"/>
                  </a:lnTo>
                  <a:lnTo>
                    <a:pt x="704850" y="161925"/>
                  </a:lnTo>
                  <a:lnTo>
                    <a:pt x="0" y="161925"/>
                  </a:lnTo>
                  <a:lnTo>
                    <a:pt x="0" y="1133475"/>
                  </a:lnTo>
                  <a:lnTo>
                    <a:pt x="695325" y="1133475"/>
                  </a:lnTo>
                  <a:lnTo>
                    <a:pt x="2724150" y="1133475"/>
                  </a:lnTo>
                  <a:lnTo>
                    <a:pt x="2724150" y="1123962"/>
                  </a:lnTo>
                  <a:lnTo>
                    <a:pt x="2724150" y="971575"/>
                  </a:lnTo>
                  <a:lnTo>
                    <a:pt x="3543300" y="971575"/>
                  </a:lnTo>
                  <a:lnTo>
                    <a:pt x="3543300" y="971550"/>
                  </a:lnTo>
                  <a:lnTo>
                    <a:pt x="3543300" y="152412"/>
                  </a:lnTo>
                  <a:lnTo>
                    <a:pt x="3543300" y="0"/>
                  </a:lnTo>
                  <a:close/>
                </a:path>
              </a:pathLst>
            </a:custGeom>
            <a:solidFill>
              <a:srgbClr val="E6E6E6"/>
            </a:solidFill>
          </p:spPr>
          <p:txBody>
            <a:bodyPr wrap="square" lIns="0" tIns="0" rIns="0" bIns="0" rtlCol="0"/>
            <a:lstStyle/>
            <a:p>
              <a:endParaRPr/>
            </a:p>
          </p:txBody>
        </p:sp>
        <p:sp>
          <p:nvSpPr>
            <p:cNvPr id="76" name="object 76"/>
            <p:cNvSpPr/>
            <p:nvPr/>
          </p:nvSpPr>
          <p:spPr>
            <a:xfrm>
              <a:off x="419100" y="7905750"/>
              <a:ext cx="3543300" cy="1172210"/>
            </a:xfrm>
            <a:custGeom>
              <a:avLst/>
              <a:gdLst/>
              <a:ahLst/>
              <a:cxnLst/>
              <a:rect l="l" t="t" r="r" b="b"/>
              <a:pathLst>
                <a:path w="3543300" h="1172209">
                  <a:moveTo>
                    <a:pt x="704850" y="1133487"/>
                  </a:moveTo>
                  <a:lnTo>
                    <a:pt x="0" y="1133487"/>
                  </a:lnTo>
                  <a:lnTo>
                    <a:pt x="0" y="1171600"/>
                  </a:lnTo>
                  <a:lnTo>
                    <a:pt x="695325" y="1171600"/>
                  </a:lnTo>
                  <a:lnTo>
                    <a:pt x="704850" y="1171600"/>
                  </a:lnTo>
                  <a:lnTo>
                    <a:pt x="704850" y="1133500"/>
                  </a:lnTo>
                  <a:close/>
                </a:path>
                <a:path w="3543300" h="1172209">
                  <a:moveTo>
                    <a:pt x="3543300" y="0"/>
                  </a:moveTo>
                  <a:lnTo>
                    <a:pt x="2724150" y="0"/>
                  </a:lnTo>
                  <a:lnTo>
                    <a:pt x="2714625" y="0"/>
                  </a:lnTo>
                  <a:lnTo>
                    <a:pt x="2714625" y="161925"/>
                  </a:lnTo>
                  <a:lnTo>
                    <a:pt x="1409700" y="161925"/>
                  </a:lnTo>
                  <a:lnTo>
                    <a:pt x="704850" y="161925"/>
                  </a:lnTo>
                  <a:lnTo>
                    <a:pt x="0" y="161925"/>
                  </a:lnTo>
                  <a:lnTo>
                    <a:pt x="0" y="314337"/>
                  </a:lnTo>
                  <a:lnTo>
                    <a:pt x="0" y="1133475"/>
                  </a:lnTo>
                  <a:lnTo>
                    <a:pt x="695325" y="1133475"/>
                  </a:lnTo>
                  <a:lnTo>
                    <a:pt x="3543300" y="1133475"/>
                  </a:lnTo>
                  <a:lnTo>
                    <a:pt x="3543300" y="1123962"/>
                  </a:lnTo>
                  <a:lnTo>
                    <a:pt x="3543300" y="152412"/>
                  </a:lnTo>
                  <a:lnTo>
                    <a:pt x="3543300" y="0"/>
                  </a:lnTo>
                  <a:close/>
                </a:path>
              </a:pathLst>
            </a:custGeom>
            <a:solidFill>
              <a:srgbClr val="E6E6E6"/>
            </a:solidFill>
          </p:spPr>
          <p:txBody>
            <a:bodyPr wrap="square" lIns="0" tIns="0" rIns="0" bIns="0" rtlCol="0"/>
            <a:lstStyle/>
            <a:p>
              <a:endParaRPr/>
            </a:p>
          </p:txBody>
        </p:sp>
        <p:sp>
          <p:nvSpPr>
            <p:cNvPr id="77" name="object 77"/>
            <p:cNvSpPr/>
            <p:nvPr/>
          </p:nvSpPr>
          <p:spPr>
            <a:xfrm>
              <a:off x="419100" y="9039237"/>
              <a:ext cx="3543300" cy="191135"/>
            </a:xfrm>
            <a:custGeom>
              <a:avLst/>
              <a:gdLst/>
              <a:ahLst/>
              <a:cxnLst/>
              <a:rect l="l" t="t" r="r" b="b"/>
              <a:pathLst>
                <a:path w="3543300" h="191134">
                  <a:moveTo>
                    <a:pt x="3543300" y="0"/>
                  </a:moveTo>
                  <a:lnTo>
                    <a:pt x="2724150" y="0"/>
                  </a:lnTo>
                  <a:lnTo>
                    <a:pt x="1409700" y="0"/>
                  </a:lnTo>
                  <a:lnTo>
                    <a:pt x="704850" y="0"/>
                  </a:lnTo>
                  <a:lnTo>
                    <a:pt x="695325" y="12"/>
                  </a:lnTo>
                  <a:lnTo>
                    <a:pt x="695325" y="38112"/>
                  </a:lnTo>
                  <a:lnTo>
                    <a:pt x="0" y="38112"/>
                  </a:lnTo>
                  <a:lnTo>
                    <a:pt x="0" y="190512"/>
                  </a:lnTo>
                  <a:lnTo>
                    <a:pt x="695325" y="190512"/>
                  </a:lnTo>
                  <a:lnTo>
                    <a:pt x="704850" y="190512"/>
                  </a:lnTo>
                  <a:lnTo>
                    <a:pt x="1400175" y="190512"/>
                  </a:lnTo>
                  <a:lnTo>
                    <a:pt x="1409700" y="190512"/>
                  </a:lnTo>
                  <a:lnTo>
                    <a:pt x="2714625" y="190512"/>
                  </a:lnTo>
                  <a:lnTo>
                    <a:pt x="2724150" y="190512"/>
                  </a:lnTo>
                  <a:lnTo>
                    <a:pt x="2724150" y="38112"/>
                  </a:lnTo>
                  <a:lnTo>
                    <a:pt x="3543300" y="38112"/>
                  </a:lnTo>
                  <a:lnTo>
                    <a:pt x="3543300" y="0"/>
                  </a:lnTo>
                  <a:close/>
                </a:path>
              </a:pathLst>
            </a:custGeom>
            <a:solidFill>
              <a:srgbClr val="E6E6E6"/>
            </a:solidFill>
          </p:spPr>
          <p:txBody>
            <a:bodyPr wrap="square" lIns="0" tIns="0" rIns="0" bIns="0" rtlCol="0"/>
            <a:lstStyle/>
            <a:p>
              <a:endParaRPr/>
            </a:p>
          </p:txBody>
        </p:sp>
      </p:grpSp>
      <p:graphicFrame>
        <p:nvGraphicFramePr>
          <p:cNvPr id="78" name="object 78"/>
          <p:cNvGraphicFramePr>
            <a:graphicFrameLocks noGrp="1"/>
          </p:cNvGraphicFramePr>
          <p:nvPr/>
        </p:nvGraphicFramePr>
        <p:xfrm>
          <a:off x="434975" y="5931384"/>
          <a:ext cx="3501389" cy="3330217"/>
        </p:xfrm>
        <a:graphic>
          <a:graphicData uri="http://schemas.openxmlformats.org/drawingml/2006/table">
            <a:tbl>
              <a:tblPr firstRow="1" bandRow="1">
                <a:tableStyleId>{2D5ABB26-0587-4C30-8999-92F81FD0307C}</a:tableStyleId>
              </a:tblPr>
              <a:tblGrid>
                <a:gridCol w="543560">
                  <a:extLst>
                    <a:ext uri="{9D8B030D-6E8A-4147-A177-3AD203B41FA5}">
                      <a16:colId xmlns:a16="http://schemas.microsoft.com/office/drawing/2014/main" val="20000"/>
                    </a:ext>
                  </a:extLst>
                </a:gridCol>
                <a:gridCol w="94361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896619">
                  <a:extLst>
                    <a:ext uri="{9D8B030D-6E8A-4147-A177-3AD203B41FA5}">
                      <a16:colId xmlns:a16="http://schemas.microsoft.com/office/drawing/2014/main" val="20003"/>
                    </a:ext>
                  </a:extLst>
                </a:gridCol>
              </a:tblGrid>
              <a:tr h="188726">
                <a:tc>
                  <a:txBody>
                    <a:bodyPr/>
                    <a:lstStyle/>
                    <a:p>
                      <a:pPr marL="31750">
                        <a:lnSpc>
                          <a:spcPts val="1065"/>
                        </a:lnSpc>
                        <a:spcBef>
                          <a:spcPts val="320"/>
                        </a:spcBef>
                      </a:pPr>
                      <a:r>
                        <a:rPr sz="900" spc="-125" dirty="0">
                          <a:solidFill>
                            <a:srgbClr val="333333"/>
                          </a:solidFill>
                          <a:latin typeface="Arial Black"/>
                          <a:cs typeface="Arial Black"/>
                        </a:rPr>
                        <a:t>P0001</a:t>
                      </a:r>
                      <a:endParaRPr sz="900">
                        <a:latin typeface="Arial Black"/>
                        <a:cs typeface="Arial Black"/>
                      </a:endParaRPr>
                    </a:p>
                  </a:txBody>
                  <a:tcPr marL="0" marR="0" marT="40640" marB="0">
                    <a:solidFill>
                      <a:srgbClr val="E6E6E6"/>
                    </a:solidFill>
                  </a:tcPr>
                </a:tc>
                <a:tc>
                  <a:txBody>
                    <a:bodyPr/>
                    <a:lstStyle/>
                    <a:p>
                      <a:pPr marR="142875" algn="r">
                        <a:lnSpc>
                          <a:spcPts val="1065"/>
                        </a:lnSpc>
                        <a:spcBef>
                          <a:spcPts val="320"/>
                        </a:spcBef>
                      </a:pPr>
                      <a:r>
                        <a:rPr sz="900" dirty="0">
                          <a:solidFill>
                            <a:srgbClr val="333333"/>
                          </a:solidFill>
                          <a:latin typeface="Arial Black"/>
                          <a:cs typeface="Arial Black"/>
                        </a:rPr>
                        <a:t>39089</a:t>
                      </a:r>
                      <a:endParaRPr sz="900">
                        <a:latin typeface="Arial Black"/>
                        <a:cs typeface="Arial Black"/>
                      </a:endParaRPr>
                    </a:p>
                  </a:txBody>
                  <a:tcPr marL="0" marR="0" marT="40640" marB="0">
                    <a:solidFill>
                      <a:srgbClr val="E6E6E6"/>
                    </a:solidFill>
                  </a:tcPr>
                </a:tc>
                <a:tc>
                  <a:txBody>
                    <a:bodyPr/>
                    <a:lstStyle/>
                    <a:p>
                      <a:pPr algn="ctr">
                        <a:lnSpc>
                          <a:spcPts val="1065"/>
                        </a:lnSpc>
                        <a:spcBef>
                          <a:spcPts val="320"/>
                        </a:spcBef>
                      </a:pPr>
                      <a:r>
                        <a:rPr sz="900" spc="-114" dirty="0">
                          <a:solidFill>
                            <a:srgbClr val="333333"/>
                          </a:solidFill>
                          <a:latin typeface="Arial Black"/>
                          <a:cs typeface="Arial Black"/>
                        </a:rPr>
                        <a:t>$621.283</a:t>
                      </a:r>
                      <a:endParaRPr sz="900">
                        <a:latin typeface="Arial Black"/>
                        <a:cs typeface="Arial Black"/>
                      </a:endParaRPr>
                    </a:p>
                  </a:txBody>
                  <a:tcPr marL="0" marR="0" marT="40640" marB="0">
                    <a:solidFill>
                      <a:srgbClr val="E6E6E6"/>
                    </a:solidFill>
                  </a:tcPr>
                </a:tc>
                <a:tc>
                  <a:txBody>
                    <a:bodyPr/>
                    <a:lstStyle/>
                    <a:p>
                      <a:pPr marL="150495">
                        <a:lnSpc>
                          <a:spcPts val="1065"/>
                        </a:lnSpc>
                        <a:spcBef>
                          <a:spcPts val="320"/>
                        </a:spcBef>
                      </a:pPr>
                      <a:r>
                        <a:rPr sz="900" spc="-114" dirty="0">
                          <a:solidFill>
                            <a:srgbClr val="333333"/>
                          </a:solidFill>
                          <a:latin typeface="Arial Black"/>
                          <a:cs typeface="Arial Black"/>
                        </a:rPr>
                        <a:t>Big</a:t>
                      </a:r>
                      <a:r>
                        <a:rPr sz="900" spc="-65"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40640" marB="0">
                    <a:solidFill>
                      <a:srgbClr val="E6E6E6"/>
                    </a:solidFill>
                  </a:tcPr>
                </a:tc>
                <a:extLst>
                  <a:ext uri="{0D108BD9-81ED-4DB2-BD59-A6C34878D82A}">
                    <a16:rowId xmlns:a16="http://schemas.microsoft.com/office/drawing/2014/main" val="10000"/>
                  </a:ext>
                </a:extLst>
              </a:tr>
              <a:tr h="161925">
                <a:tc>
                  <a:txBody>
                    <a:bodyPr/>
                    <a:lstStyle/>
                    <a:p>
                      <a:pPr marL="31750">
                        <a:lnSpc>
                          <a:spcPts val="1065"/>
                        </a:lnSpc>
                        <a:spcBef>
                          <a:spcPts val="110"/>
                        </a:spcBef>
                      </a:pPr>
                      <a:r>
                        <a:rPr sz="900" spc="-125" dirty="0">
                          <a:solidFill>
                            <a:srgbClr val="313131"/>
                          </a:solidFill>
                          <a:latin typeface="Arial Black"/>
                          <a:cs typeface="Arial Black"/>
                        </a:rPr>
                        <a:t>P0001</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29157</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$211.848</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90" dirty="0">
                          <a:solidFill>
                            <a:srgbClr val="313131"/>
                          </a:solidFill>
                          <a:latin typeface="Arial Black"/>
                          <a:cs typeface="Arial Black"/>
                        </a:rPr>
                        <a:t>Medium</a:t>
                      </a:r>
                      <a:r>
                        <a:rPr sz="900" spc="-10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1"/>
                  </a:ext>
                </a:extLst>
              </a:tr>
              <a:tr h="161925">
                <a:tc>
                  <a:txBody>
                    <a:bodyPr/>
                    <a:lstStyle/>
                    <a:p>
                      <a:pPr marL="31750">
                        <a:lnSpc>
                          <a:spcPts val="1065"/>
                        </a:lnSpc>
                        <a:spcBef>
                          <a:spcPts val="110"/>
                        </a:spcBef>
                      </a:pPr>
                      <a:r>
                        <a:rPr sz="900" spc="-125" dirty="0">
                          <a:solidFill>
                            <a:srgbClr val="333333"/>
                          </a:solidFill>
                          <a:latin typeface="Arial Black"/>
                          <a:cs typeface="Arial Black"/>
                        </a:rPr>
                        <a:t>P0001</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16635</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$518.541</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33333"/>
                          </a:solidFill>
                          <a:latin typeface="Arial Black"/>
                          <a:cs typeface="Arial Black"/>
                        </a:rPr>
                        <a:t>Mega</a:t>
                      </a:r>
                      <a:r>
                        <a:rPr sz="900" spc="-7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2"/>
                  </a:ext>
                </a:extLst>
              </a:tr>
              <a:tr h="161925">
                <a:tc>
                  <a:txBody>
                    <a:bodyPr/>
                    <a:lstStyle/>
                    <a:p>
                      <a:pPr marL="31750">
                        <a:lnSpc>
                          <a:spcPts val="1065"/>
                        </a:lnSpc>
                        <a:spcBef>
                          <a:spcPts val="110"/>
                        </a:spcBef>
                      </a:pPr>
                      <a:r>
                        <a:rPr sz="900" spc="-125" dirty="0">
                          <a:solidFill>
                            <a:srgbClr val="313131"/>
                          </a:solidFill>
                          <a:latin typeface="Arial Black"/>
                          <a:cs typeface="Arial Black"/>
                        </a:rPr>
                        <a:t>P0002</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26505</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$768.611</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13131"/>
                          </a:solidFill>
                          <a:latin typeface="Arial Black"/>
                          <a:cs typeface="Arial Black"/>
                        </a:rPr>
                        <a:t>Mega</a:t>
                      </a:r>
                      <a:r>
                        <a:rPr sz="900" spc="-7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3"/>
                  </a:ext>
                </a:extLst>
              </a:tr>
              <a:tr h="161925">
                <a:tc>
                  <a:txBody>
                    <a:bodyPr/>
                    <a:lstStyle/>
                    <a:p>
                      <a:pPr marL="31750">
                        <a:lnSpc>
                          <a:spcPts val="1065"/>
                        </a:lnSpc>
                        <a:spcBef>
                          <a:spcPts val="110"/>
                        </a:spcBef>
                      </a:pPr>
                      <a:r>
                        <a:rPr sz="900" spc="-125" dirty="0">
                          <a:solidFill>
                            <a:srgbClr val="333333"/>
                          </a:solidFill>
                          <a:latin typeface="Arial Black"/>
                          <a:cs typeface="Arial Black"/>
                        </a:rPr>
                        <a:t>P0004</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736</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$7.797</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33333"/>
                          </a:solidFill>
                          <a:latin typeface="Arial Black"/>
                          <a:cs typeface="Arial Black"/>
                        </a:rPr>
                        <a:t>Big</a:t>
                      </a:r>
                      <a:r>
                        <a:rPr sz="900" spc="-65"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4"/>
                  </a:ext>
                </a:extLst>
              </a:tr>
              <a:tr h="161925">
                <a:tc>
                  <a:txBody>
                    <a:bodyPr/>
                    <a:lstStyle/>
                    <a:p>
                      <a:pPr marL="31750">
                        <a:lnSpc>
                          <a:spcPts val="1065"/>
                        </a:lnSpc>
                        <a:spcBef>
                          <a:spcPts val="110"/>
                        </a:spcBef>
                      </a:pPr>
                      <a:r>
                        <a:rPr sz="900" spc="-125" dirty="0">
                          <a:solidFill>
                            <a:srgbClr val="313131"/>
                          </a:solidFill>
                          <a:latin typeface="Arial Black"/>
                          <a:cs typeface="Arial Black"/>
                        </a:rPr>
                        <a:t>P0004</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21941</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$126.352</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13131"/>
                          </a:solidFill>
                          <a:latin typeface="Arial Black"/>
                          <a:cs typeface="Arial Black"/>
                        </a:rPr>
                        <a:t>Mega</a:t>
                      </a:r>
                      <a:r>
                        <a:rPr sz="900" spc="-7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5"/>
                  </a:ext>
                </a:extLst>
              </a:tr>
              <a:tr h="161925">
                <a:tc>
                  <a:txBody>
                    <a:bodyPr/>
                    <a:lstStyle/>
                    <a:p>
                      <a:pPr marL="31750">
                        <a:lnSpc>
                          <a:spcPts val="1065"/>
                        </a:lnSpc>
                        <a:spcBef>
                          <a:spcPts val="110"/>
                        </a:spcBef>
                      </a:pPr>
                      <a:r>
                        <a:rPr sz="900" spc="-125" dirty="0">
                          <a:solidFill>
                            <a:srgbClr val="333333"/>
                          </a:solidFill>
                          <a:latin typeface="Arial Black"/>
                          <a:cs typeface="Arial Black"/>
                        </a:rPr>
                        <a:t>P0005</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65157</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$885.209</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33333"/>
                          </a:solidFill>
                          <a:latin typeface="Arial Black"/>
                          <a:cs typeface="Arial Black"/>
                        </a:rPr>
                        <a:t>Big</a:t>
                      </a:r>
                      <a:r>
                        <a:rPr sz="900" spc="-65"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6"/>
                  </a:ext>
                </a:extLst>
              </a:tr>
              <a:tr h="161925">
                <a:tc>
                  <a:txBody>
                    <a:bodyPr/>
                    <a:lstStyle/>
                    <a:p>
                      <a:pPr marL="31750">
                        <a:lnSpc>
                          <a:spcPts val="1065"/>
                        </a:lnSpc>
                        <a:spcBef>
                          <a:spcPts val="110"/>
                        </a:spcBef>
                      </a:pPr>
                      <a:r>
                        <a:rPr sz="900" spc="-125" dirty="0">
                          <a:solidFill>
                            <a:srgbClr val="313131"/>
                          </a:solidFill>
                          <a:latin typeface="Arial Black"/>
                          <a:cs typeface="Arial Black"/>
                        </a:rPr>
                        <a:t>P0005</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8497</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$37.703</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90" dirty="0">
                          <a:solidFill>
                            <a:srgbClr val="313131"/>
                          </a:solidFill>
                          <a:latin typeface="Arial Black"/>
                          <a:cs typeface="Arial Black"/>
                        </a:rPr>
                        <a:t>Medium</a:t>
                      </a:r>
                      <a:r>
                        <a:rPr sz="900" spc="-10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7"/>
                  </a:ext>
                </a:extLst>
              </a:tr>
              <a:tr h="161925">
                <a:tc>
                  <a:txBody>
                    <a:bodyPr/>
                    <a:lstStyle/>
                    <a:p>
                      <a:pPr marL="31750">
                        <a:lnSpc>
                          <a:spcPts val="1065"/>
                        </a:lnSpc>
                        <a:spcBef>
                          <a:spcPts val="110"/>
                        </a:spcBef>
                      </a:pPr>
                      <a:r>
                        <a:rPr sz="900" spc="-125" dirty="0">
                          <a:solidFill>
                            <a:srgbClr val="333333"/>
                          </a:solidFill>
                          <a:latin typeface="Arial Black"/>
                          <a:cs typeface="Arial Black"/>
                        </a:rPr>
                        <a:t>P0005</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23301</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$494.124</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33333"/>
                          </a:solidFill>
                          <a:latin typeface="Arial Black"/>
                          <a:cs typeface="Arial Black"/>
                        </a:rPr>
                        <a:t>Mega</a:t>
                      </a:r>
                      <a:r>
                        <a:rPr sz="900" spc="-7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8"/>
                  </a:ext>
                </a:extLst>
              </a:tr>
              <a:tr h="161925">
                <a:tc>
                  <a:txBody>
                    <a:bodyPr/>
                    <a:lstStyle/>
                    <a:p>
                      <a:pPr marL="31750">
                        <a:lnSpc>
                          <a:spcPts val="1065"/>
                        </a:lnSpc>
                        <a:spcBef>
                          <a:spcPts val="110"/>
                        </a:spcBef>
                      </a:pPr>
                      <a:r>
                        <a:rPr sz="900" spc="-125" dirty="0">
                          <a:solidFill>
                            <a:srgbClr val="313131"/>
                          </a:solidFill>
                          <a:latin typeface="Arial Black"/>
                          <a:cs typeface="Arial Black"/>
                        </a:rPr>
                        <a:t>P0006</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7529</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$125.209</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13131"/>
                          </a:solidFill>
                          <a:latin typeface="Arial Black"/>
                          <a:cs typeface="Arial Black"/>
                        </a:rPr>
                        <a:t>Big</a:t>
                      </a:r>
                      <a:r>
                        <a:rPr sz="900" spc="-65"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09"/>
                  </a:ext>
                </a:extLst>
              </a:tr>
              <a:tr h="161925">
                <a:tc>
                  <a:txBody>
                    <a:bodyPr/>
                    <a:lstStyle/>
                    <a:p>
                      <a:pPr marL="31750">
                        <a:lnSpc>
                          <a:spcPts val="1065"/>
                        </a:lnSpc>
                        <a:spcBef>
                          <a:spcPts val="110"/>
                        </a:spcBef>
                      </a:pPr>
                      <a:r>
                        <a:rPr sz="900" spc="-125" dirty="0">
                          <a:solidFill>
                            <a:srgbClr val="333333"/>
                          </a:solidFill>
                          <a:latin typeface="Arial Black"/>
                          <a:cs typeface="Arial Black"/>
                        </a:rPr>
                        <a:t>P0006</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3829</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$64.534</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33333"/>
                          </a:solidFill>
                          <a:latin typeface="Arial Black"/>
                          <a:cs typeface="Arial Black"/>
                        </a:rPr>
                        <a:t>Mega</a:t>
                      </a:r>
                      <a:r>
                        <a:rPr sz="900" spc="-7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0"/>
                  </a:ext>
                </a:extLst>
              </a:tr>
              <a:tr h="161925">
                <a:tc>
                  <a:txBody>
                    <a:bodyPr/>
                    <a:lstStyle/>
                    <a:p>
                      <a:pPr marL="31750">
                        <a:lnSpc>
                          <a:spcPts val="1065"/>
                        </a:lnSpc>
                        <a:spcBef>
                          <a:spcPts val="110"/>
                        </a:spcBef>
                      </a:pPr>
                      <a:r>
                        <a:rPr sz="900" spc="-125" dirty="0">
                          <a:solidFill>
                            <a:srgbClr val="313131"/>
                          </a:solidFill>
                          <a:latin typeface="Arial Black"/>
                          <a:cs typeface="Arial Black"/>
                        </a:rPr>
                        <a:t>P0007</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25670</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$78.282</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13131"/>
                          </a:solidFill>
                          <a:latin typeface="Arial Black"/>
                          <a:cs typeface="Arial Black"/>
                        </a:rPr>
                        <a:t>Big</a:t>
                      </a:r>
                      <a:r>
                        <a:rPr sz="900" spc="-65"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1"/>
                  </a:ext>
                </a:extLst>
              </a:tr>
              <a:tr h="161925">
                <a:tc>
                  <a:txBody>
                    <a:bodyPr/>
                    <a:lstStyle/>
                    <a:p>
                      <a:pPr marL="31750">
                        <a:lnSpc>
                          <a:spcPts val="1065"/>
                        </a:lnSpc>
                        <a:spcBef>
                          <a:spcPts val="110"/>
                        </a:spcBef>
                      </a:pPr>
                      <a:r>
                        <a:rPr sz="900" spc="-125" dirty="0">
                          <a:solidFill>
                            <a:srgbClr val="333333"/>
                          </a:solidFill>
                          <a:latin typeface="Arial Black"/>
                          <a:cs typeface="Arial Black"/>
                        </a:rPr>
                        <a:t>P0007</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9526</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$21.437</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90" dirty="0">
                          <a:solidFill>
                            <a:srgbClr val="333333"/>
                          </a:solidFill>
                          <a:latin typeface="Arial Black"/>
                          <a:cs typeface="Arial Black"/>
                        </a:rPr>
                        <a:t>Medium</a:t>
                      </a:r>
                      <a:r>
                        <a:rPr sz="900" spc="-10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2"/>
                  </a:ext>
                </a:extLst>
              </a:tr>
              <a:tr h="161925">
                <a:tc>
                  <a:txBody>
                    <a:bodyPr/>
                    <a:lstStyle/>
                    <a:p>
                      <a:pPr marL="31750">
                        <a:lnSpc>
                          <a:spcPts val="1065"/>
                        </a:lnSpc>
                        <a:spcBef>
                          <a:spcPts val="110"/>
                        </a:spcBef>
                      </a:pPr>
                      <a:r>
                        <a:rPr sz="900" spc="-125" dirty="0">
                          <a:solidFill>
                            <a:srgbClr val="313131"/>
                          </a:solidFill>
                          <a:latin typeface="Arial Black"/>
                          <a:cs typeface="Arial Black"/>
                        </a:rPr>
                        <a:t>P0007</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8184</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$58.656</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13131"/>
                          </a:solidFill>
                          <a:latin typeface="Arial Black"/>
                          <a:cs typeface="Arial Black"/>
                        </a:rPr>
                        <a:t>Mega</a:t>
                      </a:r>
                      <a:r>
                        <a:rPr sz="900" spc="-7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3"/>
                  </a:ext>
                </a:extLst>
              </a:tr>
              <a:tr h="161925">
                <a:tc>
                  <a:txBody>
                    <a:bodyPr/>
                    <a:lstStyle/>
                    <a:p>
                      <a:pPr marL="31750">
                        <a:lnSpc>
                          <a:spcPts val="1065"/>
                        </a:lnSpc>
                        <a:spcBef>
                          <a:spcPts val="110"/>
                        </a:spcBef>
                      </a:pPr>
                      <a:r>
                        <a:rPr sz="900" spc="-125" dirty="0">
                          <a:solidFill>
                            <a:srgbClr val="333333"/>
                          </a:solidFill>
                          <a:latin typeface="Arial Black"/>
                          <a:cs typeface="Arial Black"/>
                        </a:rPr>
                        <a:t>P0008</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23444</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$174.323</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33333"/>
                          </a:solidFill>
                          <a:latin typeface="Arial Black"/>
                          <a:cs typeface="Arial Black"/>
                        </a:rPr>
                        <a:t>Big</a:t>
                      </a:r>
                      <a:r>
                        <a:rPr sz="900" spc="-65"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4"/>
                  </a:ext>
                </a:extLst>
              </a:tr>
              <a:tr h="161925">
                <a:tc>
                  <a:txBody>
                    <a:bodyPr/>
                    <a:lstStyle/>
                    <a:p>
                      <a:pPr marL="31750">
                        <a:lnSpc>
                          <a:spcPts val="1065"/>
                        </a:lnSpc>
                        <a:spcBef>
                          <a:spcPts val="110"/>
                        </a:spcBef>
                      </a:pPr>
                      <a:r>
                        <a:rPr sz="900" spc="-125" dirty="0">
                          <a:solidFill>
                            <a:srgbClr val="313131"/>
                          </a:solidFill>
                          <a:latin typeface="Arial Black"/>
                          <a:cs typeface="Arial Black"/>
                        </a:rPr>
                        <a:t>P0008</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2294</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$6.441</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90" dirty="0">
                          <a:solidFill>
                            <a:srgbClr val="313131"/>
                          </a:solidFill>
                          <a:latin typeface="Arial Black"/>
                          <a:cs typeface="Arial Black"/>
                        </a:rPr>
                        <a:t>Medium</a:t>
                      </a:r>
                      <a:r>
                        <a:rPr sz="900" spc="-100"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5"/>
                  </a:ext>
                </a:extLst>
              </a:tr>
              <a:tr h="161925">
                <a:tc>
                  <a:txBody>
                    <a:bodyPr/>
                    <a:lstStyle/>
                    <a:p>
                      <a:pPr marL="31750">
                        <a:lnSpc>
                          <a:spcPts val="1065"/>
                        </a:lnSpc>
                        <a:spcBef>
                          <a:spcPts val="110"/>
                        </a:spcBef>
                      </a:pPr>
                      <a:r>
                        <a:rPr sz="900" spc="-125" dirty="0">
                          <a:solidFill>
                            <a:srgbClr val="333333"/>
                          </a:solidFill>
                          <a:latin typeface="Arial Black"/>
                          <a:cs typeface="Arial Black"/>
                        </a:rPr>
                        <a:t>P0008</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33333"/>
                          </a:solidFill>
                          <a:latin typeface="Arial Black"/>
                          <a:cs typeface="Arial Black"/>
                        </a:rPr>
                        <a:t>7590</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33333"/>
                          </a:solidFill>
                          <a:latin typeface="Arial Black"/>
                          <a:cs typeface="Arial Black"/>
                        </a:rPr>
                        <a:t>$62.010</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00" dirty="0">
                          <a:solidFill>
                            <a:srgbClr val="333333"/>
                          </a:solidFill>
                          <a:latin typeface="Arial Black"/>
                          <a:cs typeface="Arial Black"/>
                        </a:rPr>
                        <a:t>Mega</a:t>
                      </a:r>
                      <a:r>
                        <a:rPr sz="900" spc="-7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6"/>
                  </a:ext>
                </a:extLst>
              </a:tr>
              <a:tr h="161925">
                <a:tc>
                  <a:txBody>
                    <a:bodyPr/>
                    <a:lstStyle/>
                    <a:p>
                      <a:pPr marL="31750">
                        <a:lnSpc>
                          <a:spcPts val="1065"/>
                        </a:lnSpc>
                        <a:spcBef>
                          <a:spcPts val="110"/>
                        </a:spcBef>
                      </a:pPr>
                      <a:r>
                        <a:rPr sz="900" spc="-125" dirty="0">
                          <a:solidFill>
                            <a:srgbClr val="313131"/>
                          </a:solidFill>
                          <a:latin typeface="Arial Black"/>
                          <a:cs typeface="Arial Black"/>
                        </a:rPr>
                        <a:t>P0009</a:t>
                      </a:r>
                      <a:endParaRPr sz="900">
                        <a:latin typeface="Arial Black"/>
                        <a:cs typeface="Arial Black"/>
                      </a:endParaRPr>
                    </a:p>
                  </a:txBody>
                  <a:tcPr marL="0" marR="0" marT="13970" marB="0">
                    <a:solidFill>
                      <a:srgbClr val="E6E6E6"/>
                    </a:solidFill>
                  </a:tcPr>
                </a:tc>
                <a:tc>
                  <a:txBody>
                    <a:bodyPr/>
                    <a:lstStyle/>
                    <a:p>
                      <a:pPr marR="142875" algn="r">
                        <a:lnSpc>
                          <a:spcPts val="1065"/>
                        </a:lnSpc>
                        <a:spcBef>
                          <a:spcPts val="110"/>
                        </a:spcBef>
                      </a:pPr>
                      <a:r>
                        <a:rPr sz="900" dirty="0">
                          <a:solidFill>
                            <a:srgbClr val="313131"/>
                          </a:solidFill>
                          <a:latin typeface="Arial Black"/>
                          <a:cs typeface="Arial Black"/>
                        </a:rPr>
                        <a:t>25924</a:t>
                      </a:r>
                      <a:endParaRPr sz="900">
                        <a:latin typeface="Arial Black"/>
                        <a:cs typeface="Arial Black"/>
                      </a:endParaRPr>
                    </a:p>
                  </a:txBody>
                  <a:tcPr marL="0" marR="0" marT="13970" marB="0">
                    <a:solidFill>
                      <a:srgbClr val="E6E6E6"/>
                    </a:solidFill>
                  </a:tcPr>
                </a:tc>
                <a:tc>
                  <a:txBody>
                    <a:bodyPr/>
                    <a:lstStyle/>
                    <a:p>
                      <a:pPr algn="ctr">
                        <a:lnSpc>
                          <a:spcPts val="1065"/>
                        </a:lnSpc>
                        <a:spcBef>
                          <a:spcPts val="110"/>
                        </a:spcBef>
                      </a:pPr>
                      <a:r>
                        <a:rPr sz="900" spc="-114" dirty="0">
                          <a:solidFill>
                            <a:srgbClr val="313131"/>
                          </a:solidFill>
                          <a:latin typeface="Arial Black"/>
                          <a:cs typeface="Arial Black"/>
                        </a:rPr>
                        <a:t>$218.644</a:t>
                      </a:r>
                      <a:endParaRPr sz="900">
                        <a:latin typeface="Arial Black"/>
                        <a:cs typeface="Arial Black"/>
                      </a:endParaRPr>
                    </a:p>
                  </a:txBody>
                  <a:tcPr marL="0" marR="0" marT="13970" marB="0">
                    <a:solidFill>
                      <a:srgbClr val="E6E6E6"/>
                    </a:solidFill>
                  </a:tcPr>
                </a:tc>
                <a:tc>
                  <a:txBody>
                    <a:bodyPr/>
                    <a:lstStyle/>
                    <a:p>
                      <a:pPr marL="150495">
                        <a:lnSpc>
                          <a:spcPts val="1065"/>
                        </a:lnSpc>
                        <a:spcBef>
                          <a:spcPts val="110"/>
                        </a:spcBef>
                      </a:pPr>
                      <a:r>
                        <a:rPr sz="900" spc="-114" dirty="0">
                          <a:solidFill>
                            <a:srgbClr val="313131"/>
                          </a:solidFill>
                          <a:latin typeface="Arial Black"/>
                          <a:cs typeface="Arial Black"/>
                        </a:rPr>
                        <a:t>Big</a:t>
                      </a:r>
                      <a:r>
                        <a:rPr sz="900" spc="-65" dirty="0">
                          <a:solidFill>
                            <a:srgbClr val="313131"/>
                          </a:solidFill>
                          <a:latin typeface="Arial Black"/>
                          <a:cs typeface="Arial Black"/>
                        </a:rPr>
                        <a:t> </a:t>
                      </a:r>
                      <a:r>
                        <a:rPr sz="900" spc="-120" dirty="0">
                          <a:solidFill>
                            <a:srgbClr val="313131"/>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7"/>
                  </a:ext>
                </a:extLst>
              </a:tr>
              <a:tr h="180982">
                <a:tc>
                  <a:txBody>
                    <a:bodyPr/>
                    <a:lstStyle/>
                    <a:p>
                      <a:pPr marL="31750">
                        <a:lnSpc>
                          <a:spcPct val="100000"/>
                        </a:lnSpc>
                        <a:spcBef>
                          <a:spcPts val="110"/>
                        </a:spcBef>
                      </a:pPr>
                      <a:r>
                        <a:rPr sz="900" spc="-125" dirty="0">
                          <a:solidFill>
                            <a:srgbClr val="333333"/>
                          </a:solidFill>
                          <a:latin typeface="Arial Black"/>
                          <a:cs typeface="Arial Black"/>
                        </a:rPr>
                        <a:t>P0009</a:t>
                      </a:r>
                      <a:endParaRPr sz="900">
                        <a:latin typeface="Arial Black"/>
                        <a:cs typeface="Arial Black"/>
                      </a:endParaRPr>
                    </a:p>
                  </a:txBody>
                  <a:tcPr marL="0" marR="0" marT="13970" marB="0">
                    <a:solidFill>
                      <a:srgbClr val="E6E6E6"/>
                    </a:solidFill>
                  </a:tcPr>
                </a:tc>
                <a:tc>
                  <a:txBody>
                    <a:bodyPr/>
                    <a:lstStyle/>
                    <a:p>
                      <a:pPr marR="142875" algn="r">
                        <a:lnSpc>
                          <a:spcPct val="100000"/>
                        </a:lnSpc>
                        <a:spcBef>
                          <a:spcPts val="110"/>
                        </a:spcBef>
                      </a:pPr>
                      <a:r>
                        <a:rPr sz="900" dirty="0">
                          <a:solidFill>
                            <a:srgbClr val="333333"/>
                          </a:solidFill>
                          <a:latin typeface="Arial Black"/>
                          <a:cs typeface="Arial Black"/>
                        </a:rPr>
                        <a:t>6313</a:t>
                      </a:r>
                      <a:endParaRPr sz="900">
                        <a:latin typeface="Arial Black"/>
                        <a:cs typeface="Arial Black"/>
                      </a:endParaRPr>
                    </a:p>
                  </a:txBody>
                  <a:tcPr marL="0" marR="0" marT="13970" marB="0">
                    <a:solidFill>
                      <a:srgbClr val="E6E6E6"/>
                    </a:solidFill>
                  </a:tcPr>
                </a:tc>
                <a:tc>
                  <a:txBody>
                    <a:bodyPr/>
                    <a:lstStyle/>
                    <a:p>
                      <a:pPr algn="ctr">
                        <a:lnSpc>
                          <a:spcPct val="100000"/>
                        </a:lnSpc>
                        <a:spcBef>
                          <a:spcPts val="110"/>
                        </a:spcBef>
                      </a:pPr>
                      <a:r>
                        <a:rPr sz="900" spc="-114" dirty="0">
                          <a:solidFill>
                            <a:srgbClr val="333333"/>
                          </a:solidFill>
                          <a:latin typeface="Arial Black"/>
                          <a:cs typeface="Arial Black"/>
                        </a:rPr>
                        <a:t>$10.953</a:t>
                      </a:r>
                      <a:endParaRPr sz="900">
                        <a:latin typeface="Arial Black"/>
                        <a:cs typeface="Arial Black"/>
                      </a:endParaRPr>
                    </a:p>
                  </a:txBody>
                  <a:tcPr marL="0" marR="0" marT="13970" marB="0">
                    <a:solidFill>
                      <a:srgbClr val="E6E6E6"/>
                    </a:solidFill>
                  </a:tcPr>
                </a:tc>
                <a:tc>
                  <a:txBody>
                    <a:bodyPr/>
                    <a:lstStyle/>
                    <a:p>
                      <a:pPr marL="150495">
                        <a:lnSpc>
                          <a:spcPct val="100000"/>
                        </a:lnSpc>
                        <a:spcBef>
                          <a:spcPts val="110"/>
                        </a:spcBef>
                      </a:pPr>
                      <a:r>
                        <a:rPr sz="900" spc="-90" dirty="0">
                          <a:solidFill>
                            <a:srgbClr val="333333"/>
                          </a:solidFill>
                          <a:latin typeface="Arial Black"/>
                          <a:cs typeface="Arial Black"/>
                        </a:rPr>
                        <a:t>Medium</a:t>
                      </a:r>
                      <a:r>
                        <a:rPr sz="900" spc="-100" dirty="0">
                          <a:solidFill>
                            <a:srgbClr val="333333"/>
                          </a:solidFill>
                          <a:latin typeface="Arial Black"/>
                          <a:cs typeface="Arial Black"/>
                        </a:rPr>
                        <a:t> </a:t>
                      </a:r>
                      <a:r>
                        <a:rPr sz="900" spc="-120" dirty="0">
                          <a:solidFill>
                            <a:srgbClr val="333333"/>
                          </a:solidFill>
                          <a:latin typeface="Arial Black"/>
                          <a:cs typeface="Arial Black"/>
                        </a:rPr>
                        <a:t>Store</a:t>
                      </a:r>
                      <a:endParaRPr sz="900">
                        <a:latin typeface="Arial Black"/>
                        <a:cs typeface="Arial Black"/>
                      </a:endParaRPr>
                    </a:p>
                  </a:txBody>
                  <a:tcPr marL="0" marR="0" marT="13970" marB="0">
                    <a:solidFill>
                      <a:srgbClr val="E6E6E6"/>
                    </a:solidFill>
                  </a:tcPr>
                </a:tc>
                <a:extLst>
                  <a:ext uri="{0D108BD9-81ED-4DB2-BD59-A6C34878D82A}">
                    <a16:rowId xmlns:a16="http://schemas.microsoft.com/office/drawing/2014/main" val="10018"/>
                  </a:ext>
                </a:extLst>
              </a:tr>
              <a:tr h="207784">
                <a:tc>
                  <a:txBody>
                    <a:bodyPr/>
                    <a:lstStyle/>
                    <a:p>
                      <a:pPr marL="31750">
                        <a:lnSpc>
                          <a:spcPct val="100000"/>
                        </a:lnSpc>
                        <a:spcBef>
                          <a:spcPts val="260"/>
                        </a:spcBef>
                      </a:pPr>
                      <a:r>
                        <a:rPr sz="900" b="1" spc="-15" dirty="0">
                          <a:solidFill>
                            <a:srgbClr val="0D0925"/>
                          </a:solidFill>
                          <a:latin typeface="Arial"/>
                          <a:cs typeface="Arial"/>
                        </a:rPr>
                        <a:t>Total</a:t>
                      </a:r>
                      <a:endParaRPr sz="900">
                        <a:latin typeface="Arial"/>
                        <a:cs typeface="Arial"/>
                      </a:endParaRPr>
                    </a:p>
                  </a:txBody>
                  <a:tcPr marL="0" marR="0" marT="33020" marB="0">
                    <a:solidFill>
                      <a:srgbClr val="E6E6E6"/>
                    </a:solidFill>
                  </a:tcPr>
                </a:tc>
                <a:tc>
                  <a:txBody>
                    <a:bodyPr/>
                    <a:lstStyle/>
                    <a:p>
                      <a:pPr marR="142875" algn="r">
                        <a:lnSpc>
                          <a:spcPct val="100000"/>
                        </a:lnSpc>
                        <a:spcBef>
                          <a:spcPts val="260"/>
                        </a:spcBef>
                      </a:pPr>
                      <a:r>
                        <a:rPr sz="900" b="1" dirty="0">
                          <a:solidFill>
                            <a:srgbClr val="0D0925"/>
                          </a:solidFill>
                          <a:latin typeface="Arial"/>
                          <a:cs typeface="Arial"/>
                        </a:rPr>
                        <a:t>283395897</a:t>
                      </a:r>
                      <a:endParaRPr sz="900">
                        <a:latin typeface="Arial"/>
                        <a:cs typeface="Arial"/>
                      </a:endParaRPr>
                    </a:p>
                  </a:txBody>
                  <a:tcPr marL="0" marR="0" marT="33020" marB="0">
                    <a:solidFill>
                      <a:srgbClr val="E6E6E6"/>
                    </a:solidFill>
                  </a:tcPr>
                </a:tc>
                <a:tc>
                  <a:txBody>
                    <a:bodyPr/>
                    <a:lstStyle/>
                    <a:p>
                      <a:pPr algn="ctr">
                        <a:lnSpc>
                          <a:spcPct val="100000"/>
                        </a:lnSpc>
                        <a:spcBef>
                          <a:spcPts val="260"/>
                        </a:spcBef>
                      </a:pPr>
                      <a:r>
                        <a:rPr sz="900" b="1" spc="10" dirty="0">
                          <a:solidFill>
                            <a:srgbClr val="0D0925"/>
                          </a:solidFill>
                          <a:latin typeface="Arial"/>
                          <a:cs typeface="Arial"/>
                        </a:rPr>
                        <a:t>$1.992.700.503</a:t>
                      </a:r>
                      <a:endParaRPr sz="900">
                        <a:latin typeface="Arial"/>
                        <a:cs typeface="Arial"/>
                      </a:endParaRPr>
                    </a:p>
                  </a:txBody>
                  <a:tcPr marL="0" marR="0" marT="3302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extLst>
                  <a:ext uri="{0D108BD9-81ED-4DB2-BD59-A6C34878D82A}">
                    <a16:rowId xmlns:a16="http://schemas.microsoft.com/office/drawing/2014/main" val="10019"/>
                  </a:ext>
                </a:extLst>
              </a:tr>
            </a:tbl>
          </a:graphicData>
        </a:graphic>
      </p:graphicFrame>
      <p:sp>
        <p:nvSpPr>
          <p:cNvPr id="79" name="object 79"/>
          <p:cNvSpPr/>
          <p:nvPr/>
        </p:nvSpPr>
        <p:spPr>
          <a:xfrm>
            <a:off x="3143250" y="9077340"/>
            <a:ext cx="819150" cy="152400"/>
          </a:xfrm>
          <a:custGeom>
            <a:avLst/>
            <a:gdLst/>
            <a:ahLst/>
            <a:cxnLst/>
            <a:rect l="l" t="t" r="r" b="b"/>
            <a:pathLst>
              <a:path w="819150" h="152400">
                <a:moveTo>
                  <a:pt x="819150" y="152399"/>
                </a:moveTo>
                <a:lnTo>
                  <a:pt x="0" y="152399"/>
                </a:lnTo>
                <a:lnTo>
                  <a:pt x="0" y="0"/>
                </a:lnTo>
                <a:lnTo>
                  <a:pt x="819150" y="0"/>
                </a:lnTo>
                <a:lnTo>
                  <a:pt x="819150" y="152399"/>
                </a:lnTo>
                <a:close/>
              </a:path>
            </a:pathLst>
          </a:custGeom>
          <a:solidFill>
            <a:srgbClr val="E6E6E6"/>
          </a:solidFill>
        </p:spPr>
        <p:txBody>
          <a:bodyPr wrap="square" lIns="0" tIns="0" rIns="0" bIns="0" rtlCol="0"/>
          <a:lstStyle/>
          <a:p>
            <a:endParaRPr/>
          </a:p>
        </p:txBody>
      </p:sp>
      <p:grpSp>
        <p:nvGrpSpPr>
          <p:cNvPr id="80" name="object 80"/>
          <p:cNvGrpSpPr/>
          <p:nvPr/>
        </p:nvGrpSpPr>
        <p:grpSpPr>
          <a:xfrm>
            <a:off x="5124450" y="5400690"/>
            <a:ext cx="7772400" cy="3914775"/>
            <a:chOff x="5124450" y="5400690"/>
            <a:chExt cx="7772400" cy="3914775"/>
          </a:xfrm>
        </p:grpSpPr>
        <p:sp>
          <p:nvSpPr>
            <p:cNvPr id="81" name="object 81"/>
            <p:cNvSpPr/>
            <p:nvPr/>
          </p:nvSpPr>
          <p:spPr>
            <a:xfrm>
              <a:off x="5124450" y="5743590"/>
              <a:ext cx="66675" cy="3486150"/>
            </a:xfrm>
            <a:custGeom>
              <a:avLst/>
              <a:gdLst/>
              <a:ahLst/>
              <a:cxnLst/>
              <a:rect l="l" t="t" r="r" b="b"/>
              <a:pathLst>
                <a:path w="66675" h="3486150">
                  <a:moveTo>
                    <a:pt x="48548" y="3486135"/>
                  </a:moveTo>
                  <a:lnTo>
                    <a:pt x="37176" y="3486135"/>
                  </a:lnTo>
                  <a:lnTo>
                    <a:pt x="31708" y="3485049"/>
                  </a:lnTo>
                  <a:lnTo>
                    <a:pt x="1085" y="3454426"/>
                  </a:lnTo>
                  <a:lnTo>
                    <a:pt x="0" y="3448959"/>
                  </a:lnTo>
                  <a:lnTo>
                    <a:pt x="0" y="37163"/>
                  </a:lnTo>
                  <a:lnTo>
                    <a:pt x="21212" y="5422"/>
                  </a:lnTo>
                  <a:lnTo>
                    <a:pt x="37100" y="0"/>
                  </a:lnTo>
                  <a:lnTo>
                    <a:pt x="48624" y="0"/>
                  </a:lnTo>
                  <a:lnTo>
                    <a:pt x="54016" y="1072"/>
                  </a:lnTo>
                  <a:lnTo>
                    <a:pt x="64512" y="5422"/>
                  </a:lnTo>
                  <a:lnTo>
                    <a:pt x="66675" y="6866"/>
                  </a:lnTo>
                  <a:lnTo>
                    <a:pt x="66675" y="3479253"/>
                  </a:lnTo>
                  <a:lnTo>
                    <a:pt x="64512" y="3480696"/>
                  </a:lnTo>
                  <a:lnTo>
                    <a:pt x="54016" y="3485049"/>
                  </a:lnTo>
                  <a:lnTo>
                    <a:pt x="48548" y="3486135"/>
                  </a:lnTo>
                  <a:close/>
                </a:path>
              </a:pathLst>
            </a:custGeom>
            <a:solidFill>
              <a:srgbClr val="FFFFFF">
                <a:alpha val="50000"/>
              </a:srgbClr>
            </a:solidFill>
          </p:spPr>
          <p:txBody>
            <a:bodyPr wrap="square" lIns="0" tIns="0" rIns="0" bIns="0" rtlCol="0"/>
            <a:lstStyle/>
            <a:p>
              <a:endParaRPr/>
            </a:p>
          </p:txBody>
        </p:sp>
        <p:sp>
          <p:nvSpPr>
            <p:cNvPr id="82" name="object 82"/>
            <p:cNvSpPr/>
            <p:nvPr/>
          </p:nvSpPr>
          <p:spPr>
            <a:xfrm>
              <a:off x="5129212" y="5748338"/>
              <a:ext cx="62230" cy="552450"/>
            </a:xfrm>
            <a:custGeom>
              <a:avLst/>
              <a:gdLst/>
              <a:ahLst/>
              <a:cxnLst/>
              <a:rect l="l" t="t" r="r" b="b"/>
              <a:pathLst>
                <a:path w="62229" h="552450">
                  <a:moveTo>
                    <a:pt x="43152" y="552450"/>
                  </a:moveTo>
                  <a:lnTo>
                    <a:pt x="33047" y="552450"/>
                  </a:lnTo>
                  <a:lnTo>
                    <a:pt x="28187" y="551483"/>
                  </a:lnTo>
                  <a:lnTo>
                    <a:pt x="966" y="524262"/>
                  </a:lnTo>
                  <a:lnTo>
                    <a:pt x="0" y="519402"/>
                  </a:lnTo>
                  <a:lnTo>
                    <a:pt x="0" y="33047"/>
                  </a:lnTo>
                  <a:lnTo>
                    <a:pt x="28187" y="966"/>
                  </a:lnTo>
                  <a:lnTo>
                    <a:pt x="33047" y="0"/>
                  </a:lnTo>
                  <a:lnTo>
                    <a:pt x="43152" y="0"/>
                  </a:lnTo>
                  <a:lnTo>
                    <a:pt x="48012" y="966"/>
                  </a:lnTo>
                  <a:lnTo>
                    <a:pt x="57348" y="4833"/>
                  </a:lnTo>
                  <a:lnTo>
                    <a:pt x="61468" y="7586"/>
                  </a:lnTo>
                  <a:lnTo>
                    <a:pt x="61912" y="8030"/>
                  </a:lnTo>
                  <a:lnTo>
                    <a:pt x="61912" y="544419"/>
                  </a:lnTo>
                  <a:lnTo>
                    <a:pt x="61468" y="544863"/>
                  </a:lnTo>
                  <a:lnTo>
                    <a:pt x="57348" y="547616"/>
                  </a:lnTo>
                  <a:lnTo>
                    <a:pt x="48012" y="551483"/>
                  </a:lnTo>
                  <a:lnTo>
                    <a:pt x="43152" y="552450"/>
                  </a:lnTo>
                  <a:close/>
                </a:path>
              </a:pathLst>
            </a:custGeom>
            <a:solidFill>
              <a:srgbClr val="605D5C">
                <a:alpha val="50000"/>
              </a:srgbClr>
            </a:solidFill>
          </p:spPr>
          <p:txBody>
            <a:bodyPr wrap="square" lIns="0" tIns="0" rIns="0" bIns="0" rtlCol="0"/>
            <a:lstStyle/>
            <a:p>
              <a:endParaRPr/>
            </a:p>
          </p:txBody>
        </p:sp>
        <p:sp>
          <p:nvSpPr>
            <p:cNvPr id="83" name="object 83"/>
            <p:cNvSpPr/>
            <p:nvPr/>
          </p:nvSpPr>
          <p:spPr>
            <a:xfrm>
              <a:off x="5129212" y="5748338"/>
              <a:ext cx="62230" cy="552450"/>
            </a:xfrm>
            <a:custGeom>
              <a:avLst/>
              <a:gdLst/>
              <a:ahLst/>
              <a:cxnLst/>
              <a:rect l="l" t="t" r="r" b="b"/>
              <a:pathLst>
                <a:path w="62229" h="552450">
                  <a:moveTo>
                    <a:pt x="0" y="514350"/>
                  </a:moveTo>
                  <a:lnTo>
                    <a:pt x="0" y="38100"/>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100" y="0"/>
                  </a:lnTo>
                  <a:lnTo>
                    <a:pt x="43152" y="0"/>
                  </a:lnTo>
                  <a:lnTo>
                    <a:pt x="48012" y="966"/>
                  </a:lnTo>
                  <a:lnTo>
                    <a:pt x="52680" y="2900"/>
                  </a:lnTo>
                  <a:lnTo>
                    <a:pt x="57348" y="4833"/>
                  </a:lnTo>
                  <a:lnTo>
                    <a:pt x="61468" y="7586"/>
                  </a:lnTo>
                  <a:lnTo>
                    <a:pt x="61912" y="8030"/>
                  </a:lnTo>
                </a:path>
                <a:path w="62229" h="552450">
                  <a:moveTo>
                    <a:pt x="61912" y="544419"/>
                  </a:moveTo>
                  <a:lnTo>
                    <a:pt x="61468" y="544863"/>
                  </a:lnTo>
                  <a:lnTo>
                    <a:pt x="57348" y="547616"/>
                  </a:lnTo>
                  <a:lnTo>
                    <a:pt x="52680" y="549549"/>
                  </a:lnTo>
                  <a:lnTo>
                    <a:pt x="48012" y="551483"/>
                  </a:lnTo>
                  <a:lnTo>
                    <a:pt x="43152" y="552450"/>
                  </a:lnTo>
                  <a:lnTo>
                    <a:pt x="38100" y="552450"/>
                  </a:lnTo>
                  <a:lnTo>
                    <a:pt x="33047" y="552450"/>
                  </a:lnTo>
                  <a:lnTo>
                    <a:pt x="28187" y="551483"/>
                  </a:lnTo>
                  <a:lnTo>
                    <a:pt x="23519" y="549549"/>
                  </a:lnTo>
                  <a:lnTo>
                    <a:pt x="18851" y="547616"/>
                  </a:lnTo>
                  <a:lnTo>
                    <a:pt x="2900" y="528929"/>
                  </a:lnTo>
                  <a:lnTo>
                    <a:pt x="966" y="524262"/>
                  </a:lnTo>
                  <a:lnTo>
                    <a:pt x="0" y="519402"/>
                  </a:lnTo>
                  <a:lnTo>
                    <a:pt x="0" y="514350"/>
                  </a:lnTo>
                </a:path>
              </a:pathLst>
            </a:custGeom>
            <a:ln w="9525">
              <a:solidFill>
                <a:srgbClr val="FFFFFF"/>
              </a:solidFill>
            </a:ln>
          </p:spPr>
          <p:txBody>
            <a:bodyPr wrap="square" lIns="0" tIns="0" rIns="0" bIns="0" rtlCol="0"/>
            <a:lstStyle/>
            <a:p>
              <a:endParaRPr/>
            </a:p>
          </p:txBody>
        </p:sp>
        <p:sp>
          <p:nvSpPr>
            <p:cNvPr id="84" name="object 84"/>
            <p:cNvSpPr/>
            <p:nvPr/>
          </p:nvSpPr>
          <p:spPr>
            <a:xfrm>
              <a:off x="5434012" y="5405453"/>
              <a:ext cx="7458075" cy="3905250"/>
            </a:xfrm>
            <a:custGeom>
              <a:avLst/>
              <a:gdLst/>
              <a:ahLst/>
              <a:cxnLst/>
              <a:rect l="l" t="t" r="r" b="b"/>
              <a:pathLst>
                <a:path w="7458075" h="3905250">
                  <a:moveTo>
                    <a:pt x="7319962" y="3905250"/>
                  </a:moveTo>
                  <a:lnTo>
                    <a:pt x="138112" y="3905250"/>
                  </a:lnTo>
                  <a:lnTo>
                    <a:pt x="131327" y="3905083"/>
                  </a:lnTo>
                  <a:lnTo>
                    <a:pt x="91591" y="3897181"/>
                  </a:lnTo>
                  <a:lnTo>
                    <a:pt x="55831" y="3878063"/>
                  </a:lnTo>
                  <a:lnTo>
                    <a:pt x="27183" y="3849417"/>
                  </a:lnTo>
                  <a:lnTo>
                    <a:pt x="8069" y="3813658"/>
                  </a:lnTo>
                  <a:lnTo>
                    <a:pt x="165" y="3773922"/>
                  </a:lnTo>
                  <a:lnTo>
                    <a:pt x="0" y="3767137"/>
                  </a:lnTo>
                  <a:lnTo>
                    <a:pt x="0" y="138112"/>
                  </a:lnTo>
                  <a:lnTo>
                    <a:pt x="5945" y="98020"/>
                  </a:lnTo>
                  <a:lnTo>
                    <a:pt x="23276" y="61381"/>
                  </a:lnTo>
                  <a:lnTo>
                    <a:pt x="50493" y="31348"/>
                  </a:lnTo>
                  <a:lnTo>
                    <a:pt x="85259" y="10513"/>
                  </a:lnTo>
                  <a:lnTo>
                    <a:pt x="124574" y="663"/>
                  </a:lnTo>
                  <a:lnTo>
                    <a:pt x="138112" y="0"/>
                  </a:lnTo>
                  <a:lnTo>
                    <a:pt x="7319962" y="0"/>
                  </a:lnTo>
                  <a:lnTo>
                    <a:pt x="7360052" y="5945"/>
                  </a:lnTo>
                  <a:lnTo>
                    <a:pt x="7396695" y="23276"/>
                  </a:lnTo>
                  <a:lnTo>
                    <a:pt x="7426723" y="50493"/>
                  </a:lnTo>
                  <a:lnTo>
                    <a:pt x="7447559" y="85259"/>
                  </a:lnTo>
                  <a:lnTo>
                    <a:pt x="7457410" y="124574"/>
                  </a:lnTo>
                  <a:lnTo>
                    <a:pt x="7458075" y="138112"/>
                  </a:lnTo>
                  <a:lnTo>
                    <a:pt x="7458075" y="3767137"/>
                  </a:lnTo>
                  <a:lnTo>
                    <a:pt x="7452127" y="3807230"/>
                  </a:lnTo>
                  <a:lnTo>
                    <a:pt x="7434795" y="3843870"/>
                  </a:lnTo>
                  <a:lnTo>
                    <a:pt x="7407580" y="3873898"/>
                  </a:lnTo>
                  <a:lnTo>
                    <a:pt x="7372816" y="3894734"/>
                  </a:lnTo>
                  <a:lnTo>
                    <a:pt x="7333499" y="3904585"/>
                  </a:lnTo>
                  <a:lnTo>
                    <a:pt x="7319962" y="3905250"/>
                  </a:lnTo>
                  <a:close/>
                </a:path>
              </a:pathLst>
            </a:custGeom>
            <a:solidFill>
              <a:srgbClr val="E6E6E6"/>
            </a:solidFill>
          </p:spPr>
          <p:txBody>
            <a:bodyPr wrap="square" lIns="0" tIns="0" rIns="0" bIns="0" rtlCol="0"/>
            <a:lstStyle/>
            <a:p>
              <a:endParaRPr/>
            </a:p>
          </p:txBody>
        </p:sp>
        <p:sp>
          <p:nvSpPr>
            <p:cNvPr id="85" name="object 85"/>
            <p:cNvSpPr/>
            <p:nvPr/>
          </p:nvSpPr>
          <p:spPr>
            <a:xfrm>
              <a:off x="5434012" y="5405453"/>
              <a:ext cx="7458075" cy="3905250"/>
            </a:xfrm>
            <a:custGeom>
              <a:avLst/>
              <a:gdLst/>
              <a:ahLst/>
              <a:cxnLst/>
              <a:rect l="l" t="t" r="r" b="b"/>
              <a:pathLst>
                <a:path w="7458075" h="3905250">
                  <a:moveTo>
                    <a:pt x="0" y="3767137"/>
                  </a:moveTo>
                  <a:lnTo>
                    <a:pt x="0" y="138112"/>
                  </a:lnTo>
                  <a:lnTo>
                    <a:pt x="165" y="131327"/>
                  </a:lnTo>
                  <a:lnTo>
                    <a:pt x="8069" y="91591"/>
                  </a:lnTo>
                  <a:lnTo>
                    <a:pt x="27183" y="55831"/>
                  </a:lnTo>
                  <a:lnTo>
                    <a:pt x="55831" y="27183"/>
                  </a:lnTo>
                  <a:lnTo>
                    <a:pt x="91591" y="8069"/>
                  </a:lnTo>
                  <a:lnTo>
                    <a:pt x="131327" y="165"/>
                  </a:lnTo>
                  <a:lnTo>
                    <a:pt x="138112" y="0"/>
                  </a:lnTo>
                  <a:lnTo>
                    <a:pt x="7319962" y="0"/>
                  </a:lnTo>
                  <a:lnTo>
                    <a:pt x="7360052" y="5945"/>
                  </a:lnTo>
                  <a:lnTo>
                    <a:pt x="7396695" y="23276"/>
                  </a:lnTo>
                  <a:lnTo>
                    <a:pt x="7426723" y="50493"/>
                  </a:lnTo>
                  <a:lnTo>
                    <a:pt x="7447559" y="85259"/>
                  </a:lnTo>
                  <a:lnTo>
                    <a:pt x="7457410" y="124574"/>
                  </a:lnTo>
                  <a:lnTo>
                    <a:pt x="7458075" y="138112"/>
                  </a:lnTo>
                  <a:lnTo>
                    <a:pt x="7458075" y="3767137"/>
                  </a:lnTo>
                  <a:lnTo>
                    <a:pt x="7452127" y="3807230"/>
                  </a:lnTo>
                  <a:lnTo>
                    <a:pt x="7434795" y="3843870"/>
                  </a:lnTo>
                  <a:lnTo>
                    <a:pt x="7407580" y="3873898"/>
                  </a:lnTo>
                  <a:lnTo>
                    <a:pt x="7372816" y="3894734"/>
                  </a:lnTo>
                  <a:lnTo>
                    <a:pt x="7333499" y="3904585"/>
                  </a:lnTo>
                  <a:lnTo>
                    <a:pt x="7319962" y="3905250"/>
                  </a:lnTo>
                  <a:lnTo>
                    <a:pt x="138112" y="3905250"/>
                  </a:lnTo>
                  <a:lnTo>
                    <a:pt x="98020" y="3899306"/>
                  </a:lnTo>
                  <a:lnTo>
                    <a:pt x="61381" y="3881970"/>
                  </a:lnTo>
                  <a:lnTo>
                    <a:pt x="31348" y="3854755"/>
                  </a:lnTo>
                  <a:lnTo>
                    <a:pt x="10513" y="3819991"/>
                  </a:lnTo>
                  <a:lnTo>
                    <a:pt x="663" y="3780674"/>
                  </a:lnTo>
                  <a:lnTo>
                    <a:pt x="0" y="3767137"/>
                  </a:lnTo>
                  <a:close/>
                </a:path>
              </a:pathLst>
            </a:custGeom>
            <a:ln w="9525">
              <a:solidFill>
                <a:srgbClr val="FFFFFF"/>
              </a:solidFill>
            </a:ln>
          </p:spPr>
          <p:txBody>
            <a:bodyPr wrap="square" lIns="0" tIns="0" rIns="0" bIns="0" rtlCol="0"/>
            <a:lstStyle/>
            <a:p>
              <a:endParaRPr/>
            </a:p>
          </p:txBody>
        </p:sp>
        <p:sp>
          <p:nvSpPr>
            <p:cNvPr id="86" name="object 86"/>
            <p:cNvSpPr/>
            <p:nvPr/>
          </p:nvSpPr>
          <p:spPr>
            <a:xfrm>
              <a:off x="7656080" y="5509570"/>
              <a:ext cx="3031490" cy="183515"/>
            </a:xfrm>
            <a:custGeom>
              <a:avLst/>
              <a:gdLst/>
              <a:ahLst/>
              <a:cxnLst/>
              <a:rect l="l" t="t" r="r" b="b"/>
              <a:pathLst>
                <a:path w="3031490" h="183514">
                  <a:moveTo>
                    <a:pt x="35318" y="39921"/>
                  </a:moveTo>
                  <a:lnTo>
                    <a:pt x="0" y="39921"/>
                  </a:lnTo>
                  <a:lnTo>
                    <a:pt x="0" y="11542"/>
                  </a:lnTo>
                  <a:lnTo>
                    <a:pt x="104489" y="11542"/>
                  </a:lnTo>
                  <a:lnTo>
                    <a:pt x="104489" y="14319"/>
                  </a:lnTo>
                  <a:lnTo>
                    <a:pt x="2771" y="14319"/>
                  </a:lnTo>
                  <a:lnTo>
                    <a:pt x="2771" y="37143"/>
                  </a:lnTo>
                  <a:lnTo>
                    <a:pt x="35318" y="37143"/>
                  </a:lnTo>
                  <a:lnTo>
                    <a:pt x="35318" y="39921"/>
                  </a:lnTo>
                  <a:close/>
                </a:path>
                <a:path w="3031490" h="183514">
                  <a:moveTo>
                    <a:pt x="5553" y="37143"/>
                  </a:moveTo>
                  <a:lnTo>
                    <a:pt x="2771" y="37143"/>
                  </a:lnTo>
                  <a:lnTo>
                    <a:pt x="2771" y="14319"/>
                  </a:lnTo>
                  <a:lnTo>
                    <a:pt x="5553" y="14319"/>
                  </a:lnTo>
                  <a:lnTo>
                    <a:pt x="5553" y="37143"/>
                  </a:lnTo>
                  <a:close/>
                </a:path>
                <a:path w="3031490" h="183514">
                  <a:moveTo>
                    <a:pt x="40871" y="138769"/>
                  </a:moveTo>
                  <a:lnTo>
                    <a:pt x="38100" y="138769"/>
                  </a:lnTo>
                  <a:lnTo>
                    <a:pt x="38100" y="37143"/>
                  </a:lnTo>
                  <a:lnTo>
                    <a:pt x="5553" y="37143"/>
                  </a:lnTo>
                  <a:lnTo>
                    <a:pt x="5553" y="14319"/>
                  </a:lnTo>
                  <a:lnTo>
                    <a:pt x="98936" y="14319"/>
                  </a:lnTo>
                  <a:lnTo>
                    <a:pt x="98936" y="34367"/>
                  </a:lnTo>
                  <a:lnTo>
                    <a:pt x="40871" y="34367"/>
                  </a:lnTo>
                  <a:lnTo>
                    <a:pt x="40871" y="138769"/>
                  </a:lnTo>
                  <a:close/>
                </a:path>
                <a:path w="3031490" h="183514">
                  <a:moveTo>
                    <a:pt x="101707" y="37143"/>
                  </a:moveTo>
                  <a:lnTo>
                    <a:pt x="98936" y="37143"/>
                  </a:lnTo>
                  <a:lnTo>
                    <a:pt x="98936" y="14319"/>
                  </a:lnTo>
                  <a:lnTo>
                    <a:pt x="101707" y="14319"/>
                  </a:lnTo>
                  <a:lnTo>
                    <a:pt x="101707" y="37143"/>
                  </a:lnTo>
                  <a:close/>
                </a:path>
                <a:path w="3031490" h="183514">
                  <a:moveTo>
                    <a:pt x="104489" y="39921"/>
                  </a:moveTo>
                  <a:lnTo>
                    <a:pt x="68989" y="39921"/>
                  </a:lnTo>
                  <a:lnTo>
                    <a:pt x="68989" y="37143"/>
                  </a:lnTo>
                  <a:lnTo>
                    <a:pt x="101707" y="37143"/>
                  </a:lnTo>
                  <a:lnTo>
                    <a:pt x="101707" y="14319"/>
                  </a:lnTo>
                  <a:lnTo>
                    <a:pt x="104489" y="14319"/>
                  </a:lnTo>
                  <a:lnTo>
                    <a:pt x="104489" y="39921"/>
                  </a:lnTo>
                  <a:close/>
                </a:path>
                <a:path w="3031490" h="183514">
                  <a:moveTo>
                    <a:pt x="63436" y="138769"/>
                  </a:moveTo>
                  <a:lnTo>
                    <a:pt x="40871" y="138769"/>
                  </a:lnTo>
                  <a:lnTo>
                    <a:pt x="40871" y="34367"/>
                  </a:lnTo>
                  <a:lnTo>
                    <a:pt x="63436" y="34367"/>
                  </a:lnTo>
                  <a:lnTo>
                    <a:pt x="63436" y="138769"/>
                  </a:lnTo>
                  <a:close/>
                </a:path>
                <a:path w="3031490" h="183514">
                  <a:moveTo>
                    <a:pt x="66217" y="138769"/>
                  </a:moveTo>
                  <a:lnTo>
                    <a:pt x="63436" y="138769"/>
                  </a:lnTo>
                  <a:lnTo>
                    <a:pt x="63436" y="34367"/>
                  </a:lnTo>
                  <a:lnTo>
                    <a:pt x="98936" y="34367"/>
                  </a:lnTo>
                  <a:lnTo>
                    <a:pt x="98936" y="37143"/>
                  </a:lnTo>
                  <a:lnTo>
                    <a:pt x="66217" y="37143"/>
                  </a:lnTo>
                  <a:lnTo>
                    <a:pt x="66217" y="138769"/>
                  </a:lnTo>
                  <a:close/>
                </a:path>
                <a:path w="3031490" h="183514">
                  <a:moveTo>
                    <a:pt x="68989" y="141547"/>
                  </a:moveTo>
                  <a:lnTo>
                    <a:pt x="35318" y="141547"/>
                  </a:lnTo>
                  <a:lnTo>
                    <a:pt x="35318" y="37143"/>
                  </a:lnTo>
                  <a:lnTo>
                    <a:pt x="38100" y="37143"/>
                  </a:lnTo>
                  <a:lnTo>
                    <a:pt x="38100" y="138769"/>
                  </a:lnTo>
                  <a:lnTo>
                    <a:pt x="68989" y="138769"/>
                  </a:lnTo>
                  <a:lnTo>
                    <a:pt x="68989" y="141547"/>
                  </a:lnTo>
                  <a:close/>
                </a:path>
                <a:path w="3031490" h="183514">
                  <a:moveTo>
                    <a:pt x="68989" y="138769"/>
                  </a:moveTo>
                  <a:lnTo>
                    <a:pt x="66217" y="138769"/>
                  </a:lnTo>
                  <a:lnTo>
                    <a:pt x="66217" y="37143"/>
                  </a:lnTo>
                  <a:lnTo>
                    <a:pt x="68989" y="37143"/>
                  </a:lnTo>
                  <a:lnTo>
                    <a:pt x="68989" y="138769"/>
                  </a:lnTo>
                  <a:close/>
                </a:path>
                <a:path w="3031490" h="183514">
                  <a:moveTo>
                    <a:pt x="142151" y="143716"/>
                  </a:moveTo>
                  <a:lnTo>
                    <a:pt x="105279" y="130469"/>
                  </a:lnTo>
                  <a:lnTo>
                    <a:pt x="91725" y="94682"/>
                  </a:lnTo>
                  <a:lnTo>
                    <a:pt x="92583" y="83959"/>
                  </a:lnTo>
                  <a:lnTo>
                    <a:pt x="122181" y="48257"/>
                  </a:lnTo>
                  <a:lnTo>
                    <a:pt x="143370" y="44955"/>
                  </a:lnTo>
                  <a:lnTo>
                    <a:pt x="154389" y="45783"/>
                  </a:lnTo>
                  <a:lnTo>
                    <a:pt x="162057" y="47731"/>
                  </a:lnTo>
                  <a:lnTo>
                    <a:pt x="143370" y="47731"/>
                  </a:lnTo>
                  <a:lnTo>
                    <a:pt x="132708" y="48510"/>
                  </a:lnTo>
                  <a:lnTo>
                    <a:pt x="97806" y="75036"/>
                  </a:lnTo>
                  <a:lnTo>
                    <a:pt x="94507" y="94682"/>
                  </a:lnTo>
                  <a:lnTo>
                    <a:pt x="95301" y="104801"/>
                  </a:lnTo>
                  <a:lnTo>
                    <a:pt x="122311" y="137826"/>
                  </a:lnTo>
                  <a:lnTo>
                    <a:pt x="142151" y="140939"/>
                  </a:lnTo>
                  <a:lnTo>
                    <a:pt x="160894" y="140939"/>
                  </a:lnTo>
                  <a:lnTo>
                    <a:pt x="153382" y="142863"/>
                  </a:lnTo>
                  <a:lnTo>
                    <a:pt x="142151" y="143716"/>
                  </a:lnTo>
                  <a:close/>
                </a:path>
                <a:path w="3031490" h="183514">
                  <a:moveTo>
                    <a:pt x="142151" y="140939"/>
                  </a:moveTo>
                  <a:lnTo>
                    <a:pt x="101659" y="121702"/>
                  </a:lnTo>
                  <a:lnTo>
                    <a:pt x="94507" y="94682"/>
                  </a:lnTo>
                  <a:lnTo>
                    <a:pt x="95286" y="84835"/>
                  </a:lnTo>
                  <a:lnTo>
                    <a:pt x="123209" y="50845"/>
                  </a:lnTo>
                  <a:lnTo>
                    <a:pt x="143370" y="47731"/>
                  </a:lnTo>
                  <a:lnTo>
                    <a:pt x="153837" y="48510"/>
                  </a:lnTo>
                  <a:lnTo>
                    <a:pt x="161777" y="50509"/>
                  </a:lnTo>
                  <a:lnTo>
                    <a:pt x="143370" y="50509"/>
                  </a:lnTo>
                  <a:lnTo>
                    <a:pt x="133244" y="51240"/>
                  </a:lnTo>
                  <a:lnTo>
                    <a:pt x="100367" y="76140"/>
                  </a:lnTo>
                  <a:lnTo>
                    <a:pt x="97288" y="94682"/>
                  </a:lnTo>
                  <a:lnTo>
                    <a:pt x="97937" y="103047"/>
                  </a:lnTo>
                  <a:lnTo>
                    <a:pt x="123361" y="135247"/>
                  </a:lnTo>
                  <a:lnTo>
                    <a:pt x="142151" y="138162"/>
                  </a:lnTo>
                  <a:lnTo>
                    <a:pt x="160609" y="138162"/>
                  </a:lnTo>
                  <a:lnTo>
                    <a:pt x="152832" y="140136"/>
                  </a:lnTo>
                  <a:lnTo>
                    <a:pt x="142151" y="140939"/>
                  </a:lnTo>
                  <a:close/>
                </a:path>
                <a:path w="3031490" h="183514">
                  <a:moveTo>
                    <a:pt x="160894" y="140939"/>
                  </a:moveTo>
                  <a:lnTo>
                    <a:pt x="142151" y="140939"/>
                  </a:lnTo>
                  <a:lnTo>
                    <a:pt x="152832" y="140136"/>
                  </a:lnTo>
                  <a:lnTo>
                    <a:pt x="162316" y="137728"/>
                  </a:lnTo>
                  <a:lnTo>
                    <a:pt x="189851" y="103605"/>
                  </a:lnTo>
                  <a:lnTo>
                    <a:pt x="190661" y="93120"/>
                  </a:lnTo>
                  <a:lnTo>
                    <a:pt x="189875" y="83381"/>
                  </a:lnTo>
                  <a:lnTo>
                    <a:pt x="163110" y="50845"/>
                  </a:lnTo>
                  <a:lnTo>
                    <a:pt x="143370" y="47731"/>
                  </a:lnTo>
                  <a:lnTo>
                    <a:pt x="162057" y="47731"/>
                  </a:lnTo>
                  <a:lnTo>
                    <a:pt x="190091" y="73573"/>
                  </a:lnTo>
                  <a:lnTo>
                    <a:pt x="193443" y="93120"/>
                  </a:lnTo>
                  <a:lnTo>
                    <a:pt x="192560" y="104239"/>
                  </a:lnTo>
                  <a:lnTo>
                    <a:pt x="163375" y="140304"/>
                  </a:lnTo>
                  <a:lnTo>
                    <a:pt x="160894" y="140939"/>
                  </a:lnTo>
                  <a:close/>
                </a:path>
                <a:path w="3031490" h="183514">
                  <a:moveTo>
                    <a:pt x="142151" y="138162"/>
                  </a:moveTo>
                  <a:lnTo>
                    <a:pt x="103966" y="120148"/>
                  </a:lnTo>
                  <a:lnTo>
                    <a:pt x="97288" y="94682"/>
                  </a:lnTo>
                  <a:lnTo>
                    <a:pt x="98058" y="84835"/>
                  </a:lnTo>
                  <a:lnTo>
                    <a:pt x="124287" y="53421"/>
                  </a:lnTo>
                  <a:lnTo>
                    <a:pt x="143370" y="50509"/>
                  </a:lnTo>
                  <a:lnTo>
                    <a:pt x="153299" y="51240"/>
                  </a:lnTo>
                  <a:lnTo>
                    <a:pt x="162076" y="53433"/>
                  </a:lnTo>
                  <a:lnTo>
                    <a:pt x="169697" y="57088"/>
                  </a:lnTo>
                  <a:lnTo>
                    <a:pt x="176164" y="62204"/>
                  </a:lnTo>
                  <a:lnTo>
                    <a:pt x="179228" y="65956"/>
                  </a:lnTo>
                  <a:lnTo>
                    <a:pt x="135483" y="65956"/>
                  </a:lnTo>
                  <a:lnTo>
                    <a:pt x="129720" y="68529"/>
                  </a:lnTo>
                  <a:lnTo>
                    <a:pt x="121586" y="78638"/>
                  </a:lnTo>
                  <a:lnTo>
                    <a:pt x="119586" y="85524"/>
                  </a:lnTo>
                  <a:lnTo>
                    <a:pt x="119627" y="94682"/>
                  </a:lnTo>
                  <a:lnTo>
                    <a:pt x="121050" y="106751"/>
                  </a:lnTo>
                  <a:lnTo>
                    <a:pt x="125444" y="115619"/>
                  </a:lnTo>
                  <a:lnTo>
                    <a:pt x="132766" y="120940"/>
                  </a:lnTo>
                  <a:lnTo>
                    <a:pt x="143017" y="122714"/>
                  </a:lnTo>
                  <a:lnTo>
                    <a:pt x="178493" y="122714"/>
                  </a:lnTo>
                  <a:lnTo>
                    <a:pt x="175736" y="126121"/>
                  </a:lnTo>
                  <a:lnTo>
                    <a:pt x="169076" y="131389"/>
                  </a:lnTo>
                  <a:lnTo>
                    <a:pt x="161258" y="135151"/>
                  </a:lnTo>
                  <a:lnTo>
                    <a:pt x="152282" y="137409"/>
                  </a:lnTo>
                  <a:lnTo>
                    <a:pt x="142151" y="138162"/>
                  </a:lnTo>
                  <a:close/>
                </a:path>
                <a:path w="3031490" h="183514">
                  <a:moveTo>
                    <a:pt x="160609" y="138162"/>
                  </a:moveTo>
                  <a:lnTo>
                    <a:pt x="142151" y="138162"/>
                  </a:lnTo>
                  <a:lnTo>
                    <a:pt x="152282" y="137409"/>
                  </a:lnTo>
                  <a:lnTo>
                    <a:pt x="161258" y="135151"/>
                  </a:lnTo>
                  <a:lnTo>
                    <a:pt x="187130" y="103047"/>
                  </a:lnTo>
                  <a:lnTo>
                    <a:pt x="187890" y="93120"/>
                  </a:lnTo>
                  <a:lnTo>
                    <a:pt x="187180" y="84260"/>
                  </a:lnTo>
                  <a:lnTo>
                    <a:pt x="162052" y="53421"/>
                  </a:lnTo>
                  <a:lnTo>
                    <a:pt x="143370" y="50509"/>
                  </a:lnTo>
                  <a:lnTo>
                    <a:pt x="161777" y="50509"/>
                  </a:lnTo>
                  <a:lnTo>
                    <a:pt x="189875" y="83381"/>
                  </a:lnTo>
                  <a:lnTo>
                    <a:pt x="190661" y="93120"/>
                  </a:lnTo>
                  <a:lnTo>
                    <a:pt x="189851" y="103605"/>
                  </a:lnTo>
                  <a:lnTo>
                    <a:pt x="162316" y="137728"/>
                  </a:lnTo>
                  <a:lnTo>
                    <a:pt x="160609" y="138162"/>
                  </a:lnTo>
                  <a:close/>
                </a:path>
                <a:path w="3031490" h="183514">
                  <a:moveTo>
                    <a:pt x="143017" y="122714"/>
                  </a:moveTo>
                  <a:lnTo>
                    <a:pt x="119586" y="85524"/>
                  </a:lnTo>
                  <a:lnTo>
                    <a:pt x="121586" y="78638"/>
                  </a:lnTo>
                  <a:lnTo>
                    <a:pt x="129720" y="68529"/>
                  </a:lnTo>
                  <a:lnTo>
                    <a:pt x="135483" y="65956"/>
                  </a:lnTo>
                  <a:lnTo>
                    <a:pt x="142846" y="65956"/>
                  </a:lnTo>
                  <a:lnTo>
                    <a:pt x="152754" y="67687"/>
                  </a:lnTo>
                  <a:lnTo>
                    <a:pt x="154182" y="68734"/>
                  </a:lnTo>
                  <a:lnTo>
                    <a:pt x="136369" y="68734"/>
                  </a:lnTo>
                  <a:lnTo>
                    <a:pt x="131330" y="70961"/>
                  </a:lnTo>
                  <a:lnTo>
                    <a:pt x="124158" y="79870"/>
                  </a:lnTo>
                  <a:lnTo>
                    <a:pt x="122367" y="86177"/>
                  </a:lnTo>
                  <a:lnTo>
                    <a:pt x="122407" y="94682"/>
                  </a:lnTo>
                  <a:lnTo>
                    <a:pt x="123658" y="105536"/>
                  </a:lnTo>
                  <a:lnTo>
                    <a:pt x="127531" y="113536"/>
                  </a:lnTo>
                  <a:lnTo>
                    <a:pt x="133984" y="118336"/>
                  </a:lnTo>
                  <a:lnTo>
                    <a:pt x="143017" y="119936"/>
                  </a:lnTo>
                  <a:lnTo>
                    <a:pt x="154088" y="119936"/>
                  </a:lnTo>
                  <a:lnTo>
                    <a:pt x="152851" y="120897"/>
                  </a:lnTo>
                  <a:lnTo>
                    <a:pt x="143017" y="122714"/>
                  </a:lnTo>
                  <a:close/>
                </a:path>
                <a:path w="3031490" h="183514">
                  <a:moveTo>
                    <a:pt x="178493" y="122714"/>
                  </a:moveTo>
                  <a:lnTo>
                    <a:pt x="143017" y="122714"/>
                  </a:lnTo>
                  <a:lnTo>
                    <a:pt x="152851" y="120897"/>
                  </a:lnTo>
                  <a:lnTo>
                    <a:pt x="159875" y="115446"/>
                  </a:lnTo>
                  <a:lnTo>
                    <a:pt x="164091" y="106360"/>
                  </a:lnTo>
                  <a:lnTo>
                    <a:pt x="165381" y="94682"/>
                  </a:lnTo>
                  <a:lnTo>
                    <a:pt x="165435" y="93120"/>
                  </a:lnTo>
                  <a:lnTo>
                    <a:pt x="164080" y="81529"/>
                  </a:lnTo>
                  <a:lnTo>
                    <a:pt x="159833" y="72877"/>
                  </a:lnTo>
                  <a:lnTo>
                    <a:pt x="152754" y="67687"/>
                  </a:lnTo>
                  <a:lnTo>
                    <a:pt x="142846" y="65956"/>
                  </a:lnTo>
                  <a:lnTo>
                    <a:pt x="179228" y="65956"/>
                  </a:lnTo>
                  <a:lnTo>
                    <a:pt x="187890" y="93120"/>
                  </a:lnTo>
                  <a:lnTo>
                    <a:pt x="187130" y="103047"/>
                  </a:lnTo>
                  <a:lnTo>
                    <a:pt x="184852" y="111856"/>
                  </a:lnTo>
                  <a:lnTo>
                    <a:pt x="181054" y="119548"/>
                  </a:lnTo>
                  <a:lnTo>
                    <a:pt x="178493" y="122714"/>
                  </a:lnTo>
                  <a:close/>
                </a:path>
                <a:path w="3031490" h="183514">
                  <a:moveTo>
                    <a:pt x="143017" y="119936"/>
                  </a:moveTo>
                  <a:lnTo>
                    <a:pt x="122367" y="86177"/>
                  </a:lnTo>
                  <a:lnTo>
                    <a:pt x="124158" y="79870"/>
                  </a:lnTo>
                  <a:lnTo>
                    <a:pt x="131330" y="70961"/>
                  </a:lnTo>
                  <a:lnTo>
                    <a:pt x="136369" y="68734"/>
                  </a:lnTo>
                  <a:lnTo>
                    <a:pt x="142846" y="68734"/>
                  </a:lnTo>
                  <a:lnTo>
                    <a:pt x="151542" y="70290"/>
                  </a:lnTo>
                  <a:lnTo>
                    <a:pt x="153164" y="71510"/>
                  </a:lnTo>
                  <a:lnTo>
                    <a:pt x="137255" y="71510"/>
                  </a:lnTo>
                  <a:lnTo>
                    <a:pt x="132940" y="73392"/>
                  </a:lnTo>
                  <a:lnTo>
                    <a:pt x="126730" y="81104"/>
                  </a:lnTo>
                  <a:lnTo>
                    <a:pt x="125139" y="86830"/>
                  </a:lnTo>
                  <a:lnTo>
                    <a:pt x="125178" y="94682"/>
                  </a:lnTo>
                  <a:lnTo>
                    <a:pt x="126257" y="104321"/>
                  </a:lnTo>
                  <a:lnTo>
                    <a:pt x="129610" y="111454"/>
                  </a:lnTo>
                  <a:lnTo>
                    <a:pt x="135197" y="115733"/>
                  </a:lnTo>
                  <a:lnTo>
                    <a:pt x="143017" y="117160"/>
                  </a:lnTo>
                  <a:lnTo>
                    <a:pt x="153053" y="117160"/>
                  </a:lnTo>
                  <a:lnTo>
                    <a:pt x="151638" y="118293"/>
                  </a:lnTo>
                  <a:lnTo>
                    <a:pt x="143017" y="119936"/>
                  </a:lnTo>
                  <a:close/>
                </a:path>
                <a:path w="3031490" h="183514">
                  <a:moveTo>
                    <a:pt x="154088" y="119936"/>
                  </a:moveTo>
                  <a:lnTo>
                    <a:pt x="143017" y="119936"/>
                  </a:lnTo>
                  <a:lnTo>
                    <a:pt x="151638" y="118293"/>
                  </a:lnTo>
                  <a:lnTo>
                    <a:pt x="157797" y="113363"/>
                  </a:lnTo>
                  <a:lnTo>
                    <a:pt x="161492" y="105145"/>
                  </a:lnTo>
                  <a:lnTo>
                    <a:pt x="162613" y="94682"/>
                  </a:lnTo>
                  <a:lnTo>
                    <a:pt x="162665" y="93120"/>
                  </a:lnTo>
                  <a:lnTo>
                    <a:pt x="161482" y="82744"/>
                  </a:lnTo>
                  <a:lnTo>
                    <a:pt x="157754" y="74960"/>
                  </a:lnTo>
                  <a:lnTo>
                    <a:pt x="151542" y="70290"/>
                  </a:lnTo>
                  <a:lnTo>
                    <a:pt x="142846" y="68734"/>
                  </a:lnTo>
                  <a:lnTo>
                    <a:pt x="154182" y="68734"/>
                  </a:lnTo>
                  <a:lnTo>
                    <a:pt x="159841" y="72894"/>
                  </a:lnTo>
                  <a:lnTo>
                    <a:pt x="164080" y="81529"/>
                  </a:lnTo>
                  <a:lnTo>
                    <a:pt x="165435" y="93120"/>
                  </a:lnTo>
                  <a:lnTo>
                    <a:pt x="165381" y="94682"/>
                  </a:lnTo>
                  <a:lnTo>
                    <a:pt x="164091" y="106360"/>
                  </a:lnTo>
                  <a:lnTo>
                    <a:pt x="159875" y="115446"/>
                  </a:lnTo>
                  <a:lnTo>
                    <a:pt x="154088" y="119936"/>
                  </a:lnTo>
                  <a:close/>
                </a:path>
                <a:path w="3031490" h="183514">
                  <a:moveTo>
                    <a:pt x="153053" y="117160"/>
                  </a:moveTo>
                  <a:lnTo>
                    <a:pt x="143017" y="117160"/>
                  </a:lnTo>
                  <a:lnTo>
                    <a:pt x="150424" y="115690"/>
                  </a:lnTo>
                  <a:lnTo>
                    <a:pt x="155713" y="111280"/>
                  </a:lnTo>
                  <a:lnTo>
                    <a:pt x="158886" y="103930"/>
                  </a:lnTo>
                  <a:lnTo>
                    <a:pt x="159836" y="94682"/>
                  </a:lnTo>
                  <a:lnTo>
                    <a:pt x="159886" y="93120"/>
                  </a:lnTo>
                  <a:lnTo>
                    <a:pt x="158866" y="83939"/>
                  </a:lnTo>
                  <a:lnTo>
                    <a:pt x="155670" y="77043"/>
                  </a:lnTo>
                  <a:lnTo>
                    <a:pt x="150327" y="72894"/>
                  </a:lnTo>
                  <a:lnTo>
                    <a:pt x="142846" y="71510"/>
                  </a:lnTo>
                  <a:lnTo>
                    <a:pt x="153164" y="71510"/>
                  </a:lnTo>
                  <a:lnTo>
                    <a:pt x="157754" y="74960"/>
                  </a:lnTo>
                  <a:lnTo>
                    <a:pt x="161482" y="82744"/>
                  </a:lnTo>
                  <a:lnTo>
                    <a:pt x="162665" y="93120"/>
                  </a:lnTo>
                  <a:lnTo>
                    <a:pt x="162613" y="94682"/>
                  </a:lnTo>
                  <a:lnTo>
                    <a:pt x="161492" y="105145"/>
                  </a:lnTo>
                  <a:lnTo>
                    <a:pt x="157797" y="113363"/>
                  </a:lnTo>
                  <a:lnTo>
                    <a:pt x="153053" y="117160"/>
                  </a:lnTo>
                  <a:close/>
                </a:path>
                <a:path w="3031490" h="183514">
                  <a:moveTo>
                    <a:pt x="214874" y="49901"/>
                  </a:moveTo>
                  <a:lnTo>
                    <a:pt x="212102" y="49901"/>
                  </a:lnTo>
                  <a:lnTo>
                    <a:pt x="212102" y="28627"/>
                  </a:lnTo>
                  <a:lnTo>
                    <a:pt x="244992" y="19229"/>
                  </a:lnTo>
                  <a:lnTo>
                    <a:pt x="244992" y="22911"/>
                  </a:lnTo>
                  <a:lnTo>
                    <a:pt x="239439" y="22911"/>
                  </a:lnTo>
                  <a:lnTo>
                    <a:pt x="239439" y="23703"/>
                  </a:lnTo>
                  <a:lnTo>
                    <a:pt x="214874" y="30721"/>
                  </a:lnTo>
                  <a:lnTo>
                    <a:pt x="214874" y="49901"/>
                  </a:lnTo>
                  <a:close/>
                </a:path>
                <a:path w="3031490" h="183514">
                  <a:moveTo>
                    <a:pt x="239439" y="23703"/>
                  </a:moveTo>
                  <a:lnTo>
                    <a:pt x="239439" y="22911"/>
                  </a:lnTo>
                  <a:lnTo>
                    <a:pt x="242211" y="22911"/>
                  </a:lnTo>
                  <a:lnTo>
                    <a:pt x="239439" y="23703"/>
                  </a:lnTo>
                  <a:close/>
                </a:path>
                <a:path w="3031490" h="183514">
                  <a:moveTo>
                    <a:pt x="239439" y="26593"/>
                  </a:moveTo>
                  <a:lnTo>
                    <a:pt x="239439" y="23703"/>
                  </a:lnTo>
                  <a:lnTo>
                    <a:pt x="242211" y="22911"/>
                  </a:lnTo>
                  <a:lnTo>
                    <a:pt x="242211" y="25801"/>
                  </a:lnTo>
                  <a:lnTo>
                    <a:pt x="239439" y="26593"/>
                  </a:lnTo>
                  <a:close/>
                </a:path>
                <a:path w="3031490" h="183514">
                  <a:moveTo>
                    <a:pt x="242211" y="25801"/>
                  </a:moveTo>
                  <a:lnTo>
                    <a:pt x="242211" y="22911"/>
                  </a:lnTo>
                  <a:lnTo>
                    <a:pt x="242982" y="25581"/>
                  </a:lnTo>
                  <a:lnTo>
                    <a:pt x="242211" y="25801"/>
                  </a:lnTo>
                  <a:close/>
                </a:path>
                <a:path w="3031490" h="183514">
                  <a:moveTo>
                    <a:pt x="244992" y="49901"/>
                  </a:moveTo>
                  <a:lnTo>
                    <a:pt x="242211" y="49901"/>
                  </a:lnTo>
                  <a:lnTo>
                    <a:pt x="242211" y="25801"/>
                  </a:lnTo>
                  <a:lnTo>
                    <a:pt x="242982" y="25581"/>
                  </a:lnTo>
                  <a:lnTo>
                    <a:pt x="242211" y="22911"/>
                  </a:lnTo>
                  <a:lnTo>
                    <a:pt x="244992" y="22911"/>
                  </a:lnTo>
                  <a:lnTo>
                    <a:pt x="244992" y="49901"/>
                  </a:lnTo>
                  <a:close/>
                </a:path>
                <a:path w="3031490" h="183514">
                  <a:moveTo>
                    <a:pt x="215646" y="33391"/>
                  </a:moveTo>
                  <a:lnTo>
                    <a:pt x="214874" y="30721"/>
                  </a:lnTo>
                  <a:lnTo>
                    <a:pt x="239439" y="23703"/>
                  </a:lnTo>
                  <a:lnTo>
                    <a:pt x="239439" y="26593"/>
                  </a:lnTo>
                  <a:lnTo>
                    <a:pt x="224990" y="30721"/>
                  </a:lnTo>
                  <a:lnTo>
                    <a:pt x="217655" y="30721"/>
                  </a:lnTo>
                  <a:lnTo>
                    <a:pt x="217655" y="32817"/>
                  </a:lnTo>
                  <a:lnTo>
                    <a:pt x="215646" y="33391"/>
                  </a:lnTo>
                  <a:close/>
                </a:path>
                <a:path w="3031490" h="183514">
                  <a:moveTo>
                    <a:pt x="259403" y="52678"/>
                  </a:moveTo>
                  <a:lnTo>
                    <a:pt x="239439" y="52678"/>
                  </a:lnTo>
                  <a:lnTo>
                    <a:pt x="239439" y="26593"/>
                  </a:lnTo>
                  <a:lnTo>
                    <a:pt x="242211" y="25801"/>
                  </a:lnTo>
                  <a:lnTo>
                    <a:pt x="242211" y="49901"/>
                  </a:lnTo>
                  <a:lnTo>
                    <a:pt x="259403" y="49901"/>
                  </a:lnTo>
                  <a:lnTo>
                    <a:pt x="259403" y="52678"/>
                  </a:lnTo>
                  <a:close/>
                </a:path>
                <a:path w="3031490" h="183514">
                  <a:moveTo>
                    <a:pt x="239439" y="52678"/>
                  </a:moveTo>
                  <a:lnTo>
                    <a:pt x="217655" y="52678"/>
                  </a:lnTo>
                  <a:lnTo>
                    <a:pt x="217655" y="32817"/>
                  </a:lnTo>
                  <a:lnTo>
                    <a:pt x="239439" y="26593"/>
                  </a:lnTo>
                  <a:lnTo>
                    <a:pt x="239439" y="52678"/>
                  </a:lnTo>
                  <a:close/>
                </a:path>
                <a:path w="3031490" h="183514">
                  <a:moveTo>
                    <a:pt x="252021" y="140939"/>
                  </a:moveTo>
                  <a:lnTo>
                    <a:pt x="243868" y="140939"/>
                  </a:lnTo>
                  <a:lnTo>
                    <a:pt x="231185" y="139057"/>
                  </a:lnTo>
                  <a:lnTo>
                    <a:pt x="222124" y="133410"/>
                  </a:lnTo>
                  <a:lnTo>
                    <a:pt x="216687" y="124000"/>
                  </a:lnTo>
                  <a:lnTo>
                    <a:pt x="214943" y="111325"/>
                  </a:lnTo>
                  <a:lnTo>
                    <a:pt x="214874" y="70122"/>
                  </a:lnTo>
                  <a:lnTo>
                    <a:pt x="203244" y="70122"/>
                  </a:lnTo>
                  <a:lnTo>
                    <a:pt x="203244" y="49901"/>
                  </a:lnTo>
                  <a:lnTo>
                    <a:pt x="214874" y="49901"/>
                  </a:lnTo>
                  <a:lnTo>
                    <a:pt x="214874" y="30721"/>
                  </a:lnTo>
                  <a:lnTo>
                    <a:pt x="215646" y="33391"/>
                  </a:lnTo>
                  <a:lnTo>
                    <a:pt x="217655" y="33391"/>
                  </a:lnTo>
                  <a:lnTo>
                    <a:pt x="217655" y="52678"/>
                  </a:lnTo>
                  <a:lnTo>
                    <a:pt x="259403" y="52678"/>
                  </a:lnTo>
                  <a:lnTo>
                    <a:pt x="259403" y="67345"/>
                  </a:lnTo>
                  <a:lnTo>
                    <a:pt x="217655" y="67345"/>
                  </a:lnTo>
                  <a:lnTo>
                    <a:pt x="217724" y="111325"/>
                  </a:lnTo>
                  <a:lnTo>
                    <a:pt x="219293" y="122784"/>
                  </a:lnTo>
                  <a:lnTo>
                    <a:pt x="224207" y="131327"/>
                  </a:lnTo>
                  <a:lnTo>
                    <a:pt x="232399" y="136453"/>
                  </a:lnTo>
                  <a:lnTo>
                    <a:pt x="243868" y="138162"/>
                  </a:lnTo>
                  <a:lnTo>
                    <a:pt x="261355" y="138162"/>
                  </a:lnTo>
                  <a:lnTo>
                    <a:pt x="258127" y="139868"/>
                  </a:lnTo>
                  <a:lnTo>
                    <a:pt x="252021" y="140939"/>
                  </a:lnTo>
                  <a:close/>
                </a:path>
                <a:path w="3031490" h="183514">
                  <a:moveTo>
                    <a:pt x="217655" y="32817"/>
                  </a:moveTo>
                  <a:lnTo>
                    <a:pt x="217655" y="30721"/>
                  </a:lnTo>
                  <a:lnTo>
                    <a:pt x="224990" y="30721"/>
                  </a:lnTo>
                  <a:lnTo>
                    <a:pt x="217655" y="32817"/>
                  </a:lnTo>
                  <a:close/>
                </a:path>
                <a:path w="3031490" h="183514">
                  <a:moveTo>
                    <a:pt x="217655" y="33391"/>
                  </a:moveTo>
                  <a:lnTo>
                    <a:pt x="215646" y="33391"/>
                  </a:lnTo>
                  <a:lnTo>
                    <a:pt x="217655" y="32817"/>
                  </a:lnTo>
                  <a:lnTo>
                    <a:pt x="217655" y="33391"/>
                  </a:lnTo>
                  <a:close/>
                </a:path>
                <a:path w="3031490" h="183514">
                  <a:moveTo>
                    <a:pt x="212102" y="72899"/>
                  </a:moveTo>
                  <a:lnTo>
                    <a:pt x="197691" y="72899"/>
                  </a:lnTo>
                  <a:lnTo>
                    <a:pt x="197691" y="47123"/>
                  </a:lnTo>
                  <a:lnTo>
                    <a:pt x="212102" y="47123"/>
                  </a:lnTo>
                  <a:lnTo>
                    <a:pt x="212102" y="49901"/>
                  </a:lnTo>
                  <a:lnTo>
                    <a:pt x="200472" y="49901"/>
                  </a:lnTo>
                  <a:lnTo>
                    <a:pt x="200472" y="70122"/>
                  </a:lnTo>
                  <a:lnTo>
                    <a:pt x="212102" y="70122"/>
                  </a:lnTo>
                  <a:lnTo>
                    <a:pt x="212102" y="72899"/>
                  </a:lnTo>
                  <a:close/>
                </a:path>
                <a:path w="3031490" h="183514">
                  <a:moveTo>
                    <a:pt x="264956" y="72899"/>
                  </a:moveTo>
                  <a:lnTo>
                    <a:pt x="244992" y="72899"/>
                  </a:lnTo>
                  <a:lnTo>
                    <a:pt x="244992" y="70122"/>
                  </a:lnTo>
                  <a:lnTo>
                    <a:pt x="262175" y="70122"/>
                  </a:lnTo>
                  <a:lnTo>
                    <a:pt x="262175" y="49901"/>
                  </a:lnTo>
                  <a:lnTo>
                    <a:pt x="244992" y="49901"/>
                  </a:lnTo>
                  <a:lnTo>
                    <a:pt x="244992" y="47123"/>
                  </a:lnTo>
                  <a:lnTo>
                    <a:pt x="264956" y="47123"/>
                  </a:lnTo>
                  <a:lnTo>
                    <a:pt x="264956" y="72899"/>
                  </a:lnTo>
                  <a:close/>
                </a:path>
                <a:path w="3031490" h="183514">
                  <a:moveTo>
                    <a:pt x="203244" y="70122"/>
                  </a:moveTo>
                  <a:lnTo>
                    <a:pt x="200472" y="70122"/>
                  </a:lnTo>
                  <a:lnTo>
                    <a:pt x="200472" y="49901"/>
                  </a:lnTo>
                  <a:lnTo>
                    <a:pt x="203244" y="49901"/>
                  </a:lnTo>
                  <a:lnTo>
                    <a:pt x="203244" y="70122"/>
                  </a:lnTo>
                  <a:close/>
                </a:path>
                <a:path w="3031490" h="183514">
                  <a:moveTo>
                    <a:pt x="262175" y="70122"/>
                  </a:moveTo>
                  <a:lnTo>
                    <a:pt x="259403" y="70122"/>
                  </a:lnTo>
                  <a:lnTo>
                    <a:pt x="259403" y="49901"/>
                  </a:lnTo>
                  <a:lnTo>
                    <a:pt x="262175" y="49901"/>
                  </a:lnTo>
                  <a:lnTo>
                    <a:pt x="262175" y="70122"/>
                  </a:lnTo>
                  <a:close/>
                </a:path>
                <a:path w="3031490" h="183514">
                  <a:moveTo>
                    <a:pt x="251564" y="138162"/>
                  </a:moveTo>
                  <a:lnTo>
                    <a:pt x="243868" y="138162"/>
                  </a:lnTo>
                  <a:lnTo>
                    <a:pt x="232399" y="136453"/>
                  </a:lnTo>
                  <a:lnTo>
                    <a:pt x="224207" y="131327"/>
                  </a:lnTo>
                  <a:lnTo>
                    <a:pt x="219293" y="122784"/>
                  </a:lnTo>
                  <a:lnTo>
                    <a:pt x="217724" y="111325"/>
                  </a:lnTo>
                  <a:lnTo>
                    <a:pt x="217655" y="67345"/>
                  </a:lnTo>
                  <a:lnTo>
                    <a:pt x="239439" y="67345"/>
                  </a:lnTo>
                  <a:lnTo>
                    <a:pt x="239439" y="111325"/>
                  </a:lnTo>
                  <a:lnTo>
                    <a:pt x="240553" y="115372"/>
                  </a:lnTo>
                  <a:lnTo>
                    <a:pt x="245192" y="121207"/>
                  </a:lnTo>
                  <a:lnTo>
                    <a:pt x="248669" y="122714"/>
                  </a:lnTo>
                  <a:lnTo>
                    <a:pt x="259403" y="122714"/>
                  </a:lnTo>
                  <a:lnTo>
                    <a:pt x="259403" y="136052"/>
                  </a:lnTo>
                  <a:lnTo>
                    <a:pt x="257232" y="137199"/>
                  </a:lnTo>
                  <a:lnTo>
                    <a:pt x="251564" y="138162"/>
                  </a:lnTo>
                  <a:close/>
                </a:path>
                <a:path w="3031490" h="183514">
                  <a:moveTo>
                    <a:pt x="256603" y="122714"/>
                  </a:moveTo>
                  <a:lnTo>
                    <a:pt x="248669" y="122714"/>
                  </a:lnTo>
                  <a:lnTo>
                    <a:pt x="245192" y="121207"/>
                  </a:lnTo>
                  <a:lnTo>
                    <a:pt x="240553" y="115372"/>
                  </a:lnTo>
                  <a:lnTo>
                    <a:pt x="239439" y="111325"/>
                  </a:lnTo>
                  <a:lnTo>
                    <a:pt x="239439" y="67345"/>
                  </a:lnTo>
                  <a:lnTo>
                    <a:pt x="259403" y="67345"/>
                  </a:lnTo>
                  <a:lnTo>
                    <a:pt x="259403" y="70122"/>
                  </a:lnTo>
                  <a:lnTo>
                    <a:pt x="242211" y="70122"/>
                  </a:lnTo>
                  <a:lnTo>
                    <a:pt x="242261" y="115372"/>
                  </a:lnTo>
                  <a:lnTo>
                    <a:pt x="245887" y="119936"/>
                  </a:lnTo>
                  <a:lnTo>
                    <a:pt x="259403" y="119936"/>
                  </a:lnTo>
                  <a:lnTo>
                    <a:pt x="259403" y="121934"/>
                  </a:lnTo>
                  <a:lnTo>
                    <a:pt x="256603" y="122714"/>
                  </a:lnTo>
                  <a:close/>
                </a:path>
                <a:path w="3031490" h="183514">
                  <a:moveTo>
                    <a:pt x="252479" y="143716"/>
                  </a:moveTo>
                  <a:lnTo>
                    <a:pt x="243868" y="143716"/>
                  </a:lnTo>
                  <a:lnTo>
                    <a:pt x="229968" y="141660"/>
                  </a:lnTo>
                  <a:lnTo>
                    <a:pt x="220041" y="135493"/>
                  </a:lnTo>
                  <a:lnTo>
                    <a:pt x="214087" y="125215"/>
                  </a:lnTo>
                  <a:lnTo>
                    <a:pt x="212171" y="111325"/>
                  </a:lnTo>
                  <a:lnTo>
                    <a:pt x="212102" y="70122"/>
                  </a:lnTo>
                  <a:lnTo>
                    <a:pt x="214874" y="70122"/>
                  </a:lnTo>
                  <a:lnTo>
                    <a:pt x="214943" y="111325"/>
                  </a:lnTo>
                  <a:lnTo>
                    <a:pt x="216687" y="124000"/>
                  </a:lnTo>
                  <a:lnTo>
                    <a:pt x="222124" y="133410"/>
                  </a:lnTo>
                  <a:lnTo>
                    <a:pt x="231185" y="139057"/>
                  </a:lnTo>
                  <a:lnTo>
                    <a:pt x="243868" y="140939"/>
                  </a:lnTo>
                  <a:lnTo>
                    <a:pt x="262042" y="140939"/>
                  </a:lnTo>
                  <a:lnTo>
                    <a:pt x="259022" y="142538"/>
                  </a:lnTo>
                  <a:lnTo>
                    <a:pt x="252479" y="143716"/>
                  </a:lnTo>
                  <a:close/>
                </a:path>
                <a:path w="3031490" h="183514">
                  <a:moveTo>
                    <a:pt x="256127" y="119936"/>
                  </a:moveTo>
                  <a:lnTo>
                    <a:pt x="245887" y="119936"/>
                  </a:lnTo>
                  <a:lnTo>
                    <a:pt x="242261" y="115372"/>
                  </a:lnTo>
                  <a:lnTo>
                    <a:pt x="242211" y="70122"/>
                  </a:lnTo>
                  <a:lnTo>
                    <a:pt x="244992" y="70122"/>
                  </a:lnTo>
                  <a:lnTo>
                    <a:pt x="244992" y="113457"/>
                  </a:lnTo>
                  <a:lnTo>
                    <a:pt x="247745" y="117160"/>
                  </a:lnTo>
                  <a:lnTo>
                    <a:pt x="264956" y="117160"/>
                  </a:lnTo>
                  <a:lnTo>
                    <a:pt x="264956" y="117420"/>
                  </a:lnTo>
                  <a:lnTo>
                    <a:pt x="259403" y="117420"/>
                  </a:lnTo>
                  <a:lnTo>
                    <a:pt x="259403" y="118937"/>
                  </a:lnTo>
                  <a:lnTo>
                    <a:pt x="259108" y="119098"/>
                  </a:lnTo>
                  <a:lnTo>
                    <a:pt x="256127" y="119936"/>
                  </a:lnTo>
                  <a:close/>
                </a:path>
                <a:path w="3031490" h="183514">
                  <a:moveTo>
                    <a:pt x="264956" y="117160"/>
                  </a:moveTo>
                  <a:lnTo>
                    <a:pt x="255660" y="117160"/>
                  </a:lnTo>
                  <a:lnTo>
                    <a:pt x="258194" y="116434"/>
                  </a:lnTo>
                  <a:lnTo>
                    <a:pt x="264956" y="112735"/>
                  </a:lnTo>
                  <a:lnTo>
                    <a:pt x="264956" y="117160"/>
                  </a:lnTo>
                  <a:close/>
                </a:path>
                <a:path w="3031490" h="183514">
                  <a:moveTo>
                    <a:pt x="259403" y="118937"/>
                  </a:moveTo>
                  <a:lnTo>
                    <a:pt x="259403" y="117420"/>
                  </a:lnTo>
                  <a:lnTo>
                    <a:pt x="262175" y="117420"/>
                  </a:lnTo>
                  <a:lnTo>
                    <a:pt x="259403" y="118937"/>
                  </a:lnTo>
                  <a:close/>
                </a:path>
                <a:path w="3031490" h="183514">
                  <a:moveTo>
                    <a:pt x="259403" y="121934"/>
                  </a:moveTo>
                  <a:lnTo>
                    <a:pt x="259403" y="118937"/>
                  </a:lnTo>
                  <a:lnTo>
                    <a:pt x="262175" y="117420"/>
                  </a:lnTo>
                  <a:lnTo>
                    <a:pt x="262175" y="120585"/>
                  </a:lnTo>
                  <a:lnTo>
                    <a:pt x="260022" y="121761"/>
                  </a:lnTo>
                  <a:lnTo>
                    <a:pt x="259403" y="121934"/>
                  </a:lnTo>
                  <a:close/>
                </a:path>
                <a:path w="3031490" h="183514">
                  <a:moveTo>
                    <a:pt x="262175" y="120585"/>
                  </a:moveTo>
                  <a:lnTo>
                    <a:pt x="262175" y="117420"/>
                  </a:lnTo>
                  <a:lnTo>
                    <a:pt x="263509" y="119856"/>
                  </a:lnTo>
                  <a:lnTo>
                    <a:pt x="262175" y="120585"/>
                  </a:lnTo>
                  <a:close/>
                </a:path>
                <a:path w="3031490" h="183514">
                  <a:moveTo>
                    <a:pt x="262042" y="140939"/>
                  </a:moveTo>
                  <a:lnTo>
                    <a:pt x="252021" y="140939"/>
                  </a:lnTo>
                  <a:lnTo>
                    <a:pt x="258127" y="139868"/>
                  </a:lnTo>
                  <a:lnTo>
                    <a:pt x="262175" y="137728"/>
                  </a:lnTo>
                  <a:lnTo>
                    <a:pt x="262175" y="120585"/>
                  </a:lnTo>
                  <a:lnTo>
                    <a:pt x="263509" y="119856"/>
                  </a:lnTo>
                  <a:lnTo>
                    <a:pt x="262175" y="117420"/>
                  </a:lnTo>
                  <a:lnTo>
                    <a:pt x="264956" y="117420"/>
                  </a:lnTo>
                  <a:lnTo>
                    <a:pt x="264956" y="139401"/>
                  </a:lnTo>
                  <a:lnTo>
                    <a:pt x="262042" y="140939"/>
                  </a:lnTo>
                  <a:close/>
                </a:path>
                <a:path w="3031490" h="183514">
                  <a:moveTo>
                    <a:pt x="259403" y="119936"/>
                  </a:moveTo>
                  <a:lnTo>
                    <a:pt x="256127" y="119936"/>
                  </a:lnTo>
                  <a:lnTo>
                    <a:pt x="259108" y="119098"/>
                  </a:lnTo>
                  <a:lnTo>
                    <a:pt x="259403" y="118937"/>
                  </a:lnTo>
                  <a:lnTo>
                    <a:pt x="259403" y="119936"/>
                  </a:lnTo>
                  <a:close/>
                </a:path>
                <a:path w="3031490" h="183514">
                  <a:moveTo>
                    <a:pt x="259403" y="136052"/>
                  </a:moveTo>
                  <a:lnTo>
                    <a:pt x="259403" y="121934"/>
                  </a:lnTo>
                  <a:lnTo>
                    <a:pt x="260022" y="121761"/>
                  </a:lnTo>
                  <a:lnTo>
                    <a:pt x="262175" y="120585"/>
                  </a:lnTo>
                  <a:lnTo>
                    <a:pt x="262175" y="135273"/>
                  </a:lnTo>
                  <a:lnTo>
                    <a:pt x="260880" y="135273"/>
                  </a:lnTo>
                  <a:lnTo>
                    <a:pt x="259403" y="136052"/>
                  </a:lnTo>
                  <a:close/>
                </a:path>
                <a:path w="3031490" h="183514">
                  <a:moveTo>
                    <a:pt x="259403" y="122714"/>
                  </a:moveTo>
                  <a:lnTo>
                    <a:pt x="256603" y="122714"/>
                  </a:lnTo>
                  <a:lnTo>
                    <a:pt x="259403" y="121934"/>
                  </a:lnTo>
                  <a:lnTo>
                    <a:pt x="259403" y="122714"/>
                  </a:lnTo>
                  <a:close/>
                </a:path>
                <a:path w="3031490" h="183514">
                  <a:moveTo>
                    <a:pt x="262175" y="137728"/>
                  </a:moveTo>
                  <a:lnTo>
                    <a:pt x="259403" y="137728"/>
                  </a:lnTo>
                  <a:lnTo>
                    <a:pt x="259403" y="136052"/>
                  </a:lnTo>
                  <a:lnTo>
                    <a:pt x="260880" y="135273"/>
                  </a:lnTo>
                  <a:lnTo>
                    <a:pt x="262175" y="137728"/>
                  </a:lnTo>
                  <a:close/>
                </a:path>
                <a:path w="3031490" h="183514">
                  <a:moveTo>
                    <a:pt x="262175" y="137728"/>
                  </a:moveTo>
                  <a:lnTo>
                    <a:pt x="260880" y="135273"/>
                  </a:lnTo>
                  <a:lnTo>
                    <a:pt x="262175" y="135273"/>
                  </a:lnTo>
                  <a:lnTo>
                    <a:pt x="262175" y="137728"/>
                  </a:lnTo>
                  <a:close/>
                </a:path>
                <a:path w="3031490" h="183514">
                  <a:moveTo>
                    <a:pt x="261355" y="138162"/>
                  </a:moveTo>
                  <a:lnTo>
                    <a:pt x="251564" y="138162"/>
                  </a:lnTo>
                  <a:lnTo>
                    <a:pt x="257232" y="137199"/>
                  </a:lnTo>
                  <a:lnTo>
                    <a:pt x="259403" y="136052"/>
                  </a:lnTo>
                  <a:lnTo>
                    <a:pt x="259403" y="137728"/>
                  </a:lnTo>
                  <a:lnTo>
                    <a:pt x="262175" y="137728"/>
                  </a:lnTo>
                  <a:lnTo>
                    <a:pt x="261355" y="138162"/>
                  </a:lnTo>
                  <a:close/>
                </a:path>
                <a:path w="3031490" h="183514">
                  <a:moveTo>
                    <a:pt x="277015" y="81012"/>
                  </a:moveTo>
                  <a:lnTo>
                    <a:pt x="277015" y="53501"/>
                  </a:lnTo>
                  <a:lnTo>
                    <a:pt x="282549" y="50652"/>
                  </a:lnTo>
                  <a:lnTo>
                    <a:pt x="287988" y="48836"/>
                  </a:lnTo>
                  <a:lnTo>
                    <a:pt x="301666" y="45729"/>
                  </a:lnTo>
                  <a:lnTo>
                    <a:pt x="307905" y="44955"/>
                  </a:lnTo>
                  <a:lnTo>
                    <a:pt x="313553" y="44955"/>
                  </a:lnTo>
                  <a:lnTo>
                    <a:pt x="331398" y="47499"/>
                  </a:lnTo>
                  <a:lnTo>
                    <a:pt x="331787" y="47731"/>
                  </a:lnTo>
                  <a:lnTo>
                    <a:pt x="308114" y="47731"/>
                  </a:lnTo>
                  <a:lnTo>
                    <a:pt x="302085" y="48484"/>
                  </a:lnTo>
                  <a:lnTo>
                    <a:pt x="288836" y="51492"/>
                  </a:lnTo>
                  <a:lnTo>
                    <a:pt x="283616" y="53228"/>
                  </a:lnTo>
                  <a:lnTo>
                    <a:pt x="279922" y="55130"/>
                  </a:lnTo>
                  <a:lnTo>
                    <a:pt x="279796" y="72658"/>
                  </a:lnTo>
                  <a:lnTo>
                    <a:pt x="278263" y="73533"/>
                  </a:lnTo>
                  <a:lnTo>
                    <a:pt x="279796" y="75850"/>
                  </a:lnTo>
                  <a:lnTo>
                    <a:pt x="285383" y="75850"/>
                  </a:lnTo>
                  <a:lnTo>
                    <a:pt x="281245" y="78217"/>
                  </a:lnTo>
                  <a:lnTo>
                    <a:pt x="277015" y="81012"/>
                  </a:lnTo>
                  <a:close/>
                </a:path>
                <a:path w="3031490" h="183514">
                  <a:moveTo>
                    <a:pt x="281063" y="57664"/>
                  </a:moveTo>
                  <a:lnTo>
                    <a:pt x="308114" y="47731"/>
                  </a:lnTo>
                  <a:lnTo>
                    <a:pt x="313553" y="47731"/>
                  </a:lnTo>
                  <a:lnTo>
                    <a:pt x="330182" y="50101"/>
                  </a:lnTo>
                  <a:lnTo>
                    <a:pt x="330862" y="50509"/>
                  </a:lnTo>
                  <a:lnTo>
                    <a:pt x="308324" y="50509"/>
                  </a:lnTo>
                  <a:lnTo>
                    <a:pt x="302494" y="51237"/>
                  </a:lnTo>
                  <a:lnTo>
                    <a:pt x="289674" y="54148"/>
                  </a:lnTo>
                  <a:lnTo>
                    <a:pt x="286514" y="55195"/>
                  </a:lnTo>
                  <a:lnTo>
                    <a:pt x="282568" y="55195"/>
                  </a:lnTo>
                  <a:lnTo>
                    <a:pt x="282568" y="56889"/>
                  </a:lnTo>
                  <a:lnTo>
                    <a:pt x="281063" y="57664"/>
                  </a:lnTo>
                  <a:close/>
                </a:path>
                <a:path w="3031490" h="183514">
                  <a:moveTo>
                    <a:pt x="354339" y="138769"/>
                  </a:moveTo>
                  <a:lnTo>
                    <a:pt x="351567" y="138769"/>
                  </a:lnTo>
                  <a:lnTo>
                    <a:pt x="351485" y="85081"/>
                  </a:lnTo>
                  <a:lnTo>
                    <a:pt x="349190" y="69064"/>
                  </a:lnTo>
                  <a:lnTo>
                    <a:pt x="342061" y="57212"/>
                  </a:lnTo>
                  <a:lnTo>
                    <a:pt x="330182" y="50101"/>
                  </a:lnTo>
                  <a:lnTo>
                    <a:pt x="313553" y="47731"/>
                  </a:lnTo>
                  <a:lnTo>
                    <a:pt x="331787" y="47731"/>
                  </a:lnTo>
                  <a:lnTo>
                    <a:pt x="344144" y="55130"/>
                  </a:lnTo>
                  <a:lnTo>
                    <a:pt x="351790" y="67850"/>
                  </a:lnTo>
                  <a:lnTo>
                    <a:pt x="354257" y="85081"/>
                  </a:lnTo>
                  <a:lnTo>
                    <a:pt x="354339" y="138769"/>
                  </a:lnTo>
                  <a:close/>
                </a:path>
                <a:path w="3031490" h="183514">
                  <a:moveTo>
                    <a:pt x="282568" y="71078"/>
                  </a:moveTo>
                  <a:lnTo>
                    <a:pt x="282568" y="56889"/>
                  </a:lnTo>
                  <a:lnTo>
                    <a:pt x="284673" y="55805"/>
                  </a:lnTo>
                  <a:lnTo>
                    <a:pt x="289674" y="54148"/>
                  </a:lnTo>
                  <a:lnTo>
                    <a:pt x="302494" y="51237"/>
                  </a:lnTo>
                  <a:lnTo>
                    <a:pt x="308324" y="50509"/>
                  </a:lnTo>
                  <a:lnTo>
                    <a:pt x="313553" y="50509"/>
                  </a:lnTo>
                  <a:lnTo>
                    <a:pt x="328967" y="52705"/>
                  </a:lnTo>
                  <a:lnTo>
                    <a:pt x="339978" y="59296"/>
                  </a:lnTo>
                  <a:lnTo>
                    <a:pt x="342575" y="63613"/>
                  </a:lnTo>
                  <a:lnTo>
                    <a:pt x="309991" y="63613"/>
                  </a:lnTo>
                  <a:lnTo>
                    <a:pt x="301739" y="64233"/>
                  </a:lnTo>
                  <a:lnTo>
                    <a:pt x="293702" y="66093"/>
                  </a:lnTo>
                  <a:lnTo>
                    <a:pt x="285876" y="69193"/>
                  </a:lnTo>
                  <a:lnTo>
                    <a:pt x="282568" y="71078"/>
                  </a:lnTo>
                  <a:close/>
                </a:path>
                <a:path w="3031490" h="183514">
                  <a:moveTo>
                    <a:pt x="351567" y="138769"/>
                  </a:moveTo>
                  <a:lnTo>
                    <a:pt x="348786" y="138769"/>
                  </a:lnTo>
                  <a:lnTo>
                    <a:pt x="348703" y="85081"/>
                  </a:lnTo>
                  <a:lnTo>
                    <a:pt x="346584" y="70279"/>
                  </a:lnTo>
                  <a:lnTo>
                    <a:pt x="339978" y="59296"/>
                  </a:lnTo>
                  <a:lnTo>
                    <a:pt x="328967" y="52705"/>
                  </a:lnTo>
                  <a:lnTo>
                    <a:pt x="313553" y="50509"/>
                  </a:lnTo>
                  <a:lnTo>
                    <a:pt x="330862" y="50509"/>
                  </a:lnTo>
                  <a:lnTo>
                    <a:pt x="342061" y="57212"/>
                  </a:lnTo>
                  <a:lnTo>
                    <a:pt x="349190" y="69064"/>
                  </a:lnTo>
                  <a:lnTo>
                    <a:pt x="351485" y="85081"/>
                  </a:lnTo>
                  <a:lnTo>
                    <a:pt x="351567" y="138769"/>
                  </a:lnTo>
                  <a:close/>
                </a:path>
                <a:path w="3031490" h="183514">
                  <a:moveTo>
                    <a:pt x="279796" y="72658"/>
                  </a:moveTo>
                  <a:lnTo>
                    <a:pt x="279796" y="55195"/>
                  </a:lnTo>
                  <a:lnTo>
                    <a:pt x="281063" y="57664"/>
                  </a:lnTo>
                  <a:lnTo>
                    <a:pt x="282568" y="57664"/>
                  </a:lnTo>
                  <a:lnTo>
                    <a:pt x="282568" y="71078"/>
                  </a:lnTo>
                  <a:lnTo>
                    <a:pt x="279796" y="72658"/>
                  </a:lnTo>
                  <a:close/>
                </a:path>
                <a:path w="3031490" h="183514">
                  <a:moveTo>
                    <a:pt x="282568" y="56889"/>
                  </a:moveTo>
                  <a:lnTo>
                    <a:pt x="282568" y="55195"/>
                  </a:lnTo>
                  <a:lnTo>
                    <a:pt x="286514" y="55195"/>
                  </a:lnTo>
                  <a:lnTo>
                    <a:pt x="284673" y="55805"/>
                  </a:lnTo>
                  <a:lnTo>
                    <a:pt x="282568" y="56889"/>
                  </a:lnTo>
                  <a:close/>
                </a:path>
                <a:path w="3031490" h="183514">
                  <a:moveTo>
                    <a:pt x="282568" y="57664"/>
                  </a:moveTo>
                  <a:lnTo>
                    <a:pt x="281063" y="57664"/>
                  </a:lnTo>
                  <a:lnTo>
                    <a:pt x="282568" y="56889"/>
                  </a:lnTo>
                  <a:lnTo>
                    <a:pt x="282568" y="57664"/>
                  </a:lnTo>
                  <a:close/>
                </a:path>
                <a:path w="3031490" h="183514">
                  <a:moveTo>
                    <a:pt x="282568" y="74269"/>
                  </a:moveTo>
                  <a:lnTo>
                    <a:pt x="282568" y="71078"/>
                  </a:lnTo>
                  <a:lnTo>
                    <a:pt x="285941" y="69167"/>
                  </a:lnTo>
                  <a:lnTo>
                    <a:pt x="293702" y="66093"/>
                  </a:lnTo>
                  <a:lnTo>
                    <a:pt x="301739" y="64233"/>
                  </a:lnTo>
                  <a:lnTo>
                    <a:pt x="309991" y="63613"/>
                  </a:lnTo>
                  <a:lnTo>
                    <a:pt x="318117" y="64698"/>
                  </a:lnTo>
                  <a:lnTo>
                    <a:pt x="321136" y="66391"/>
                  </a:lnTo>
                  <a:lnTo>
                    <a:pt x="309991" y="66391"/>
                  </a:lnTo>
                  <a:lnTo>
                    <a:pt x="302151" y="66982"/>
                  </a:lnTo>
                  <a:lnTo>
                    <a:pt x="294504" y="68755"/>
                  </a:lnTo>
                  <a:lnTo>
                    <a:pt x="287052" y="71711"/>
                  </a:lnTo>
                  <a:lnTo>
                    <a:pt x="282568" y="74269"/>
                  </a:lnTo>
                  <a:close/>
                </a:path>
                <a:path w="3031490" h="183514">
                  <a:moveTo>
                    <a:pt x="298799" y="138162"/>
                  </a:moveTo>
                  <a:lnTo>
                    <a:pt x="290941" y="138162"/>
                  </a:lnTo>
                  <a:lnTo>
                    <a:pt x="284807" y="135984"/>
                  </a:lnTo>
                  <a:lnTo>
                    <a:pt x="276005" y="127285"/>
                  </a:lnTo>
                  <a:lnTo>
                    <a:pt x="273834" y="121498"/>
                  </a:lnTo>
                  <a:lnTo>
                    <a:pt x="273821" y="113943"/>
                  </a:lnTo>
                  <a:lnTo>
                    <a:pt x="275568" y="103558"/>
                  </a:lnTo>
                  <a:lnTo>
                    <a:pt x="280857" y="95549"/>
                  </a:lnTo>
                  <a:lnTo>
                    <a:pt x="289674" y="90008"/>
                  </a:lnTo>
                  <a:lnTo>
                    <a:pt x="302018" y="86935"/>
                  </a:lnTo>
                  <a:lnTo>
                    <a:pt x="328564" y="83402"/>
                  </a:lnTo>
                  <a:lnTo>
                    <a:pt x="328564" y="80971"/>
                  </a:lnTo>
                  <a:lnTo>
                    <a:pt x="327404" y="73377"/>
                  </a:lnTo>
                  <a:lnTo>
                    <a:pt x="323921" y="67952"/>
                  </a:lnTo>
                  <a:lnTo>
                    <a:pt x="318117" y="64698"/>
                  </a:lnTo>
                  <a:lnTo>
                    <a:pt x="309991" y="63613"/>
                  </a:lnTo>
                  <a:lnTo>
                    <a:pt x="342575" y="63613"/>
                  </a:lnTo>
                  <a:lnTo>
                    <a:pt x="346584" y="70279"/>
                  </a:lnTo>
                  <a:lnTo>
                    <a:pt x="348703" y="85081"/>
                  </a:lnTo>
                  <a:lnTo>
                    <a:pt x="348786" y="93520"/>
                  </a:lnTo>
                  <a:lnTo>
                    <a:pt x="328564" y="93520"/>
                  </a:lnTo>
                  <a:lnTo>
                    <a:pt x="298770" y="97374"/>
                  </a:lnTo>
                  <a:lnTo>
                    <a:pt x="293503" y="102313"/>
                  </a:lnTo>
                  <a:lnTo>
                    <a:pt x="293612" y="115015"/>
                  </a:lnTo>
                  <a:lnTo>
                    <a:pt x="294894" y="118003"/>
                  </a:lnTo>
                  <a:lnTo>
                    <a:pt x="300361" y="123034"/>
                  </a:lnTo>
                  <a:lnTo>
                    <a:pt x="303923" y="124276"/>
                  </a:lnTo>
                  <a:lnTo>
                    <a:pt x="323073" y="124276"/>
                  </a:lnTo>
                  <a:lnTo>
                    <a:pt x="322887" y="124585"/>
                  </a:lnTo>
                  <a:lnTo>
                    <a:pt x="318333" y="130525"/>
                  </a:lnTo>
                  <a:lnTo>
                    <a:pt x="312801" y="134767"/>
                  </a:lnTo>
                  <a:lnTo>
                    <a:pt x="306289" y="137313"/>
                  </a:lnTo>
                  <a:lnTo>
                    <a:pt x="298799" y="138162"/>
                  </a:lnTo>
                  <a:close/>
                </a:path>
                <a:path w="3031490" h="183514">
                  <a:moveTo>
                    <a:pt x="285383" y="75850"/>
                  </a:moveTo>
                  <a:lnTo>
                    <a:pt x="282568" y="75850"/>
                  </a:lnTo>
                  <a:lnTo>
                    <a:pt x="282637" y="74230"/>
                  </a:lnTo>
                  <a:lnTo>
                    <a:pt x="287052" y="71711"/>
                  </a:lnTo>
                  <a:lnTo>
                    <a:pt x="294504" y="68755"/>
                  </a:lnTo>
                  <a:lnTo>
                    <a:pt x="302151" y="66982"/>
                  </a:lnTo>
                  <a:lnTo>
                    <a:pt x="309991" y="66391"/>
                  </a:lnTo>
                  <a:lnTo>
                    <a:pt x="320525" y="66391"/>
                  </a:lnTo>
                  <a:lnTo>
                    <a:pt x="323535" y="69167"/>
                  </a:lnTo>
                  <a:lnTo>
                    <a:pt x="309991" y="69167"/>
                  </a:lnTo>
                  <a:lnTo>
                    <a:pt x="302557" y="69730"/>
                  </a:lnTo>
                  <a:lnTo>
                    <a:pt x="295302" y="71417"/>
                  </a:lnTo>
                  <a:lnTo>
                    <a:pt x="288155" y="74269"/>
                  </a:lnTo>
                  <a:lnTo>
                    <a:pt x="285383" y="75850"/>
                  </a:lnTo>
                  <a:close/>
                </a:path>
                <a:path w="3031490" h="183514">
                  <a:moveTo>
                    <a:pt x="298799" y="140939"/>
                  </a:moveTo>
                  <a:lnTo>
                    <a:pt x="290179" y="140939"/>
                  </a:lnTo>
                  <a:lnTo>
                    <a:pt x="283397" y="138494"/>
                  </a:lnTo>
                  <a:lnTo>
                    <a:pt x="273500" y="128717"/>
                  </a:lnTo>
                  <a:lnTo>
                    <a:pt x="271025" y="122195"/>
                  </a:lnTo>
                  <a:lnTo>
                    <a:pt x="271039" y="113943"/>
                  </a:lnTo>
                  <a:lnTo>
                    <a:pt x="301666" y="84181"/>
                  </a:lnTo>
                  <a:lnTo>
                    <a:pt x="325793" y="80971"/>
                  </a:lnTo>
                  <a:lnTo>
                    <a:pt x="325793" y="71250"/>
                  </a:lnTo>
                  <a:lnTo>
                    <a:pt x="320525" y="66391"/>
                  </a:lnTo>
                  <a:lnTo>
                    <a:pt x="321136" y="66391"/>
                  </a:lnTo>
                  <a:lnTo>
                    <a:pt x="323921" y="67952"/>
                  </a:lnTo>
                  <a:lnTo>
                    <a:pt x="327404" y="73377"/>
                  </a:lnTo>
                  <a:lnTo>
                    <a:pt x="328564" y="80971"/>
                  </a:lnTo>
                  <a:lnTo>
                    <a:pt x="328564" y="83402"/>
                  </a:lnTo>
                  <a:lnTo>
                    <a:pt x="302018" y="86935"/>
                  </a:lnTo>
                  <a:lnTo>
                    <a:pt x="289674" y="90008"/>
                  </a:lnTo>
                  <a:lnTo>
                    <a:pt x="280857" y="95549"/>
                  </a:lnTo>
                  <a:lnTo>
                    <a:pt x="275568" y="103558"/>
                  </a:lnTo>
                  <a:lnTo>
                    <a:pt x="273821" y="113943"/>
                  </a:lnTo>
                  <a:lnTo>
                    <a:pt x="273834" y="121498"/>
                  </a:lnTo>
                  <a:lnTo>
                    <a:pt x="276005" y="127285"/>
                  </a:lnTo>
                  <a:lnTo>
                    <a:pt x="284828" y="135992"/>
                  </a:lnTo>
                  <a:lnTo>
                    <a:pt x="290941" y="138162"/>
                  </a:lnTo>
                  <a:lnTo>
                    <a:pt x="311741" y="138162"/>
                  </a:lnTo>
                  <a:lnTo>
                    <a:pt x="307027" y="140006"/>
                  </a:lnTo>
                  <a:lnTo>
                    <a:pt x="298799" y="140939"/>
                  </a:lnTo>
                  <a:close/>
                </a:path>
                <a:path w="3031490" h="183514">
                  <a:moveTo>
                    <a:pt x="323011" y="78538"/>
                  </a:moveTo>
                  <a:lnTo>
                    <a:pt x="323011" y="73102"/>
                  </a:lnTo>
                  <a:lnTo>
                    <a:pt x="318677" y="69167"/>
                  </a:lnTo>
                  <a:lnTo>
                    <a:pt x="323535" y="69167"/>
                  </a:lnTo>
                  <a:lnTo>
                    <a:pt x="325793" y="71250"/>
                  </a:lnTo>
                  <a:lnTo>
                    <a:pt x="325793" y="78217"/>
                  </a:lnTo>
                  <a:lnTo>
                    <a:pt x="325421" y="78217"/>
                  </a:lnTo>
                  <a:lnTo>
                    <a:pt x="323011" y="78538"/>
                  </a:lnTo>
                  <a:close/>
                </a:path>
                <a:path w="3031490" h="183514">
                  <a:moveTo>
                    <a:pt x="279796" y="75850"/>
                  </a:moveTo>
                  <a:lnTo>
                    <a:pt x="279796" y="72658"/>
                  </a:lnTo>
                  <a:lnTo>
                    <a:pt x="282568" y="71078"/>
                  </a:lnTo>
                  <a:lnTo>
                    <a:pt x="282568" y="74269"/>
                  </a:lnTo>
                  <a:lnTo>
                    <a:pt x="279796" y="75850"/>
                  </a:lnTo>
                  <a:close/>
                </a:path>
                <a:path w="3031490" h="183514">
                  <a:moveTo>
                    <a:pt x="279796" y="75850"/>
                  </a:moveTo>
                  <a:lnTo>
                    <a:pt x="278263" y="73533"/>
                  </a:lnTo>
                  <a:lnTo>
                    <a:pt x="279796" y="72658"/>
                  </a:lnTo>
                  <a:lnTo>
                    <a:pt x="279796" y="75850"/>
                  </a:lnTo>
                  <a:close/>
                </a:path>
                <a:path w="3031490" h="183514">
                  <a:moveTo>
                    <a:pt x="282568" y="75850"/>
                  </a:moveTo>
                  <a:lnTo>
                    <a:pt x="279796" y="75850"/>
                  </a:lnTo>
                  <a:lnTo>
                    <a:pt x="282568" y="74269"/>
                  </a:lnTo>
                  <a:lnTo>
                    <a:pt x="282568" y="75850"/>
                  </a:lnTo>
                  <a:close/>
                </a:path>
                <a:path w="3031490" h="183514">
                  <a:moveTo>
                    <a:pt x="325793" y="80971"/>
                  </a:moveTo>
                  <a:lnTo>
                    <a:pt x="323011" y="80971"/>
                  </a:lnTo>
                  <a:lnTo>
                    <a:pt x="323011" y="78538"/>
                  </a:lnTo>
                  <a:lnTo>
                    <a:pt x="325421" y="78217"/>
                  </a:lnTo>
                  <a:lnTo>
                    <a:pt x="325793" y="80971"/>
                  </a:lnTo>
                  <a:close/>
                </a:path>
                <a:path w="3031490" h="183514">
                  <a:moveTo>
                    <a:pt x="325793" y="80971"/>
                  </a:moveTo>
                  <a:lnTo>
                    <a:pt x="325421" y="78217"/>
                  </a:lnTo>
                  <a:lnTo>
                    <a:pt x="325793" y="78217"/>
                  </a:lnTo>
                  <a:lnTo>
                    <a:pt x="325793" y="80971"/>
                  </a:lnTo>
                  <a:close/>
                </a:path>
                <a:path w="3031490" h="183514">
                  <a:moveTo>
                    <a:pt x="298799" y="143716"/>
                  </a:moveTo>
                  <a:lnTo>
                    <a:pt x="289417" y="143716"/>
                  </a:lnTo>
                  <a:lnTo>
                    <a:pt x="281987" y="141004"/>
                  </a:lnTo>
                  <a:lnTo>
                    <a:pt x="270995" y="130148"/>
                  </a:lnTo>
                  <a:lnTo>
                    <a:pt x="268355" y="123235"/>
                  </a:lnTo>
                  <a:lnTo>
                    <a:pt x="268267" y="113943"/>
                  </a:lnTo>
                  <a:lnTo>
                    <a:pt x="270318" y="101385"/>
                  </a:lnTo>
                  <a:lnTo>
                    <a:pt x="276516" y="91733"/>
                  </a:lnTo>
                  <a:lnTo>
                    <a:pt x="286845" y="85081"/>
                  </a:lnTo>
                  <a:lnTo>
                    <a:pt x="301304" y="81428"/>
                  </a:lnTo>
                  <a:lnTo>
                    <a:pt x="323011" y="78538"/>
                  </a:lnTo>
                  <a:lnTo>
                    <a:pt x="323011" y="80971"/>
                  </a:lnTo>
                  <a:lnTo>
                    <a:pt x="325793" y="80971"/>
                  </a:lnTo>
                  <a:lnTo>
                    <a:pt x="288263" y="87544"/>
                  </a:lnTo>
                  <a:lnTo>
                    <a:pt x="271025" y="122195"/>
                  </a:lnTo>
                  <a:lnTo>
                    <a:pt x="273500" y="128717"/>
                  </a:lnTo>
                  <a:lnTo>
                    <a:pt x="283397" y="138494"/>
                  </a:lnTo>
                  <a:lnTo>
                    <a:pt x="290179" y="140939"/>
                  </a:lnTo>
                  <a:lnTo>
                    <a:pt x="312261" y="140939"/>
                  </a:lnTo>
                  <a:lnTo>
                    <a:pt x="307766" y="142698"/>
                  </a:lnTo>
                  <a:lnTo>
                    <a:pt x="298799" y="143716"/>
                  </a:lnTo>
                  <a:close/>
                </a:path>
                <a:path w="3031490" h="183514">
                  <a:moveTo>
                    <a:pt x="314315" y="124276"/>
                  </a:moveTo>
                  <a:lnTo>
                    <a:pt x="303923" y="124276"/>
                  </a:lnTo>
                  <a:lnTo>
                    <a:pt x="300361" y="123034"/>
                  </a:lnTo>
                  <a:lnTo>
                    <a:pt x="294894" y="118003"/>
                  </a:lnTo>
                  <a:lnTo>
                    <a:pt x="293612" y="115015"/>
                  </a:lnTo>
                  <a:lnTo>
                    <a:pt x="293503" y="102313"/>
                  </a:lnTo>
                  <a:lnTo>
                    <a:pt x="298770" y="97374"/>
                  </a:lnTo>
                  <a:lnTo>
                    <a:pt x="328564" y="93520"/>
                  </a:lnTo>
                  <a:lnTo>
                    <a:pt x="328564" y="96678"/>
                  </a:lnTo>
                  <a:lnTo>
                    <a:pt x="323011" y="96678"/>
                  </a:lnTo>
                  <a:lnTo>
                    <a:pt x="323011" y="97038"/>
                  </a:lnTo>
                  <a:lnTo>
                    <a:pt x="300742" y="99919"/>
                  </a:lnTo>
                  <a:lnTo>
                    <a:pt x="296284" y="103939"/>
                  </a:lnTo>
                  <a:lnTo>
                    <a:pt x="296321" y="114036"/>
                  </a:lnTo>
                  <a:lnTo>
                    <a:pt x="297370" y="116508"/>
                  </a:lnTo>
                  <a:lnTo>
                    <a:pt x="301704" y="120501"/>
                  </a:lnTo>
                  <a:lnTo>
                    <a:pt x="304647" y="121498"/>
                  </a:lnTo>
                  <a:lnTo>
                    <a:pt x="319826" y="121498"/>
                  </a:lnTo>
                  <a:lnTo>
                    <a:pt x="319192" y="122195"/>
                  </a:lnTo>
                  <a:lnTo>
                    <a:pt x="314315" y="124276"/>
                  </a:lnTo>
                  <a:close/>
                </a:path>
                <a:path w="3031490" h="183514">
                  <a:moveTo>
                    <a:pt x="323073" y="124276"/>
                  </a:moveTo>
                  <a:lnTo>
                    <a:pt x="314315" y="124276"/>
                  </a:lnTo>
                  <a:lnTo>
                    <a:pt x="319194" y="122193"/>
                  </a:lnTo>
                  <a:lnTo>
                    <a:pt x="326707" y="113943"/>
                  </a:lnTo>
                  <a:lnTo>
                    <a:pt x="328564" y="108822"/>
                  </a:lnTo>
                  <a:lnTo>
                    <a:pt x="328564" y="93520"/>
                  </a:lnTo>
                  <a:lnTo>
                    <a:pt x="348786" y="93520"/>
                  </a:lnTo>
                  <a:lnTo>
                    <a:pt x="348786" y="123235"/>
                  </a:lnTo>
                  <a:lnTo>
                    <a:pt x="323697" y="123235"/>
                  </a:lnTo>
                  <a:lnTo>
                    <a:pt x="323073" y="124276"/>
                  </a:lnTo>
                  <a:close/>
                </a:path>
                <a:path w="3031490" h="183514">
                  <a:moveTo>
                    <a:pt x="323011" y="97038"/>
                  </a:moveTo>
                  <a:lnTo>
                    <a:pt x="323011" y="96678"/>
                  </a:lnTo>
                  <a:lnTo>
                    <a:pt x="325793" y="96678"/>
                  </a:lnTo>
                  <a:lnTo>
                    <a:pt x="323011" y="97038"/>
                  </a:lnTo>
                  <a:close/>
                </a:path>
                <a:path w="3031490" h="183514">
                  <a:moveTo>
                    <a:pt x="323011" y="99838"/>
                  </a:moveTo>
                  <a:lnTo>
                    <a:pt x="323011" y="97038"/>
                  </a:lnTo>
                  <a:lnTo>
                    <a:pt x="325793" y="96678"/>
                  </a:lnTo>
                  <a:lnTo>
                    <a:pt x="325793" y="99478"/>
                  </a:lnTo>
                  <a:lnTo>
                    <a:pt x="323011" y="99838"/>
                  </a:lnTo>
                  <a:close/>
                </a:path>
                <a:path w="3031490" h="183514">
                  <a:moveTo>
                    <a:pt x="325793" y="99478"/>
                  </a:moveTo>
                  <a:lnTo>
                    <a:pt x="325793" y="96678"/>
                  </a:lnTo>
                  <a:lnTo>
                    <a:pt x="326145" y="99433"/>
                  </a:lnTo>
                  <a:lnTo>
                    <a:pt x="325793" y="99478"/>
                  </a:lnTo>
                  <a:close/>
                </a:path>
                <a:path w="3031490" h="183514">
                  <a:moveTo>
                    <a:pt x="319826" y="121498"/>
                  </a:moveTo>
                  <a:lnTo>
                    <a:pt x="313496" y="121498"/>
                  </a:lnTo>
                  <a:lnTo>
                    <a:pt x="317687" y="119720"/>
                  </a:lnTo>
                  <a:lnTo>
                    <a:pt x="324173" y="112603"/>
                  </a:lnTo>
                  <a:lnTo>
                    <a:pt x="325793" y="108105"/>
                  </a:lnTo>
                  <a:lnTo>
                    <a:pt x="325793" y="99478"/>
                  </a:lnTo>
                  <a:lnTo>
                    <a:pt x="326145" y="99433"/>
                  </a:lnTo>
                  <a:lnTo>
                    <a:pt x="325793" y="96678"/>
                  </a:lnTo>
                  <a:lnTo>
                    <a:pt x="328564" y="96678"/>
                  </a:lnTo>
                  <a:lnTo>
                    <a:pt x="328564" y="108822"/>
                  </a:lnTo>
                  <a:lnTo>
                    <a:pt x="326707" y="113943"/>
                  </a:lnTo>
                  <a:lnTo>
                    <a:pt x="319826" y="121498"/>
                  </a:lnTo>
                  <a:close/>
                </a:path>
                <a:path w="3031490" h="183514">
                  <a:moveTo>
                    <a:pt x="313496" y="121498"/>
                  </a:moveTo>
                  <a:lnTo>
                    <a:pt x="304647" y="121498"/>
                  </a:lnTo>
                  <a:lnTo>
                    <a:pt x="301704" y="120501"/>
                  </a:lnTo>
                  <a:lnTo>
                    <a:pt x="297370" y="116508"/>
                  </a:lnTo>
                  <a:lnTo>
                    <a:pt x="296321" y="114036"/>
                  </a:lnTo>
                  <a:lnTo>
                    <a:pt x="296284" y="103939"/>
                  </a:lnTo>
                  <a:lnTo>
                    <a:pt x="300742" y="99919"/>
                  </a:lnTo>
                  <a:lnTo>
                    <a:pt x="323011" y="97038"/>
                  </a:lnTo>
                  <a:lnTo>
                    <a:pt x="323011" y="99838"/>
                  </a:lnTo>
                  <a:lnTo>
                    <a:pt x="302694" y="102472"/>
                  </a:lnTo>
                  <a:lnTo>
                    <a:pt x="299056" y="105566"/>
                  </a:lnTo>
                  <a:lnTo>
                    <a:pt x="299056" y="113137"/>
                  </a:lnTo>
                  <a:lnTo>
                    <a:pt x="299847" y="115015"/>
                  </a:lnTo>
                  <a:lnTo>
                    <a:pt x="303056" y="117969"/>
                  </a:lnTo>
                  <a:lnTo>
                    <a:pt x="305361" y="118722"/>
                  </a:lnTo>
                  <a:lnTo>
                    <a:pt x="318597" y="118722"/>
                  </a:lnTo>
                  <a:lnTo>
                    <a:pt x="317687" y="119720"/>
                  </a:lnTo>
                  <a:lnTo>
                    <a:pt x="313496" y="121498"/>
                  </a:lnTo>
                  <a:close/>
                </a:path>
                <a:path w="3031490" h="183514">
                  <a:moveTo>
                    <a:pt x="318597" y="118722"/>
                  </a:moveTo>
                  <a:lnTo>
                    <a:pt x="312677" y="118722"/>
                  </a:lnTo>
                  <a:lnTo>
                    <a:pt x="316191" y="117246"/>
                  </a:lnTo>
                  <a:lnTo>
                    <a:pt x="321630" y="111264"/>
                  </a:lnTo>
                  <a:lnTo>
                    <a:pt x="323011" y="107388"/>
                  </a:lnTo>
                  <a:lnTo>
                    <a:pt x="323011" y="99838"/>
                  </a:lnTo>
                  <a:lnTo>
                    <a:pt x="325793" y="99478"/>
                  </a:lnTo>
                  <a:lnTo>
                    <a:pt x="325793" y="108105"/>
                  </a:lnTo>
                  <a:lnTo>
                    <a:pt x="324173" y="112603"/>
                  </a:lnTo>
                  <a:lnTo>
                    <a:pt x="318597" y="118722"/>
                  </a:lnTo>
                  <a:close/>
                </a:path>
                <a:path w="3031490" h="183514">
                  <a:moveTo>
                    <a:pt x="311741" y="138162"/>
                  </a:moveTo>
                  <a:lnTo>
                    <a:pt x="298799" y="138162"/>
                  </a:lnTo>
                  <a:lnTo>
                    <a:pt x="306289" y="137313"/>
                  </a:lnTo>
                  <a:lnTo>
                    <a:pt x="312801" y="134767"/>
                  </a:lnTo>
                  <a:lnTo>
                    <a:pt x="318333" y="130525"/>
                  </a:lnTo>
                  <a:lnTo>
                    <a:pt x="322887" y="124585"/>
                  </a:lnTo>
                  <a:lnTo>
                    <a:pt x="323697" y="123235"/>
                  </a:lnTo>
                  <a:lnTo>
                    <a:pt x="328393" y="123235"/>
                  </a:lnTo>
                  <a:lnTo>
                    <a:pt x="328393" y="126011"/>
                  </a:lnTo>
                  <a:lnTo>
                    <a:pt x="322840" y="126011"/>
                  </a:lnTo>
                  <a:lnTo>
                    <a:pt x="322840" y="129179"/>
                  </a:lnTo>
                  <a:lnTo>
                    <a:pt x="320261" y="132542"/>
                  </a:lnTo>
                  <a:lnTo>
                    <a:pt x="314180" y="137207"/>
                  </a:lnTo>
                  <a:lnTo>
                    <a:pt x="311741" y="138162"/>
                  </a:lnTo>
                  <a:close/>
                </a:path>
                <a:path w="3031490" h="183514">
                  <a:moveTo>
                    <a:pt x="348786" y="138769"/>
                  </a:moveTo>
                  <a:lnTo>
                    <a:pt x="328393" y="138769"/>
                  </a:lnTo>
                  <a:lnTo>
                    <a:pt x="328393" y="123235"/>
                  </a:lnTo>
                  <a:lnTo>
                    <a:pt x="348786" y="123235"/>
                  </a:lnTo>
                  <a:lnTo>
                    <a:pt x="348786" y="138769"/>
                  </a:lnTo>
                  <a:close/>
                </a:path>
                <a:path w="3031490" h="183514">
                  <a:moveTo>
                    <a:pt x="322840" y="129179"/>
                  </a:moveTo>
                  <a:lnTo>
                    <a:pt x="322840" y="126011"/>
                  </a:lnTo>
                  <a:lnTo>
                    <a:pt x="325269" y="126011"/>
                  </a:lnTo>
                  <a:lnTo>
                    <a:pt x="322840" y="129179"/>
                  </a:lnTo>
                  <a:close/>
                </a:path>
                <a:path w="3031490" h="183514">
                  <a:moveTo>
                    <a:pt x="322840" y="133715"/>
                  </a:moveTo>
                  <a:lnTo>
                    <a:pt x="322840" y="129179"/>
                  </a:lnTo>
                  <a:lnTo>
                    <a:pt x="325269" y="126011"/>
                  </a:lnTo>
                  <a:lnTo>
                    <a:pt x="325269" y="128789"/>
                  </a:lnTo>
                  <a:lnTo>
                    <a:pt x="325612" y="128789"/>
                  </a:lnTo>
                  <a:lnTo>
                    <a:pt x="325573" y="130148"/>
                  </a:lnTo>
                  <a:lnTo>
                    <a:pt x="322840" y="133715"/>
                  </a:lnTo>
                  <a:close/>
                </a:path>
                <a:path w="3031490" h="183514">
                  <a:moveTo>
                    <a:pt x="325612" y="128789"/>
                  </a:moveTo>
                  <a:lnTo>
                    <a:pt x="325269" y="128789"/>
                  </a:lnTo>
                  <a:lnTo>
                    <a:pt x="325269" y="126011"/>
                  </a:lnTo>
                  <a:lnTo>
                    <a:pt x="325612" y="126217"/>
                  </a:lnTo>
                  <a:lnTo>
                    <a:pt x="325612" y="128789"/>
                  </a:lnTo>
                  <a:close/>
                </a:path>
                <a:path w="3031490" h="183514">
                  <a:moveTo>
                    <a:pt x="325612" y="126217"/>
                  </a:moveTo>
                  <a:lnTo>
                    <a:pt x="325269" y="126011"/>
                  </a:lnTo>
                  <a:lnTo>
                    <a:pt x="325612" y="126011"/>
                  </a:lnTo>
                  <a:lnTo>
                    <a:pt x="325612" y="126217"/>
                  </a:lnTo>
                  <a:close/>
                </a:path>
                <a:path w="3031490" h="183514">
                  <a:moveTo>
                    <a:pt x="328393" y="138769"/>
                  </a:moveTo>
                  <a:lnTo>
                    <a:pt x="325612" y="138769"/>
                  </a:lnTo>
                  <a:lnTo>
                    <a:pt x="325612" y="130098"/>
                  </a:lnTo>
                  <a:lnTo>
                    <a:pt x="327650" y="127438"/>
                  </a:lnTo>
                  <a:lnTo>
                    <a:pt x="325612" y="126217"/>
                  </a:lnTo>
                  <a:lnTo>
                    <a:pt x="325612" y="126011"/>
                  </a:lnTo>
                  <a:lnTo>
                    <a:pt x="328393" y="126011"/>
                  </a:lnTo>
                  <a:lnTo>
                    <a:pt x="328393" y="138769"/>
                  </a:lnTo>
                  <a:close/>
                </a:path>
                <a:path w="3031490" h="183514">
                  <a:moveTo>
                    <a:pt x="325612" y="130098"/>
                  </a:moveTo>
                  <a:lnTo>
                    <a:pt x="325612" y="126217"/>
                  </a:lnTo>
                  <a:lnTo>
                    <a:pt x="327650" y="127438"/>
                  </a:lnTo>
                  <a:lnTo>
                    <a:pt x="325612" y="130098"/>
                  </a:lnTo>
                  <a:close/>
                </a:path>
                <a:path w="3031490" h="183514">
                  <a:moveTo>
                    <a:pt x="312261" y="140939"/>
                  </a:moveTo>
                  <a:lnTo>
                    <a:pt x="298799" y="140939"/>
                  </a:lnTo>
                  <a:lnTo>
                    <a:pt x="307027" y="140006"/>
                  </a:lnTo>
                  <a:lnTo>
                    <a:pt x="314180" y="137207"/>
                  </a:lnTo>
                  <a:lnTo>
                    <a:pt x="320261" y="132542"/>
                  </a:lnTo>
                  <a:lnTo>
                    <a:pt x="322840" y="129179"/>
                  </a:lnTo>
                  <a:lnTo>
                    <a:pt x="322840" y="133715"/>
                  </a:lnTo>
                  <a:lnTo>
                    <a:pt x="322192" y="134560"/>
                  </a:lnTo>
                  <a:lnTo>
                    <a:pt x="315564" y="139646"/>
                  </a:lnTo>
                  <a:lnTo>
                    <a:pt x="312261" y="140939"/>
                  </a:lnTo>
                  <a:close/>
                </a:path>
                <a:path w="3031490" h="183514">
                  <a:moveTo>
                    <a:pt x="354339" y="141547"/>
                  </a:moveTo>
                  <a:lnTo>
                    <a:pt x="322840" y="141547"/>
                  </a:lnTo>
                  <a:lnTo>
                    <a:pt x="322840" y="133715"/>
                  </a:lnTo>
                  <a:lnTo>
                    <a:pt x="325612" y="130098"/>
                  </a:lnTo>
                  <a:lnTo>
                    <a:pt x="325612" y="138769"/>
                  </a:lnTo>
                  <a:lnTo>
                    <a:pt x="354339" y="138769"/>
                  </a:lnTo>
                  <a:lnTo>
                    <a:pt x="354339" y="141547"/>
                  </a:lnTo>
                  <a:close/>
                </a:path>
                <a:path w="3031490" h="183514">
                  <a:moveTo>
                    <a:pt x="403459" y="141547"/>
                  </a:moveTo>
                  <a:lnTo>
                    <a:pt x="370484" y="141547"/>
                  </a:lnTo>
                  <a:lnTo>
                    <a:pt x="370484" y="4426"/>
                  </a:lnTo>
                  <a:lnTo>
                    <a:pt x="403459" y="4426"/>
                  </a:lnTo>
                  <a:lnTo>
                    <a:pt x="403459" y="141547"/>
                  </a:lnTo>
                  <a:close/>
                </a:path>
                <a:path w="3031490" h="183514">
                  <a:moveTo>
                    <a:pt x="538229" y="141547"/>
                  </a:moveTo>
                  <a:lnTo>
                    <a:pt x="502491" y="141547"/>
                  </a:lnTo>
                  <a:lnTo>
                    <a:pt x="458247" y="11542"/>
                  </a:lnTo>
                  <a:lnTo>
                    <a:pt x="494395" y="11542"/>
                  </a:lnTo>
                  <a:lnTo>
                    <a:pt x="494958" y="13424"/>
                  </a:lnTo>
                  <a:lnTo>
                    <a:pt x="464762" y="13424"/>
                  </a:lnTo>
                  <a:lnTo>
                    <a:pt x="462133" y="14319"/>
                  </a:lnTo>
                  <a:lnTo>
                    <a:pt x="462133" y="17096"/>
                  </a:lnTo>
                  <a:lnTo>
                    <a:pt x="463078" y="17096"/>
                  </a:lnTo>
                  <a:lnTo>
                    <a:pt x="504482" y="138769"/>
                  </a:lnTo>
                  <a:lnTo>
                    <a:pt x="539185" y="138769"/>
                  </a:lnTo>
                  <a:lnTo>
                    <a:pt x="538229" y="141547"/>
                  </a:lnTo>
                  <a:close/>
                </a:path>
                <a:path w="3031490" h="183514">
                  <a:moveTo>
                    <a:pt x="522521" y="105671"/>
                  </a:moveTo>
                  <a:lnTo>
                    <a:pt x="522362" y="104923"/>
                  </a:lnTo>
                  <a:lnTo>
                    <a:pt x="521085" y="100657"/>
                  </a:lnTo>
                  <a:lnTo>
                    <a:pt x="547716" y="11542"/>
                  </a:lnTo>
                  <a:lnTo>
                    <a:pt x="583006" y="11542"/>
                  </a:lnTo>
                  <a:lnTo>
                    <a:pt x="582361" y="13415"/>
                  </a:lnTo>
                  <a:lnTo>
                    <a:pt x="576487" y="13424"/>
                  </a:lnTo>
                  <a:lnTo>
                    <a:pt x="576179" y="14319"/>
                  </a:lnTo>
                  <a:lnTo>
                    <a:pt x="549783" y="14319"/>
                  </a:lnTo>
                  <a:lnTo>
                    <a:pt x="522608" y="105257"/>
                  </a:lnTo>
                  <a:lnTo>
                    <a:pt x="522521" y="105671"/>
                  </a:lnTo>
                  <a:close/>
                </a:path>
                <a:path w="3031490" h="183514">
                  <a:moveTo>
                    <a:pt x="536247" y="138769"/>
                  </a:moveTo>
                  <a:lnTo>
                    <a:pt x="533649" y="137875"/>
                  </a:lnTo>
                  <a:lnTo>
                    <a:pt x="576491" y="13415"/>
                  </a:lnTo>
                  <a:lnTo>
                    <a:pt x="579120" y="14319"/>
                  </a:lnTo>
                  <a:lnTo>
                    <a:pt x="537204" y="135992"/>
                  </a:lnTo>
                  <a:lnTo>
                    <a:pt x="536247" y="135992"/>
                  </a:lnTo>
                  <a:lnTo>
                    <a:pt x="536247" y="138769"/>
                  </a:lnTo>
                  <a:close/>
                </a:path>
                <a:path w="3031490" h="183514">
                  <a:moveTo>
                    <a:pt x="581094" y="17096"/>
                  </a:moveTo>
                  <a:lnTo>
                    <a:pt x="579120" y="17096"/>
                  </a:lnTo>
                  <a:lnTo>
                    <a:pt x="579120" y="14319"/>
                  </a:lnTo>
                  <a:lnTo>
                    <a:pt x="576491" y="13415"/>
                  </a:lnTo>
                  <a:lnTo>
                    <a:pt x="582361" y="13415"/>
                  </a:lnTo>
                  <a:lnTo>
                    <a:pt x="581094" y="17096"/>
                  </a:lnTo>
                  <a:close/>
                </a:path>
                <a:path w="3031490" h="183514">
                  <a:moveTo>
                    <a:pt x="504482" y="138769"/>
                  </a:moveTo>
                  <a:lnTo>
                    <a:pt x="462133" y="14319"/>
                  </a:lnTo>
                  <a:lnTo>
                    <a:pt x="464762" y="13424"/>
                  </a:lnTo>
                  <a:lnTo>
                    <a:pt x="506470" y="135992"/>
                  </a:lnTo>
                  <a:lnTo>
                    <a:pt x="504482" y="135992"/>
                  </a:lnTo>
                  <a:lnTo>
                    <a:pt x="504482" y="138769"/>
                  </a:lnTo>
                  <a:close/>
                </a:path>
                <a:path w="3031490" h="183514">
                  <a:moveTo>
                    <a:pt x="536247" y="138769"/>
                  </a:moveTo>
                  <a:lnTo>
                    <a:pt x="504482" y="138769"/>
                  </a:lnTo>
                  <a:lnTo>
                    <a:pt x="507111" y="137875"/>
                  </a:lnTo>
                  <a:lnTo>
                    <a:pt x="464762" y="13424"/>
                  </a:lnTo>
                  <a:lnTo>
                    <a:pt x="494958" y="13424"/>
                  </a:lnTo>
                  <a:lnTo>
                    <a:pt x="495226" y="14319"/>
                  </a:lnTo>
                  <a:lnTo>
                    <a:pt x="492328" y="14319"/>
                  </a:lnTo>
                  <a:lnTo>
                    <a:pt x="489677" y="15114"/>
                  </a:lnTo>
                  <a:lnTo>
                    <a:pt x="516950" y="106224"/>
                  </a:lnTo>
                  <a:lnTo>
                    <a:pt x="517750" y="110169"/>
                  </a:lnTo>
                  <a:lnTo>
                    <a:pt x="518236" y="116118"/>
                  </a:lnTo>
                  <a:lnTo>
                    <a:pt x="541110" y="116118"/>
                  </a:lnTo>
                  <a:lnTo>
                    <a:pt x="533651" y="137770"/>
                  </a:lnTo>
                  <a:lnTo>
                    <a:pt x="536247" y="138769"/>
                  </a:lnTo>
                  <a:close/>
                </a:path>
                <a:path w="3031490" h="183514">
                  <a:moveTo>
                    <a:pt x="463078" y="17096"/>
                  </a:moveTo>
                  <a:lnTo>
                    <a:pt x="462133" y="17096"/>
                  </a:lnTo>
                  <a:lnTo>
                    <a:pt x="462133" y="14319"/>
                  </a:lnTo>
                  <a:lnTo>
                    <a:pt x="463078" y="17096"/>
                  </a:lnTo>
                  <a:close/>
                </a:path>
                <a:path w="3031490" h="183514">
                  <a:moveTo>
                    <a:pt x="523817" y="116118"/>
                  </a:moveTo>
                  <a:lnTo>
                    <a:pt x="518236" y="116118"/>
                  </a:lnTo>
                  <a:lnTo>
                    <a:pt x="517750" y="110169"/>
                  </a:lnTo>
                  <a:lnTo>
                    <a:pt x="516950" y="106224"/>
                  </a:lnTo>
                  <a:lnTo>
                    <a:pt x="489677" y="15114"/>
                  </a:lnTo>
                  <a:lnTo>
                    <a:pt x="492328" y="14319"/>
                  </a:lnTo>
                  <a:lnTo>
                    <a:pt x="492328" y="17096"/>
                  </a:lnTo>
                  <a:lnTo>
                    <a:pt x="493160" y="17096"/>
                  </a:lnTo>
                  <a:lnTo>
                    <a:pt x="519558" y="105257"/>
                  </a:lnTo>
                  <a:lnTo>
                    <a:pt x="519536" y="106362"/>
                  </a:lnTo>
                  <a:lnTo>
                    <a:pt x="518979" y="109004"/>
                  </a:lnTo>
                  <a:lnTo>
                    <a:pt x="518550" y="113053"/>
                  </a:lnTo>
                  <a:lnTo>
                    <a:pt x="520793" y="113287"/>
                  </a:lnTo>
                  <a:lnTo>
                    <a:pt x="524108" y="113341"/>
                  </a:lnTo>
                  <a:lnTo>
                    <a:pt x="523817" y="116118"/>
                  </a:lnTo>
                  <a:close/>
                </a:path>
                <a:path w="3031490" h="183514">
                  <a:moveTo>
                    <a:pt x="493160" y="17096"/>
                  </a:moveTo>
                  <a:lnTo>
                    <a:pt x="492328" y="17096"/>
                  </a:lnTo>
                  <a:lnTo>
                    <a:pt x="492328" y="14319"/>
                  </a:lnTo>
                  <a:lnTo>
                    <a:pt x="493160" y="17096"/>
                  </a:lnTo>
                  <a:close/>
                </a:path>
                <a:path w="3031490" h="183514">
                  <a:moveTo>
                    <a:pt x="519679" y="105687"/>
                  </a:moveTo>
                  <a:lnTo>
                    <a:pt x="518201" y="100657"/>
                  </a:lnTo>
                  <a:lnTo>
                    <a:pt x="492328" y="14319"/>
                  </a:lnTo>
                  <a:lnTo>
                    <a:pt x="495226" y="14319"/>
                  </a:lnTo>
                  <a:lnTo>
                    <a:pt x="521085" y="100657"/>
                  </a:lnTo>
                  <a:lnTo>
                    <a:pt x="519912" y="104581"/>
                  </a:lnTo>
                  <a:lnTo>
                    <a:pt x="519679" y="105687"/>
                  </a:lnTo>
                  <a:close/>
                </a:path>
                <a:path w="3031490" h="183514">
                  <a:moveTo>
                    <a:pt x="524108" y="113341"/>
                  </a:moveTo>
                  <a:lnTo>
                    <a:pt x="521312" y="113341"/>
                  </a:lnTo>
                  <a:lnTo>
                    <a:pt x="523560" y="113117"/>
                  </a:lnTo>
                  <a:lnTo>
                    <a:pt x="523303" y="109927"/>
                  </a:lnTo>
                  <a:lnTo>
                    <a:pt x="523188" y="109004"/>
                  </a:lnTo>
                  <a:lnTo>
                    <a:pt x="522659" y="106362"/>
                  </a:lnTo>
                  <a:lnTo>
                    <a:pt x="522608" y="105257"/>
                  </a:lnTo>
                  <a:lnTo>
                    <a:pt x="549783" y="14319"/>
                  </a:lnTo>
                  <a:lnTo>
                    <a:pt x="549783" y="17096"/>
                  </a:lnTo>
                  <a:lnTo>
                    <a:pt x="551848" y="17096"/>
                  </a:lnTo>
                  <a:lnTo>
                    <a:pt x="525332" y="105843"/>
                  </a:lnTo>
                  <a:lnTo>
                    <a:pt x="524546" y="109546"/>
                  </a:lnTo>
                  <a:lnTo>
                    <a:pt x="524440" y="110169"/>
                  </a:lnTo>
                  <a:lnTo>
                    <a:pt x="524108" y="113341"/>
                  </a:lnTo>
                  <a:close/>
                </a:path>
                <a:path w="3031490" h="183514">
                  <a:moveTo>
                    <a:pt x="551848" y="17096"/>
                  </a:moveTo>
                  <a:lnTo>
                    <a:pt x="549783" y="17096"/>
                  </a:lnTo>
                  <a:lnTo>
                    <a:pt x="549783" y="14319"/>
                  </a:lnTo>
                  <a:lnTo>
                    <a:pt x="552440" y="15114"/>
                  </a:lnTo>
                  <a:lnTo>
                    <a:pt x="551848" y="17096"/>
                  </a:lnTo>
                  <a:close/>
                </a:path>
                <a:path w="3031490" h="183514">
                  <a:moveTo>
                    <a:pt x="541110" y="116118"/>
                  </a:moveTo>
                  <a:lnTo>
                    <a:pt x="523817" y="116118"/>
                  </a:lnTo>
                  <a:lnTo>
                    <a:pt x="524440" y="110169"/>
                  </a:lnTo>
                  <a:lnTo>
                    <a:pt x="524661" y="109004"/>
                  </a:lnTo>
                  <a:lnTo>
                    <a:pt x="525332" y="105843"/>
                  </a:lnTo>
                  <a:lnTo>
                    <a:pt x="552440" y="15114"/>
                  </a:lnTo>
                  <a:lnTo>
                    <a:pt x="549783" y="14319"/>
                  </a:lnTo>
                  <a:lnTo>
                    <a:pt x="576179" y="14319"/>
                  </a:lnTo>
                  <a:lnTo>
                    <a:pt x="541110" y="116118"/>
                  </a:lnTo>
                  <a:close/>
                </a:path>
                <a:path w="3031490" h="183514">
                  <a:moveTo>
                    <a:pt x="539185" y="138769"/>
                  </a:moveTo>
                  <a:lnTo>
                    <a:pt x="536247" y="138769"/>
                  </a:lnTo>
                  <a:lnTo>
                    <a:pt x="579120" y="14319"/>
                  </a:lnTo>
                  <a:lnTo>
                    <a:pt x="579120" y="17096"/>
                  </a:lnTo>
                  <a:lnTo>
                    <a:pt x="581094" y="17096"/>
                  </a:lnTo>
                  <a:lnTo>
                    <a:pt x="539185" y="138769"/>
                  </a:lnTo>
                  <a:close/>
                </a:path>
                <a:path w="3031490" h="183514">
                  <a:moveTo>
                    <a:pt x="619820" y="143716"/>
                  </a:moveTo>
                  <a:lnTo>
                    <a:pt x="578882" y="123984"/>
                  </a:lnTo>
                  <a:lnTo>
                    <a:pt x="571738" y="95724"/>
                  </a:lnTo>
                  <a:lnTo>
                    <a:pt x="572591" y="84682"/>
                  </a:lnTo>
                  <a:lnTo>
                    <a:pt x="600609" y="48392"/>
                  </a:lnTo>
                  <a:lnTo>
                    <a:pt x="618953" y="44955"/>
                  </a:lnTo>
                  <a:lnTo>
                    <a:pt x="628706" y="45732"/>
                  </a:lnTo>
                  <a:lnTo>
                    <a:pt x="636081" y="47731"/>
                  </a:lnTo>
                  <a:lnTo>
                    <a:pt x="618953" y="47731"/>
                  </a:lnTo>
                  <a:lnTo>
                    <a:pt x="609949" y="48539"/>
                  </a:lnTo>
                  <a:lnTo>
                    <a:pt x="577728" y="75894"/>
                  </a:lnTo>
                  <a:lnTo>
                    <a:pt x="574519" y="95724"/>
                  </a:lnTo>
                  <a:lnTo>
                    <a:pt x="575270" y="105843"/>
                  </a:lnTo>
                  <a:lnTo>
                    <a:pt x="600702" y="137956"/>
                  </a:lnTo>
                  <a:lnTo>
                    <a:pt x="619820" y="140939"/>
                  </a:lnTo>
                  <a:lnTo>
                    <a:pt x="642150" y="140939"/>
                  </a:lnTo>
                  <a:lnTo>
                    <a:pt x="638348" y="141985"/>
                  </a:lnTo>
                  <a:lnTo>
                    <a:pt x="629549" y="143283"/>
                  </a:lnTo>
                  <a:lnTo>
                    <a:pt x="619820" y="143716"/>
                  </a:lnTo>
                  <a:close/>
                </a:path>
                <a:path w="3031490" h="183514">
                  <a:moveTo>
                    <a:pt x="619820" y="140939"/>
                  </a:moveTo>
                  <a:lnTo>
                    <a:pt x="581198" y="122435"/>
                  </a:lnTo>
                  <a:lnTo>
                    <a:pt x="574519" y="95724"/>
                  </a:lnTo>
                  <a:lnTo>
                    <a:pt x="575321" y="85234"/>
                  </a:lnTo>
                  <a:lnTo>
                    <a:pt x="601681" y="50964"/>
                  </a:lnTo>
                  <a:lnTo>
                    <a:pt x="618953" y="47731"/>
                  </a:lnTo>
                  <a:lnTo>
                    <a:pt x="628120" y="48453"/>
                  </a:lnTo>
                  <a:lnTo>
                    <a:pt x="635785" y="50509"/>
                  </a:lnTo>
                  <a:lnTo>
                    <a:pt x="618953" y="50509"/>
                  </a:lnTo>
                  <a:lnTo>
                    <a:pt x="610506" y="51266"/>
                  </a:lnTo>
                  <a:lnTo>
                    <a:pt x="580299" y="76955"/>
                  </a:lnTo>
                  <a:lnTo>
                    <a:pt x="577291" y="95724"/>
                  </a:lnTo>
                  <a:lnTo>
                    <a:pt x="577984" y="105257"/>
                  </a:lnTo>
                  <a:lnTo>
                    <a:pt x="601772" y="135383"/>
                  </a:lnTo>
                  <a:lnTo>
                    <a:pt x="619820" y="138162"/>
                  </a:lnTo>
                  <a:lnTo>
                    <a:pt x="641805" y="138162"/>
                  </a:lnTo>
                  <a:lnTo>
                    <a:pt x="637674" y="139290"/>
                  </a:lnTo>
                  <a:lnTo>
                    <a:pt x="629171" y="140528"/>
                  </a:lnTo>
                  <a:lnTo>
                    <a:pt x="619820" y="140939"/>
                  </a:lnTo>
                  <a:close/>
                </a:path>
                <a:path w="3031490" h="183514">
                  <a:moveTo>
                    <a:pt x="662425" y="102146"/>
                  </a:moveTo>
                  <a:lnTo>
                    <a:pt x="659653" y="102146"/>
                  </a:lnTo>
                  <a:lnTo>
                    <a:pt x="659653" y="90603"/>
                  </a:lnTo>
                  <a:lnTo>
                    <a:pt x="658989" y="81225"/>
                  </a:lnTo>
                  <a:lnTo>
                    <a:pt x="636189" y="50617"/>
                  </a:lnTo>
                  <a:lnTo>
                    <a:pt x="618953" y="47731"/>
                  </a:lnTo>
                  <a:lnTo>
                    <a:pt x="636081" y="47731"/>
                  </a:lnTo>
                  <a:lnTo>
                    <a:pt x="661716" y="80701"/>
                  </a:lnTo>
                  <a:lnTo>
                    <a:pt x="662425" y="90603"/>
                  </a:lnTo>
                  <a:lnTo>
                    <a:pt x="662425" y="102146"/>
                  </a:lnTo>
                  <a:close/>
                </a:path>
                <a:path w="3031490" h="183514">
                  <a:moveTo>
                    <a:pt x="619820" y="138162"/>
                  </a:moveTo>
                  <a:lnTo>
                    <a:pt x="583523" y="120918"/>
                  </a:lnTo>
                  <a:lnTo>
                    <a:pt x="577291" y="95724"/>
                  </a:lnTo>
                  <a:lnTo>
                    <a:pt x="578043" y="85785"/>
                  </a:lnTo>
                  <a:lnTo>
                    <a:pt x="602752" y="53536"/>
                  </a:lnTo>
                  <a:lnTo>
                    <a:pt x="618953" y="50509"/>
                  </a:lnTo>
                  <a:lnTo>
                    <a:pt x="627536" y="51174"/>
                  </a:lnTo>
                  <a:lnTo>
                    <a:pt x="635068" y="53170"/>
                  </a:lnTo>
                  <a:lnTo>
                    <a:pt x="641548" y="56498"/>
                  </a:lnTo>
                  <a:lnTo>
                    <a:pt x="646976" y="61156"/>
                  </a:lnTo>
                  <a:lnTo>
                    <a:pt x="648661" y="63440"/>
                  </a:lnTo>
                  <a:lnTo>
                    <a:pt x="613543" y="63440"/>
                  </a:lnTo>
                  <a:lnTo>
                    <a:pt x="609047" y="65575"/>
                  </a:lnTo>
                  <a:lnTo>
                    <a:pt x="601694" y="73919"/>
                  </a:lnTo>
                  <a:lnTo>
                    <a:pt x="599522" y="78956"/>
                  </a:lnTo>
                  <a:lnTo>
                    <a:pt x="598350" y="88087"/>
                  </a:lnTo>
                  <a:lnTo>
                    <a:pt x="656696" y="88087"/>
                  </a:lnTo>
                  <a:lnTo>
                    <a:pt x="656872" y="90603"/>
                  </a:lnTo>
                  <a:lnTo>
                    <a:pt x="656872" y="99369"/>
                  </a:lnTo>
                  <a:lnTo>
                    <a:pt x="598693" y="99369"/>
                  </a:lnTo>
                  <a:lnTo>
                    <a:pt x="598912" y="102345"/>
                  </a:lnTo>
                  <a:lnTo>
                    <a:pt x="601199" y="111940"/>
                  </a:lnTo>
                  <a:lnTo>
                    <a:pt x="606486" y="118793"/>
                  </a:lnTo>
                  <a:lnTo>
                    <a:pt x="614776" y="122905"/>
                  </a:lnTo>
                  <a:lnTo>
                    <a:pt x="626068" y="124276"/>
                  </a:lnTo>
                  <a:lnTo>
                    <a:pt x="649062" y="124276"/>
                  </a:lnTo>
                  <a:lnTo>
                    <a:pt x="649062" y="132533"/>
                  </a:lnTo>
                  <a:lnTo>
                    <a:pt x="644221" y="134637"/>
                  </a:lnTo>
                  <a:lnTo>
                    <a:pt x="636999" y="136595"/>
                  </a:lnTo>
                  <a:lnTo>
                    <a:pt x="628865" y="137770"/>
                  </a:lnTo>
                  <a:lnTo>
                    <a:pt x="619820" y="138162"/>
                  </a:lnTo>
                  <a:close/>
                </a:path>
                <a:path w="3031490" h="183514">
                  <a:moveTo>
                    <a:pt x="659653" y="102146"/>
                  </a:moveTo>
                  <a:lnTo>
                    <a:pt x="656872" y="102146"/>
                  </a:lnTo>
                  <a:lnTo>
                    <a:pt x="656872" y="90603"/>
                  </a:lnTo>
                  <a:lnTo>
                    <a:pt x="656254" y="81749"/>
                  </a:lnTo>
                  <a:lnTo>
                    <a:pt x="627536" y="51174"/>
                  </a:lnTo>
                  <a:lnTo>
                    <a:pt x="618953" y="50509"/>
                  </a:lnTo>
                  <a:lnTo>
                    <a:pt x="635785" y="50509"/>
                  </a:lnTo>
                  <a:lnTo>
                    <a:pt x="658989" y="81225"/>
                  </a:lnTo>
                  <a:lnTo>
                    <a:pt x="659653" y="90603"/>
                  </a:lnTo>
                  <a:lnTo>
                    <a:pt x="659653" y="102146"/>
                  </a:lnTo>
                  <a:close/>
                </a:path>
                <a:path w="3031490" h="183514">
                  <a:moveTo>
                    <a:pt x="637003" y="88087"/>
                  </a:moveTo>
                  <a:lnTo>
                    <a:pt x="598350" y="88087"/>
                  </a:lnTo>
                  <a:lnTo>
                    <a:pt x="599522" y="78956"/>
                  </a:lnTo>
                  <a:lnTo>
                    <a:pt x="601720" y="73890"/>
                  </a:lnTo>
                  <a:lnTo>
                    <a:pt x="609047" y="65575"/>
                  </a:lnTo>
                  <a:lnTo>
                    <a:pt x="613543" y="63440"/>
                  </a:lnTo>
                  <a:lnTo>
                    <a:pt x="618772" y="63440"/>
                  </a:lnTo>
                  <a:lnTo>
                    <a:pt x="626748" y="64807"/>
                  </a:lnTo>
                  <a:lnTo>
                    <a:pt x="628707" y="66216"/>
                  </a:lnTo>
                  <a:lnTo>
                    <a:pt x="614381" y="66216"/>
                  </a:lnTo>
                  <a:lnTo>
                    <a:pt x="610571" y="68039"/>
                  </a:lnTo>
                  <a:lnTo>
                    <a:pt x="604151" y="75329"/>
                  </a:lnTo>
                  <a:lnTo>
                    <a:pt x="602199" y="79870"/>
                  </a:lnTo>
                  <a:lnTo>
                    <a:pt x="601858" y="82533"/>
                  </a:lnTo>
                  <a:lnTo>
                    <a:pt x="601503" y="82533"/>
                  </a:lnTo>
                  <a:lnTo>
                    <a:pt x="601503" y="85309"/>
                  </a:lnTo>
                  <a:lnTo>
                    <a:pt x="604266" y="85661"/>
                  </a:lnTo>
                  <a:lnTo>
                    <a:pt x="637003" y="85661"/>
                  </a:lnTo>
                  <a:lnTo>
                    <a:pt x="637003" y="88087"/>
                  </a:lnTo>
                  <a:close/>
                </a:path>
                <a:path w="3031490" h="183514">
                  <a:moveTo>
                    <a:pt x="656696" y="88087"/>
                  </a:moveTo>
                  <a:lnTo>
                    <a:pt x="637003" y="88087"/>
                  </a:lnTo>
                  <a:lnTo>
                    <a:pt x="636928" y="84682"/>
                  </a:lnTo>
                  <a:lnTo>
                    <a:pt x="635864" y="75741"/>
                  </a:lnTo>
                  <a:lnTo>
                    <a:pt x="632445" y="68907"/>
                  </a:lnTo>
                  <a:lnTo>
                    <a:pt x="629594" y="66855"/>
                  </a:lnTo>
                  <a:lnTo>
                    <a:pt x="629078" y="66216"/>
                  </a:lnTo>
                  <a:lnTo>
                    <a:pt x="628707" y="66216"/>
                  </a:lnTo>
                  <a:lnTo>
                    <a:pt x="626748" y="64807"/>
                  </a:lnTo>
                  <a:lnTo>
                    <a:pt x="618772" y="63440"/>
                  </a:lnTo>
                  <a:lnTo>
                    <a:pt x="648661" y="63440"/>
                  </a:lnTo>
                  <a:lnTo>
                    <a:pt x="651307" y="67025"/>
                  </a:lnTo>
                  <a:lnTo>
                    <a:pt x="654406" y="73919"/>
                  </a:lnTo>
                  <a:lnTo>
                    <a:pt x="656254" y="81749"/>
                  </a:lnTo>
                  <a:lnTo>
                    <a:pt x="656696" y="88087"/>
                  </a:lnTo>
                  <a:close/>
                </a:path>
                <a:path w="3031490" h="183514">
                  <a:moveTo>
                    <a:pt x="604266" y="85661"/>
                  </a:moveTo>
                  <a:lnTo>
                    <a:pt x="601503" y="85309"/>
                  </a:lnTo>
                  <a:lnTo>
                    <a:pt x="602199" y="79870"/>
                  </a:lnTo>
                  <a:lnTo>
                    <a:pt x="604151" y="75329"/>
                  </a:lnTo>
                  <a:lnTo>
                    <a:pt x="610571" y="68039"/>
                  </a:lnTo>
                  <a:lnTo>
                    <a:pt x="614381" y="66216"/>
                  </a:lnTo>
                  <a:lnTo>
                    <a:pt x="628707" y="66216"/>
                  </a:lnTo>
                  <a:lnTo>
                    <a:pt x="629594" y="66855"/>
                  </a:lnTo>
                  <a:lnTo>
                    <a:pt x="631323" y="68994"/>
                  </a:lnTo>
                  <a:lnTo>
                    <a:pt x="615219" y="68994"/>
                  </a:lnTo>
                  <a:lnTo>
                    <a:pt x="612105" y="70503"/>
                  </a:lnTo>
                  <a:lnTo>
                    <a:pt x="606609" y="76739"/>
                  </a:lnTo>
                  <a:lnTo>
                    <a:pt x="604921" y="80701"/>
                  </a:lnTo>
                  <a:lnTo>
                    <a:pt x="604663" y="82533"/>
                  </a:lnTo>
                  <a:lnTo>
                    <a:pt x="604266" y="85661"/>
                  </a:lnTo>
                  <a:close/>
                </a:path>
                <a:path w="3031490" h="183514">
                  <a:moveTo>
                    <a:pt x="637003" y="85309"/>
                  </a:moveTo>
                  <a:lnTo>
                    <a:pt x="634222" y="85309"/>
                  </a:lnTo>
                  <a:lnTo>
                    <a:pt x="634222" y="72581"/>
                  </a:lnTo>
                  <a:lnTo>
                    <a:pt x="629594" y="66855"/>
                  </a:lnTo>
                  <a:lnTo>
                    <a:pt x="632445" y="68907"/>
                  </a:lnTo>
                  <a:lnTo>
                    <a:pt x="635864" y="75741"/>
                  </a:lnTo>
                  <a:lnTo>
                    <a:pt x="637003" y="85309"/>
                  </a:lnTo>
                  <a:close/>
                </a:path>
                <a:path w="3031490" h="183514">
                  <a:moveTo>
                    <a:pt x="634222" y="85309"/>
                  </a:moveTo>
                  <a:lnTo>
                    <a:pt x="631450" y="85309"/>
                  </a:lnTo>
                  <a:lnTo>
                    <a:pt x="631450" y="74433"/>
                  </a:lnTo>
                  <a:lnTo>
                    <a:pt x="627221" y="68994"/>
                  </a:lnTo>
                  <a:lnTo>
                    <a:pt x="631323" y="68994"/>
                  </a:lnTo>
                  <a:lnTo>
                    <a:pt x="634222" y="72581"/>
                  </a:lnTo>
                  <a:lnTo>
                    <a:pt x="634222" y="85309"/>
                  </a:lnTo>
                  <a:close/>
                </a:path>
                <a:path w="3031490" h="183514">
                  <a:moveTo>
                    <a:pt x="601503" y="85309"/>
                  </a:moveTo>
                  <a:lnTo>
                    <a:pt x="601503" y="82533"/>
                  </a:lnTo>
                  <a:lnTo>
                    <a:pt x="601858" y="82533"/>
                  </a:lnTo>
                  <a:lnTo>
                    <a:pt x="601503" y="85309"/>
                  </a:lnTo>
                  <a:close/>
                </a:path>
                <a:path w="3031490" h="183514">
                  <a:moveTo>
                    <a:pt x="637003" y="85661"/>
                  </a:moveTo>
                  <a:lnTo>
                    <a:pt x="604266" y="85661"/>
                  </a:lnTo>
                  <a:lnTo>
                    <a:pt x="604663" y="82533"/>
                  </a:lnTo>
                  <a:lnTo>
                    <a:pt x="631450" y="82533"/>
                  </a:lnTo>
                  <a:lnTo>
                    <a:pt x="631450" y="85309"/>
                  </a:lnTo>
                  <a:lnTo>
                    <a:pt x="637003" y="85309"/>
                  </a:lnTo>
                  <a:lnTo>
                    <a:pt x="637003" y="85661"/>
                  </a:lnTo>
                  <a:close/>
                </a:path>
                <a:path w="3031490" h="183514">
                  <a:moveTo>
                    <a:pt x="626068" y="124276"/>
                  </a:moveTo>
                  <a:lnTo>
                    <a:pt x="598693" y="99369"/>
                  </a:lnTo>
                  <a:lnTo>
                    <a:pt x="656872" y="99369"/>
                  </a:lnTo>
                  <a:lnTo>
                    <a:pt x="656872" y="101947"/>
                  </a:lnTo>
                  <a:lnTo>
                    <a:pt x="604446" y="101947"/>
                  </a:lnTo>
                  <a:lnTo>
                    <a:pt x="601684" y="102146"/>
                  </a:lnTo>
                  <a:lnTo>
                    <a:pt x="601684" y="104923"/>
                  </a:lnTo>
                  <a:lnTo>
                    <a:pt x="602354" y="104923"/>
                  </a:lnTo>
                  <a:lnTo>
                    <a:pt x="603728" y="110613"/>
                  </a:lnTo>
                  <a:lnTo>
                    <a:pt x="608472" y="116661"/>
                  </a:lnTo>
                  <a:lnTo>
                    <a:pt x="615919" y="120289"/>
                  </a:lnTo>
                  <a:lnTo>
                    <a:pt x="626068" y="121498"/>
                  </a:lnTo>
                  <a:lnTo>
                    <a:pt x="643288" y="121498"/>
                  </a:lnTo>
                  <a:lnTo>
                    <a:pt x="640528" y="122451"/>
                  </a:lnTo>
                  <a:lnTo>
                    <a:pt x="633569" y="123816"/>
                  </a:lnTo>
                  <a:lnTo>
                    <a:pt x="626068" y="124276"/>
                  </a:lnTo>
                  <a:close/>
                </a:path>
                <a:path w="3031490" h="183514">
                  <a:moveTo>
                    <a:pt x="520798" y="113288"/>
                  </a:moveTo>
                  <a:lnTo>
                    <a:pt x="520573" y="110613"/>
                  </a:lnTo>
                  <a:lnTo>
                    <a:pt x="520460" y="109546"/>
                  </a:lnTo>
                  <a:lnTo>
                    <a:pt x="519815" y="106362"/>
                  </a:lnTo>
                  <a:lnTo>
                    <a:pt x="519769" y="105257"/>
                  </a:lnTo>
                  <a:lnTo>
                    <a:pt x="519912" y="104581"/>
                  </a:lnTo>
                  <a:lnTo>
                    <a:pt x="521085" y="100657"/>
                  </a:lnTo>
                  <a:lnTo>
                    <a:pt x="522362" y="104923"/>
                  </a:lnTo>
                  <a:lnTo>
                    <a:pt x="522438" y="105257"/>
                  </a:lnTo>
                  <a:lnTo>
                    <a:pt x="522375" y="106362"/>
                  </a:lnTo>
                  <a:lnTo>
                    <a:pt x="521713" y="109546"/>
                  </a:lnTo>
                  <a:lnTo>
                    <a:pt x="521606" y="110564"/>
                  </a:lnTo>
                  <a:lnTo>
                    <a:pt x="520798" y="110564"/>
                  </a:lnTo>
                  <a:lnTo>
                    <a:pt x="520798" y="113288"/>
                  </a:lnTo>
                  <a:close/>
                </a:path>
                <a:path w="3031490" h="183514">
                  <a:moveTo>
                    <a:pt x="626068" y="121498"/>
                  </a:moveTo>
                  <a:lnTo>
                    <a:pt x="615919" y="120289"/>
                  </a:lnTo>
                  <a:lnTo>
                    <a:pt x="608472" y="116661"/>
                  </a:lnTo>
                  <a:lnTo>
                    <a:pt x="603728" y="110613"/>
                  </a:lnTo>
                  <a:lnTo>
                    <a:pt x="601684" y="102146"/>
                  </a:lnTo>
                  <a:lnTo>
                    <a:pt x="604446" y="101947"/>
                  </a:lnTo>
                  <a:lnTo>
                    <a:pt x="606183" y="109004"/>
                  </a:lnTo>
                  <a:lnTo>
                    <a:pt x="606295" y="109339"/>
                  </a:lnTo>
                  <a:lnTo>
                    <a:pt x="610457" y="114528"/>
                  </a:lnTo>
                  <a:lnTo>
                    <a:pt x="617061" y="117673"/>
                  </a:lnTo>
                  <a:lnTo>
                    <a:pt x="626068" y="118722"/>
                  </a:lnTo>
                  <a:lnTo>
                    <a:pt x="642827" y="118722"/>
                  </a:lnTo>
                  <a:lnTo>
                    <a:pt x="639841" y="119763"/>
                  </a:lnTo>
                  <a:lnTo>
                    <a:pt x="633176" y="121065"/>
                  </a:lnTo>
                  <a:lnTo>
                    <a:pt x="626068" y="121498"/>
                  </a:lnTo>
                  <a:close/>
                </a:path>
                <a:path w="3031490" h="183514">
                  <a:moveTo>
                    <a:pt x="662425" y="104923"/>
                  </a:moveTo>
                  <a:lnTo>
                    <a:pt x="605179" y="104923"/>
                  </a:lnTo>
                  <a:lnTo>
                    <a:pt x="604446" y="101947"/>
                  </a:lnTo>
                  <a:lnTo>
                    <a:pt x="656872" y="101947"/>
                  </a:lnTo>
                  <a:lnTo>
                    <a:pt x="656872" y="102146"/>
                  </a:lnTo>
                  <a:lnTo>
                    <a:pt x="662425" y="102146"/>
                  </a:lnTo>
                  <a:lnTo>
                    <a:pt x="662425" y="104923"/>
                  </a:lnTo>
                  <a:close/>
                </a:path>
                <a:path w="3031490" h="183514">
                  <a:moveTo>
                    <a:pt x="602354" y="104923"/>
                  </a:moveTo>
                  <a:lnTo>
                    <a:pt x="601684" y="104923"/>
                  </a:lnTo>
                  <a:lnTo>
                    <a:pt x="601684" y="102146"/>
                  </a:lnTo>
                  <a:lnTo>
                    <a:pt x="602354" y="104923"/>
                  </a:lnTo>
                  <a:close/>
                </a:path>
                <a:path w="3031490" h="183514">
                  <a:moveTo>
                    <a:pt x="521317" y="113299"/>
                  </a:moveTo>
                  <a:lnTo>
                    <a:pt x="521713" y="109546"/>
                  </a:lnTo>
                  <a:lnTo>
                    <a:pt x="522521" y="105671"/>
                  </a:lnTo>
                  <a:lnTo>
                    <a:pt x="523188" y="109004"/>
                  </a:lnTo>
                  <a:lnTo>
                    <a:pt x="523303" y="109927"/>
                  </a:lnTo>
                  <a:lnTo>
                    <a:pt x="523560" y="113117"/>
                  </a:lnTo>
                  <a:lnTo>
                    <a:pt x="521317" y="113299"/>
                  </a:lnTo>
                  <a:close/>
                </a:path>
                <a:path w="3031490" h="183514">
                  <a:moveTo>
                    <a:pt x="520793" y="113287"/>
                  </a:moveTo>
                  <a:lnTo>
                    <a:pt x="518550" y="113053"/>
                  </a:lnTo>
                  <a:lnTo>
                    <a:pt x="518979" y="109004"/>
                  </a:lnTo>
                  <a:lnTo>
                    <a:pt x="519679" y="105687"/>
                  </a:lnTo>
                  <a:lnTo>
                    <a:pt x="520460" y="109546"/>
                  </a:lnTo>
                  <a:lnTo>
                    <a:pt x="520573" y="110613"/>
                  </a:lnTo>
                  <a:lnTo>
                    <a:pt x="520793" y="113287"/>
                  </a:lnTo>
                  <a:close/>
                </a:path>
                <a:path w="3031490" h="183514">
                  <a:moveTo>
                    <a:pt x="642827" y="118722"/>
                  </a:moveTo>
                  <a:lnTo>
                    <a:pt x="635317" y="118722"/>
                  </a:lnTo>
                  <a:lnTo>
                    <a:pt x="643413" y="116548"/>
                  </a:lnTo>
                  <a:lnTo>
                    <a:pt x="654615" y="109546"/>
                  </a:lnTo>
                  <a:lnTo>
                    <a:pt x="654615" y="114556"/>
                  </a:lnTo>
                  <a:lnTo>
                    <a:pt x="649062" y="114556"/>
                  </a:lnTo>
                  <a:lnTo>
                    <a:pt x="649062" y="116018"/>
                  </a:lnTo>
                  <a:lnTo>
                    <a:pt x="646064" y="117593"/>
                  </a:lnTo>
                  <a:lnTo>
                    <a:pt x="642827" y="118722"/>
                  </a:lnTo>
                  <a:close/>
                </a:path>
                <a:path w="3031490" h="183514">
                  <a:moveTo>
                    <a:pt x="521088" y="113318"/>
                  </a:moveTo>
                  <a:lnTo>
                    <a:pt x="520913" y="113300"/>
                  </a:lnTo>
                  <a:lnTo>
                    <a:pt x="520798" y="110564"/>
                  </a:lnTo>
                  <a:lnTo>
                    <a:pt x="521312" y="110564"/>
                  </a:lnTo>
                  <a:lnTo>
                    <a:pt x="521312" y="113300"/>
                  </a:lnTo>
                  <a:lnTo>
                    <a:pt x="521088" y="113318"/>
                  </a:lnTo>
                  <a:close/>
                </a:path>
                <a:path w="3031490" h="183514">
                  <a:moveTo>
                    <a:pt x="521312" y="113300"/>
                  </a:moveTo>
                  <a:lnTo>
                    <a:pt x="521312" y="110564"/>
                  </a:lnTo>
                  <a:lnTo>
                    <a:pt x="521606" y="110564"/>
                  </a:lnTo>
                  <a:lnTo>
                    <a:pt x="521312" y="113300"/>
                  </a:lnTo>
                  <a:close/>
                </a:path>
                <a:path w="3031490" h="183514">
                  <a:moveTo>
                    <a:pt x="520798" y="113341"/>
                  </a:moveTo>
                  <a:lnTo>
                    <a:pt x="521088" y="113318"/>
                  </a:lnTo>
                  <a:lnTo>
                    <a:pt x="520798" y="113341"/>
                  </a:lnTo>
                  <a:close/>
                </a:path>
                <a:path w="3031490" h="183514">
                  <a:moveTo>
                    <a:pt x="521312" y="113341"/>
                  </a:moveTo>
                  <a:lnTo>
                    <a:pt x="521088" y="113318"/>
                  </a:lnTo>
                  <a:lnTo>
                    <a:pt x="521312" y="113300"/>
                  </a:lnTo>
                  <a:close/>
                </a:path>
                <a:path w="3031490" h="183514">
                  <a:moveTo>
                    <a:pt x="521312" y="113341"/>
                  </a:moveTo>
                  <a:lnTo>
                    <a:pt x="520798" y="113341"/>
                  </a:lnTo>
                  <a:lnTo>
                    <a:pt x="521088" y="113318"/>
                  </a:lnTo>
                  <a:lnTo>
                    <a:pt x="521312" y="113341"/>
                  </a:lnTo>
                  <a:close/>
                </a:path>
                <a:path w="3031490" h="183514">
                  <a:moveTo>
                    <a:pt x="649062" y="116018"/>
                  </a:moveTo>
                  <a:lnTo>
                    <a:pt x="649062" y="114556"/>
                  </a:lnTo>
                  <a:lnTo>
                    <a:pt x="651843" y="114556"/>
                  </a:lnTo>
                  <a:lnTo>
                    <a:pt x="649062" y="116018"/>
                  </a:lnTo>
                  <a:close/>
                </a:path>
                <a:path w="3031490" h="183514">
                  <a:moveTo>
                    <a:pt x="649062" y="119149"/>
                  </a:moveTo>
                  <a:lnTo>
                    <a:pt x="649062" y="116018"/>
                  </a:lnTo>
                  <a:lnTo>
                    <a:pt x="651843" y="114556"/>
                  </a:lnTo>
                  <a:lnTo>
                    <a:pt x="651843" y="117684"/>
                  </a:lnTo>
                  <a:lnTo>
                    <a:pt x="649062" y="119149"/>
                  </a:lnTo>
                  <a:close/>
                </a:path>
                <a:path w="3031490" h="183514">
                  <a:moveTo>
                    <a:pt x="651843" y="117684"/>
                  </a:moveTo>
                  <a:lnTo>
                    <a:pt x="651843" y="114556"/>
                  </a:lnTo>
                  <a:lnTo>
                    <a:pt x="653310" y="116911"/>
                  </a:lnTo>
                  <a:lnTo>
                    <a:pt x="651843" y="117684"/>
                  </a:lnTo>
                  <a:close/>
                </a:path>
                <a:path w="3031490" h="183514">
                  <a:moveTo>
                    <a:pt x="642150" y="140939"/>
                  </a:moveTo>
                  <a:lnTo>
                    <a:pt x="619820" y="140939"/>
                  </a:lnTo>
                  <a:lnTo>
                    <a:pt x="629209" y="140527"/>
                  </a:lnTo>
                  <a:lnTo>
                    <a:pt x="637674" y="139290"/>
                  </a:lnTo>
                  <a:lnTo>
                    <a:pt x="645219" y="137229"/>
                  </a:lnTo>
                  <a:lnTo>
                    <a:pt x="651843" y="134343"/>
                  </a:lnTo>
                  <a:lnTo>
                    <a:pt x="651862" y="117673"/>
                  </a:lnTo>
                  <a:lnTo>
                    <a:pt x="653310" y="116911"/>
                  </a:lnTo>
                  <a:lnTo>
                    <a:pt x="651843" y="114556"/>
                  </a:lnTo>
                  <a:lnTo>
                    <a:pt x="654615" y="114556"/>
                  </a:lnTo>
                  <a:lnTo>
                    <a:pt x="654615" y="136007"/>
                  </a:lnTo>
                  <a:lnTo>
                    <a:pt x="653148" y="136792"/>
                  </a:lnTo>
                  <a:lnTo>
                    <a:pt x="646215" y="139821"/>
                  </a:lnTo>
                  <a:lnTo>
                    <a:pt x="642150" y="140939"/>
                  </a:lnTo>
                  <a:close/>
                </a:path>
                <a:path w="3031490" h="183514">
                  <a:moveTo>
                    <a:pt x="643288" y="121498"/>
                  </a:moveTo>
                  <a:lnTo>
                    <a:pt x="626068" y="121498"/>
                  </a:lnTo>
                  <a:lnTo>
                    <a:pt x="633176" y="121065"/>
                  </a:lnTo>
                  <a:lnTo>
                    <a:pt x="639841" y="119763"/>
                  </a:lnTo>
                  <a:lnTo>
                    <a:pt x="646064" y="117593"/>
                  </a:lnTo>
                  <a:lnTo>
                    <a:pt x="649062" y="116018"/>
                  </a:lnTo>
                  <a:lnTo>
                    <a:pt x="649062" y="119149"/>
                  </a:lnTo>
                  <a:lnTo>
                    <a:pt x="647191" y="120133"/>
                  </a:lnTo>
                  <a:lnTo>
                    <a:pt x="643288" y="121498"/>
                  </a:lnTo>
                  <a:close/>
                </a:path>
                <a:path w="3031490" h="183514">
                  <a:moveTo>
                    <a:pt x="649062" y="132533"/>
                  </a:moveTo>
                  <a:lnTo>
                    <a:pt x="649062" y="119149"/>
                  </a:lnTo>
                  <a:lnTo>
                    <a:pt x="651843" y="117684"/>
                  </a:lnTo>
                  <a:lnTo>
                    <a:pt x="651843" y="131895"/>
                  </a:lnTo>
                  <a:lnTo>
                    <a:pt x="650528" y="131895"/>
                  </a:lnTo>
                  <a:lnTo>
                    <a:pt x="649062" y="132533"/>
                  </a:lnTo>
                  <a:close/>
                </a:path>
                <a:path w="3031490" h="183514">
                  <a:moveTo>
                    <a:pt x="649062" y="124276"/>
                  </a:moveTo>
                  <a:lnTo>
                    <a:pt x="626068" y="124276"/>
                  </a:lnTo>
                  <a:lnTo>
                    <a:pt x="633569" y="123816"/>
                  </a:lnTo>
                  <a:lnTo>
                    <a:pt x="640611" y="122435"/>
                  </a:lnTo>
                  <a:lnTo>
                    <a:pt x="647191" y="120133"/>
                  </a:lnTo>
                  <a:lnTo>
                    <a:pt x="649062" y="119149"/>
                  </a:lnTo>
                  <a:lnTo>
                    <a:pt x="649062" y="124276"/>
                  </a:lnTo>
                  <a:close/>
                </a:path>
                <a:path w="3031490" h="183514">
                  <a:moveTo>
                    <a:pt x="651843" y="134343"/>
                  </a:moveTo>
                  <a:lnTo>
                    <a:pt x="649062" y="134343"/>
                  </a:lnTo>
                  <a:lnTo>
                    <a:pt x="649062" y="132533"/>
                  </a:lnTo>
                  <a:lnTo>
                    <a:pt x="650528" y="131895"/>
                  </a:lnTo>
                  <a:lnTo>
                    <a:pt x="651843" y="134343"/>
                  </a:lnTo>
                  <a:close/>
                </a:path>
                <a:path w="3031490" h="183514">
                  <a:moveTo>
                    <a:pt x="651843" y="134343"/>
                  </a:moveTo>
                  <a:lnTo>
                    <a:pt x="650528" y="131895"/>
                  </a:lnTo>
                  <a:lnTo>
                    <a:pt x="651843" y="131895"/>
                  </a:lnTo>
                  <a:lnTo>
                    <a:pt x="651843" y="134343"/>
                  </a:lnTo>
                  <a:close/>
                </a:path>
                <a:path w="3031490" h="183514">
                  <a:moveTo>
                    <a:pt x="641805" y="138162"/>
                  </a:moveTo>
                  <a:lnTo>
                    <a:pt x="619820" y="138162"/>
                  </a:lnTo>
                  <a:lnTo>
                    <a:pt x="628865" y="137770"/>
                  </a:lnTo>
                  <a:lnTo>
                    <a:pt x="636999" y="136595"/>
                  </a:lnTo>
                  <a:lnTo>
                    <a:pt x="644221" y="134637"/>
                  </a:lnTo>
                  <a:lnTo>
                    <a:pt x="649062" y="132533"/>
                  </a:lnTo>
                  <a:lnTo>
                    <a:pt x="649062" y="134343"/>
                  </a:lnTo>
                  <a:lnTo>
                    <a:pt x="651843" y="134343"/>
                  </a:lnTo>
                  <a:lnTo>
                    <a:pt x="645219" y="137229"/>
                  </a:lnTo>
                  <a:lnTo>
                    <a:pt x="641805" y="138162"/>
                  </a:lnTo>
                  <a:close/>
                </a:path>
                <a:path w="3031490" h="183514">
                  <a:moveTo>
                    <a:pt x="504482" y="138769"/>
                  </a:moveTo>
                  <a:lnTo>
                    <a:pt x="504482" y="135992"/>
                  </a:lnTo>
                  <a:lnTo>
                    <a:pt x="506470" y="135992"/>
                  </a:lnTo>
                  <a:lnTo>
                    <a:pt x="507111" y="137875"/>
                  </a:lnTo>
                  <a:lnTo>
                    <a:pt x="504482" y="138769"/>
                  </a:lnTo>
                  <a:close/>
                </a:path>
                <a:path w="3031490" h="183514">
                  <a:moveTo>
                    <a:pt x="536247" y="138769"/>
                  </a:moveTo>
                  <a:lnTo>
                    <a:pt x="536247" y="135992"/>
                  </a:lnTo>
                  <a:lnTo>
                    <a:pt x="537204" y="135992"/>
                  </a:lnTo>
                  <a:lnTo>
                    <a:pt x="536247" y="138769"/>
                  </a:lnTo>
                  <a:close/>
                </a:path>
                <a:path w="3031490" h="183514">
                  <a:moveTo>
                    <a:pt x="706173" y="60792"/>
                  </a:moveTo>
                  <a:lnTo>
                    <a:pt x="706173" y="56271"/>
                  </a:lnTo>
                  <a:lnTo>
                    <a:pt x="707277" y="54837"/>
                  </a:lnTo>
                  <a:lnTo>
                    <a:pt x="714402" y="49347"/>
                  </a:lnTo>
                  <a:lnTo>
                    <a:pt x="722740" y="46053"/>
                  </a:lnTo>
                  <a:lnTo>
                    <a:pt x="732291" y="44955"/>
                  </a:lnTo>
                  <a:lnTo>
                    <a:pt x="746416" y="47417"/>
                  </a:lnTo>
                  <a:lnTo>
                    <a:pt x="746845" y="47731"/>
                  </a:lnTo>
                  <a:lnTo>
                    <a:pt x="732291" y="47731"/>
                  </a:lnTo>
                  <a:lnTo>
                    <a:pt x="723477" y="48746"/>
                  </a:lnTo>
                  <a:lnTo>
                    <a:pt x="715781" y="51789"/>
                  </a:lnTo>
                  <a:lnTo>
                    <a:pt x="709179" y="56887"/>
                  </a:lnTo>
                  <a:lnTo>
                    <a:pt x="706173" y="60792"/>
                  </a:lnTo>
                  <a:close/>
                </a:path>
                <a:path w="3031490" h="183514">
                  <a:moveTo>
                    <a:pt x="706173" y="141547"/>
                  </a:moveTo>
                  <a:lnTo>
                    <a:pt x="673188" y="141547"/>
                  </a:lnTo>
                  <a:lnTo>
                    <a:pt x="673188" y="47123"/>
                  </a:lnTo>
                  <a:lnTo>
                    <a:pt x="706173" y="47123"/>
                  </a:lnTo>
                  <a:lnTo>
                    <a:pt x="706173" y="49901"/>
                  </a:lnTo>
                  <a:lnTo>
                    <a:pt x="675970" y="49901"/>
                  </a:lnTo>
                  <a:lnTo>
                    <a:pt x="675970" y="138769"/>
                  </a:lnTo>
                  <a:lnTo>
                    <a:pt x="706173" y="138769"/>
                  </a:lnTo>
                  <a:lnTo>
                    <a:pt x="706173" y="141547"/>
                  </a:lnTo>
                  <a:close/>
                </a:path>
                <a:path w="3031490" h="183514">
                  <a:moveTo>
                    <a:pt x="707221" y="63960"/>
                  </a:moveTo>
                  <a:lnTo>
                    <a:pt x="706173" y="63960"/>
                  </a:lnTo>
                  <a:lnTo>
                    <a:pt x="706173" y="60792"/>
                  </a:lnTo>
                  <a:lnTo>
                    <a:pt x="709200" y="56860"/>
                  </a:lnTo>
                  <a:lnTo>
                    <a:pt x="715781" y="51789"/>
                  </a:lnTo>
                  <a:lnTo>
                    <a:pt x="723477" y="48746"/>
                  </a:lnTo>
                  <a:lnTo>
                    <a:pt x="732291" y="47731"/>
                  </a:lnTo>
                  <a:lnTo>
                    <a:pt x="745200" y="50020"/>
                  </a:lnTo>
                  <a:lnTo>
                    <a:pt x="745856" y="50509"/>
                  </a:lnTo>
                  <a:lnTo>
                    <a:pt x="732291" y="50509"/>
                  </a:lnTo>
                  <a:lnTo>
                    <a:pt x="724215" y="51439"/>
                  </a:lnTo>
                  <a:lnTo>
                    <a:pt x="717161" y="54231"/>
                  </a:lnTo>
                  <a:lnTo>
                    <a:pt x="711128" y="58883"/>
                  </a:lnTo>
                  <a:lnTo>
                    <a:pt x="707221" y="63960"/>
                  </a:lnTo>
                  <a:close/>
                </a:path>
                <a:path w="3031490" h="183514">
                  <a:moveTo>
                    <a:pt x="764571" y="138769"/>
                  </a:moveTo>
                  <a:lnTo>
                    <a:pt x="761799" y="138769"/>
                  </a:lnTo>
                  <a:lnTo>
                    <a:pt x="761799" y="84355"/>
                  </a:lnTo>
                  <a:lnTo>
                    <a:pt x="759955" y="68332"/>
                  </a:lnTo>
                  <a:lnTo>
                    <a:pt x="754421" y="56887"/>
                  </a:lnTo>
                  <a:lnTo>
                    <a:pt x="745200" y="50020"/>
                  </a:lnTo>
                  <a:lnTo>
                    <a:pt x="732291" y="47731"/>
                  </a:lnTo>
                  <a:lnTo>
                    <a:pt x="746845" y="47731"/>
                  </a:lnTo>
                  <a:lnTo>
                    <a:pt x="756504" y="54805"/>
                  </a:lnTo>
                  <a:lnTo>
                    <a:pt x="762555" y="67117"/>
                  </a:lnTo>
                  <a:lnTo>
                    <a:pt x="764571" y="84355"/>
                  </a:lnTo>
                  <a:lnTo>
                    <a:pt x="764571" y="138769"/>
                  </a:lnTo>
                  <a:close/>
                </a:path>
                <a:path w="3031490" h="183514">
                  <a:moveTo>
                    <a:pt x="678741" y="138769"/>
                  </a:moveTo>
                  <a:lnTo>
                    <a:pt x="675970" y="138769"/>
                  </a:lnTo>
                  <a:lnTo>
                    <a:pt x="675970" y="49901"/>
                  </a:lnTo>
                  <a:lnTo>
                    <a:pt x="678741" y="49901"/>
                  </a:lnTo>
                  <a:lnTo>
                    <a:pt x="678741" y="138769"/>
                  </a:lnTo>
                  <a:close/>
                </a:path>
                <a:path w="3031490" h="183514">
                  <a:moveTo>
                    <a:pt x="700611" y="138769"/>
                  </a:moveTo>
                  <a:lnTo>
                    <a:pt x="678741" y="138769"/>
                  </a:lnTo>
                  <a:lnTo>
                    <a:pt x="678741" y="49901"/>
                  </a:lnTo>
                  <a:lnTo>
                    <a:pt x="700611" y="49901"/>
                  </a:lnTo>
                  <a:lnTo>
                    <a:pt x="700611" y="66737"/>
                  </a:lnTo>
                  <a:lnTo>
                    <a:pt x="712426" y="66737"/>
                  </a:lnTo>
                  <a:lnTo>
                    <a:pt x="709488" y="68109"/>
                  </a:lnTo>
                  <a:lnTo>
                    <a:pt x="702363" y="76575"/>
                  </a:lnTo>
                  <a:lnTo>
                    <a:pt x="700611" y="81799"/>
                  </a:lnTo>
                  <a:lnTo>
                    <a:pt x="700611" y="138769"/>
                  </a:lnTo>
                  <a:close/>
                </a:path>
                <a:path w="3031490" h="183514">
                  <a:moveTo>
                    <a:pt x="705307" y="66737"/>
                  </a:moveTo>
                  <a:lnTo>
                    <a:pt x="700611" y="66737"/>
                  </a:lnTo>
                  <a:lnTo>
                    <a:pt x="700611" y="49901"/>
                  </a:lnTo>
                  <a:lnTo>
                    <a:pt x="703392" y="49901"/>
                  </a:lnTo>
                  <a:lnTo>
                    <a:pt x="703392" y="59886"/>
                  </a:lnTo>
                  <a:lnTo>
                    <a:pt x="701363" y="62524"/>
                  </a:lnTo>
                  <a:lnTo>
                    <a:pt x="703392" y="63752"/>
                  </a:lnTo>
                  <a:lnTo>
                    <a:pt x="703392" y="63960"/>
                  </a:lnTo>
                  <a:lnTo>
                    <a:pt x="707221" y="63960"/>
                  </a:lnTo>
                  <a:lnTo>
                    <a:pt x="706116" y="65396"/>
                  </a:lnTo>
                  <a:lnTo>
                    <a:pt x="705307" y="66737"/>
                  </a:lnTo>
                  <a:close/>
                </a:path>
                <a:path w="3031490" h="183514">
                  <a:moveTo>
                    <a:pt x="703392" y="59886"/>
                  </a:moveTo>
                  <a:lnTo>
                    <a:pt x="703392" y="49901"/>
                  </a:lnTo>
                  <a:lnTo>
                    <a:pt x="706173" y="49901"/>
                  </a:lnTo>
                  <a:lnTo>
                    <a:pt x="706173" y="56271"/>
                  </a:lnTo>
                  <a:lnTo>
                    <a:pt x="703392" y="59886"/>
                  </a:lnTo>
                  <a:close/>
                </a:path>
                <a:path w="3031490" h="183514">
                  <a:moveTo>
                    <a:pt x="712426" y="66737"/>
                  </a:moveTo>
                  <a:lnTo>
                    <a:pt x="705307" y="66737"/>
                  </a:lnTo>
                  <a:lnTo>
                    <a:pt x="706116" y="65396"/>
                  </a:lnTo>
                  <a:lnTo>
                    <a:pt x="711128" y="58883"/>
                  </a:lnTo>
                  <a:lnTo>
                    <a:pt x="717161" y="54231"/>
                  </a:lnTo>
                  <a:lnTo>
                    <a:pt x="724215" y="51439"/>
                  </a:lnTo>
                  <a:lnTo>
                    <a:pt x="732291" y="50509"/>
                  </a:lnTo>
                  <a:lnTo>
                    <a:pt x="743986" y="52624"/>
                  </a:lnTo>
                  <a:lnTo>
                    <a:pt x="752338" y="58970"/>
                  </a:lnTo>
                  <a:lnTo>
                    <a:pt x="755647" y="65956"/>
                  </a:lnTo>
                  <a:lnTo>
                    <a:pt x="714098" y="65956"/>
                  </a:lnTo>
                  <a:lnTo>
                    <a:pt x="712426" y="66737"/>
                  </a:lnTo>
                  <a:close/>
                </a:path>
                <a:path w="3031490" h="183514">
                  <a:moveTo>
                    <a:pt x="761799" y="138769"/>
                  </a:moveTo>
                  <a:lnTo>
                    <a:pt x="759018" y="138769"/>
                  </a:lnTo>
                  <a:lnTo>
                    <a:pt x="759018" y="84355"/>
                  </a:lnTo>
                  <a:lnTo>
                    <a:pt x="757348" y="69547"/>
                  </a:lnTo>
                  <a:lnTo>
                    <a:pt x="752338" y="58970"/>
                  </a:lnTo>
                  <a:lnTo>
                    <a:pt x="743986" y="52624"/>
                  </a:lnTo>
                  <a:lnTo>
                    <a:pt x="732291" y="50509"/>
                  </a:lnTo>
                  <a:lnTo>
                    <a:pt x="745856" y="50509"/>
                  </a:lnTo>
                  <a:lnTo>
                    <a:pt x="754421" y="56887"/>
                  </a:lnTo>
                  <a:lnTo>
                    <a:pt x="759955" y="68332"/>
                  </a:lnTo>
                  <a:lnTo>
                    <a:pt x="761799" y="84355"/>
                  </a:lnTo>
                  <a:lnTo>
                    <a:pt x="761799" y="138769"/>
                  </a:lnTo>
                  <a:close/>
                </a:path>
                <a:path w="3031490" h="183514">
                  <a:moveTo>
                    <a:pt x="703735" y="63960"/>
                  </a:moveTo>
                  <a:lnTo>
                    <a:pt x="703392" y="63752"/>
                  </a:lnTo>
                  <a:lnTo>
                    <a:pt x="703392" y="59886"/>
                  </a:lnTo>
                  <a:lnTo>
                    <a:pt x="706173" y="56271"/>
                  </a:lnTo>
                  <a:lnTo>
                    <a:pt x="706173" y="60792"/>
                  </a:lnTo>
                  <a:lnTo>
                    <a:pt x="705872" y="61183"/>
                  </a:lnTo>
                  <a:lnTo>
                    <a:pt x="703735" y="61183"/>
                  </a:lnTo>
                  <a:lnTo>
                    <a:pt x="703735" y="63960"/>
                  </a:lnTo>
                  <a:close/>
                </a:path>
                <a:path w="3031490" h="183514">
                  <a:moveTo>
                    <a:pt x="703392" y="63752"/>
                  </a:moveTo>
                  <a:lnTo>
                    <a:pt x="701363" y="62524"/>
                  </a:lnTo>
                  <a:lnTo>
                    <a:pt x="703392" y="59886"/>
                  </a:lnTo>
                  <a:lnTo>
                    <a:pt x="703392" y="63752"/>
                  </a:lnTo>
                  <a:close/>
                </a:path>
                <a:path w="3031490" h="183514">
                  <a:moveTo>
                    <a:pt x="706173" y="63960"/>
                  </a:moveTo>
                  <a:lnTo>
                    <a:pt x="703735" y="63960"/>
                  </a:lnTo>
                  <a:lnTo>
                    <a:pt x="706173" y="60792"/>
                  </a:lnTo>
                  <a:lnTo>
                    <a:pt x="706173" y="63960"/>
                  </a:lnTo>
                  <a:close/>
                </a:path>
                <a:path w="3031490" h="183514">
                  <a:moveTo>
                    <a:pt x="703735" y="63960"/>
                  </a:moveTo>
                  <a:lnTo>
                    <a:pt x="703735" y="61183"/>
                  </a:lnTo>
                  <a:lnTo>
                    <a:pt x="705872" y="61183"/>
                  </a:lnTo>
                  <a:lnTo>
                    <a:pt x="703735" y="63960"/>
                  </a:lnTo>
                  <a:close/>
                </a:path>
                <a:path w="3031490" h="183514">
                  <a:moveTo>
                    <a:pt x="703735" y="63960"/>
                  </a:moveTo>
                  <a:lnTo>
                    <a:pt x="703392" y="63960"/>
                  </a:lnTo>
                  <a:lnTo>
                    <a:pt x="703392" y="63752"/>
                  </a:lnTo>
                  <a:lnTo>
                    <a:pt x="703735" y="63960"/>
                  </a:lnTo>
                  <a:close/>
                </a:path>
                <a:path w="3031490" h="183514">
                  <a:moveTo>
                    <a:pt x="703392" y="138769"/>
                  </a:moveTo>
                  <a:lnTo>
                    <a:pt x="700611" y="138769"/>
                  </a:lnTo>
                  <a:lnTo>
                    <a:pt x="700611" y="81799"/>
                  </a:lnTo>
                  <a:lnTo>
                    <a:pt x="702363" y="76575"/>
                  </a:lnTo>
                  <a:lnTo>
                    <a:pt x="709488" y="68109"/>
                  </a:lnTo>
                  <a:lnTo>
                    <a:pt x="714098" y="65956"/>
                  </a:lnTo>
                  <a:lnTo>
                    <a:pt x="719709" y="65956"/>
                  </a:lnTo>
                  <a:lnTo>
                    <a:pt x="727377" y="67421"/>
                  </a:lnTo>
                  <a:lnTo>
                    <a:pt x="729014" y="68734"/>
                  </a:lnTo>
                  <a:lnTo>
                    <a:pt x="714965" y="68734"/>
                  </a:lnTo>
                  <a:lnTo>
                    <a:pt x="711060" y="70556"/>
                  </a:lnTo>
                  <a:lnTo>
                    <a:pt x="704926" y="77845"/>
                  </a:lnTo>
                  <a:lnTo>
                    <a:pt x="703392" y="82475"/>
                  </a:lnTo>
                  <a:lnTo>
                    <a:pt x="703392" y="138769"/>
                  </a:lnTo>
                  <a:close/>
                </a:path>
                <a:path w="3031490" h="183514">
                  <a:moveTo>
                    <a:pt x="759018" y="138769"/>
                  </a:moveTo>
                  <a:lnTo>
                    <a:pt x="737235" y="138769"/>
                  </a:lnTo>
                  <a:lnTo>
                    <a:pt x="737235" y="89389"/>
                  </a:lnTo>
                  <a:lnTo>
                    <a:pt x="736131" y="79117"/>
                  </a:lnTo>
                  <a:lnTo>
                    <a:pt x="732854" y="71814"/>
                  </a:lnTo>
                  <a:lnTo>
                    <a:pt x="730263" y="69736"/>
                  </a:lnTo>
                  <a:lnTo>
                    <a:pt x="729548" y="68734"/>
                  </a:lnTo>
                  <a:lnTo>
                    <a:pt x="729014" y="68734"/>
                  </a:lnTo>
                  <a:lnTo>
                    <a:pt x="727377" y="67421"/>
                  </a:lnTo>
                  <a:lnTo>
                    <a:pt x="719709" y="65956"/>
                  </a:lnTo>
                  <a:lnTo>
                    <a:pt x="755647" y="65956"/>
                  </a:lnTo>
                  <a:lnTo>
                    <a:pt x="757348" y="69547"/>
                  </a:lnTo>
                  <a:lnTo>
                    <a:pt x="759018" y="84355"/>
                  </a:lnTo>
                  <a:lnTo>
                    <a:pt x="759018" y="138769"/>
                  </a:lnTo>
                  <a:close/>
                </a:path>
                <a:path w="3031490" h="183514">
                  <a:moveTo>
                    <a:pt x="706173" y="138769"/>
                  </a:moveTo>
                  <a:lnTo>
                    <a:pt x="703392" y="138769"/>
                  </a:lnTo>
                  <a:lnTo>
                    <a:pt x="703392" y="82475"/>
                  </a:lnTo>
                  <a:lnTo>
                    <a:pt x="704926" y="77845"/>
                  </a:lnTo>
                  <a:lnTo>
                    <a:pt x="711060" y="70556"/>
                  </a:lnTo>
                  <a:lnTo>
                    <a:pt x="714965" y="68734"/>
                  </a:lnTo>
                  <a:lnTo>
                    <a:pt x="729014" y="68734"/>
                  </a:lnTo>
                  <a:lnTo>
                    <a:pt x="730263" y="69736"/>
                  </a:lnTo>
                  <a:lnTo>
                    <a:pt x="731530" y="71510"/>
                  </a:lnTo>
                  <a:lnTo>
                    <a:pt x="715822" y="71510"/>
                  </a:lnTo>
                  <a:lnTo>
                    <a:pt x="712631" y="73003"/>
                  </a:lnTo>
                  <a:lnTo>
                    <a:pt x="707481" y="79137"/>
                  </a:lnTo>
                  <a:lnTo>
                    <a:pt x="706173" y="83150"/>
                  </a:lnTo>
                  <a:lnTo>
                    <a:pt x="706173" y="138769"/>
                  </a:lnTo>
                  <a:close/>
                </a:path>
                <a:path w="3031490" h="183514">
                  <a:moveTo>
                    <a:pt x="737235" y="138769"/>
                  </a:moveTo>
                  <a:lnTo>
                    <a:pt x="734463" y="138769"/>
                  </a:lnTo>
                  <a:lnTo>
                    <a:pt x="734463" y="75618"/>
                  </a:lnTo>
                  <a:lnTo>
                    <a:pt x="730263" y="69736"/>
                  </a:lnTo>
                  <a:lnTo>
                    <a:pt x="732854" y="71814"/>
                  </a:lnTo>
                  <a:lnTo>
                    <a:pt x="736140" y="79137"/>
                  </a:lnTo>
                  <a:lnTo>
                    <a:pt x="737235" y="89389"/>
                  </a:lnTo>
                  <a:lnTo>
                    <a:pt x="737235" y="138769"/>
                  </a:lnTo>
                  <a:close/>
                </a:path>
                <a:path w="3031490" h="183514">
                  <a:moveTo>
                    <a:pt x="764571" y="141547"/>
                  </a:moveTo>
                  <a:lnTo>
                    <a:pt x="731681" y="141547"/>
                  </a:lnTo>
                  <a:lnTo>
                    <a:pt x="731681" y="77470"/>
                  </a:lnTo>
                  <a:lnTo>
                    <a:pt x="727690" y="71510"/>
                  </a:lnTo>
                  <a:lnTo>
                    <a:pt x="731530" y="71510"/>
                  </a:lnTo>
                  <a:lnTo>
                    <a:pt x="734463" y="75618"/>
                  </a:lnTo>
                  <a:lnTo>
                    <a:pt x="734463" y="138769"/>
                  </a:lnTo>
                  <a:lnTo>
                    <a:pt x="764571" y="138769"/>
                  </a:lnTo>
                  <a:lnTo>
                    <a:pt x="764571" y="141547"/>
                  </a:lnTo>
                  <a:close/>
                </a:path>
                <a:path w="3031490" h="183514">
                  <a:moveTo>
                    <a:pt x="843029" y="55916"/>
                  </a:moveTo>
                  <a:lnTo>
                    <a:pt x="840632" y="52696"/>
                  </a:lnTo>
                  <a:lnTo>
                    <a:pt x="840257" y="52423"/>
                  </a:lnTo>
                  <a:lnTo>
                    <a:pt x="840257" y="4426"/>
                  </a:lnTo>
                  <a:lnTo>
                    <a:pt x="873232" y="4426"/>
                  </a:lnTo>
                  <a:lnTo>
                    <a:pt x="873232" y="7202"/>
                  </a:lnTo>
                  <a:lnTo>
                    <a:pt x="843029" y="7202"/>
                  </a:lnTo>
                  <a:lnTo>
                    <a:pt x="843029" y="55916"/>
                  </a:lnTo>
                  <a:close/>
                </a:path>
                <a:path w="3031490" h="183514">
                  <a:moveTo>
                    <a:pt x="845810" y="60055"/>
                  </a:moveTo>
                  <a:lnTo>
                    <a:pt x="843029" y="60055"/>
                  </a:lnTo>
                  <a:lnTo>
                    <a:pt x="843029" y="59866"/>
                  </a:lnTo>
                  <a:lnTo>
                    <a:pt x="845115" y="58718"/>
                  </a:lnTo>
                  <a:lnTo>
                    <a:pt x="843029" y="55916"/>
                  </a:lnTo>
                  <a:lnTo>
                    <a:pt x="843029" y="7202"/>
                  </a:lnTo>
                  <a:lnTo>
                    <a:pt x="845810" y="7202"/>
                  </a:lnTo>
                  <a:lnTo>
                    <a:pt x="845810" y="60055"/>
                  </a:lnTo>
                  <a:close/>
                </a:path>
                <a:path w="3031490" h="183514">
                  <a:moveTo>
                    <a:pt x="867679" y="62832"/>
                  </a:moveTo>
                  <a:lnTo>
                    <a:pt x="845810" y="62832"/>
                  </a:lnTo>
                  <a:lnTo>
                    <a:pt x="845810" y="7202"/>
                  </a:lnTo>
                  <a:lnTo>
                    <a:pt x="867679" y="7202"/>
                  </a:lnTo>
                  <a:lnTo>
                    <a:pt x="867679" y="62832"/>
                  </a:lnTo>
                  <a:close/>
                </a:path>
                <a:path w="3031490" h="183514">
                  <a:moveTo>
                    <a:pt x="870451" y="138769"/>
                  </a:moveTo>
                  <a:lnTo>
                    <a:pt x="867679" y="138769"/>
                  </a:lnTo>
                  <a:lnTo>
                    <a:pt x="867679" y="7202"/>
                  </a:lnTo>
                  <a:lnTo>
                    <a:pt x="870451" y="7202"/>
                  </a:lnTo>
                  <a:lnTo>
                    <a:pt x="870451" y="138769"/>
                  </a:lnTo>
                  <a:close/>
                </a:path>
                <a:path w="3031490" h="183514">
                  <a:moveTo>
                    <a:pt x="873232" y="138769"/>
                  </a:moveTo>
                  <a:lnTo>
                    <a:pt x="870451" y="138769"/>
                  </a:lnTo>
                  <a:lnTo>
                    <a:pt x="870451" y="7202"/>
                  </a:lnTo>
                  <a:lnTo>
                    <a:pt x="873232" y="7202"/>
                  </a:lnTo>
                  <a:lnTo>
                    <a:pt x="873232" y="138769"/>
                  </a:lnTo>
                  <a:close/>
                </a:path>
                <a:path w="3031490" h="183514">
                  <a:moveTo>
                    <a:pt x="815168" y="143716"/>
                  </a:moveTo>
                  <a:lnTo>
                    <a:pt x="781512" y="124125"/>
                  </a:lnTo>
                  <a:lnTo>
                    <a:pt x="775420" y="96332"/>
                  </a:lnTo>
                  <a:lnTo>
                    <a:pt x="776161" y="85365"/>
                  </a:lnTo>
                  <a:lnTo>
                    <a:pt x="801150" y="48521"/>
                  </a:lnTo>
                  <a:lnTo>
                    <a:pt x="818730" y="44955"/>
                  </a:lnTo>
                  <a:lnTo>
                    <a:pt x="827441" y="45815"/>
                  </a:lnTo>
                  <a:lnTo>
                    <a:pt x="832862" y="47731"/>
                  </a:lnTo>
                  <a:lnTo>
                    <a:pt x="818730" y="47731"/>
                  </a:lnTo>
                  <a:lnTo>
                    <a:pt x="810093" y="48561"/>
                  </a:lnTo>
                  <a:lnTo>
                    <a:pt x="781001" y="76479"/>
                  </a:lnTo>
                  <a:lnTo>
                    <a:pt x="778202" y="96332"/>
                  </a:lnTo>
                  <a:lnTo>
                    <a:pt x="778836" y="106293"/>
                  </a:lnTo>
                  <a:lnTo>
                    <a:pt x="800136" y="137999"/>
                  </a:lnTo>
                  <a:lnTo>
                    <a:pt x="815168" y="140939"/>
                  </a:lnTo>
                  <a:lnTo>
                    <a:pt x="829327" y="140939"/>
                  </a:lnTo>
                  <a:lnTo>
                    <a:pt x="824401" y="142736"/>
                  </a:lnTo>
                  <a:lnTo>
                    <a:pt x="815168" y="143716"/>
                  </a:lnTo>
                  <a:close/>
                </a:path>
                <a:path w="3031490" h="183514">
                  <a:moveTo>
                    <a:pt x="815168" y="140939"/>
                  </a:moveTo>
                  <a:lnTo>
                    <a:pt x="780739" y="115088"/>
                  </a:lnTo>
                  <a:lnTo>
                    <a:pt x="778202" y="96332"/>
                  </a:lnTo>
                  <a:lnTo>
                    <a:pt x="778901" y="85857"/>
                  </a:lnTo>
                  <a:lnTo>
                    <a:pt x="802326" y="51051"/>
                  </a:lnTo>
                  <a:lnTo>
                    <a:pt x="818730" y="47731"/>
                  </a:lnTo>
                  <a:lnTo>
                    <a:pt x="826673" y="48501"/>
                  </a:lnTo>
                  <a:lnTo>
                    <a:pt x="832440" y="50509"/>
                  </a:lnTo>
                  <a:lnTo>
                    <a:pt x="818730" y="50509"/>
                  </a:lnTo>
                  <a:lnTo>
                    <a:pt x="810713" y="51277"/>
                  </a:lnTo>
                  <a:lnTo>
                    <a:pt x="781640" y="86350"/>
                  </a:lnTo>
                  <a:lnTo>
                    <a:pt x="780983" y="96332"/>
                  </a:lnTo>
                  <a:lnTo>
                    <a:pt x="781574" y="105792"/>
                  </a:lnTo>
                  <a:lnTo>
                    <a:pt x="807853" y="137487"/>
                  </a:lnTo>
                  <a:lnTo>
                    <a:pt x="815168" y="138162"/>
                  </a:lnTo>
                  <a:lnTo>
                    <a:pt x="828854" y="138162"/>
                  </a:lnTo>
                  <a:lnTo>
                    <a:pt x="823692" y="140039"/>
                  </a:lnTo>
                  <a:lnTo>
                    <a:pt x="815168" y="140939"/>
                  </a:lnTo>
                  <a:close/>
                </a:path>
                <a:path w="3031490" h="183514">
                  <a:moveTo>
                    <a:pt x="840257" y="56810"/>
                  </a:moveTo>
                  <a:lnTo>
                    <a:pt x="838649" y="54663"/>
                  </a:lnTo>
                  <a:lnTo>
                    <a:pt x="833312" y="50812"/>
                  </a:lnTo>
                  <a:lnTo>
                    <a:pt x="826673" y="48501"/>
                  </a:lnTo>
                  <a:lnTo>
                    <a:pt x="818730" y="47731"/>
                  </a:lnTo>
                  <a:lnTo>
                    <a:pt x="832862" y="47731"/>
                  </a:lnTo>
                  <a:lnTo>
                    <a:pt x="834741" y="48395"/>
                  </a:lnTo>
                  <a:lnTo>
                    <a:pt x="840257" y="52423"/>
                  </a:lnTo>
                  <a:lnTo>
                    <a:pt x="840257" y="56810"/>
                  </a:lnTo>
                  <a:close/>
                </a:path>
                <a:path w="3031490" h="183514">
                  <a:moveTo>
                    <a:pt x="815168" y="138162"/>
                  </a:moveTo>
                  <a:lnTo>
                    <a:pt x="783350" y="114117"/>
                  </a:lnTo>
                  <a:lnTo>
                    <a:pt x="780983" y="96332"/>
                  </a:lnTo>
                  <a:lnTo>
                    <a:pt x="781640" y="86350"/>
                  </a:lnTo>
                  <a:lnTo>
                    <a:pt x="803506" y="53581"/>
                  </a:lnTo>
                  <a:lnTo>
                    <a:pt x="818730" y="50509"/>
                  </a:lnTo>
                  <a:lnTo>
                    <a:pt x="829094" y="50509"/>
                  </a:lnTo>
                  <a:lnTo>
                    <a:pt x="836266" y="54137"/>
                  </a:lnTo>
                  <a:lnTo>
                    <a:pt x="841038" y="62832"/>
                  </a:lnTo>
                  <a:lnTo>
                    <a:pt x="867679" y="62832"/>
                  </a:lnTo>
                  <a:lnTo>
                    <a:pt x="867679" y="65956"/>
                  </a:lnTo>
                  <a:lnTo>
                    <a:pt x="818388" y="65956"/>
                  </a:lnTo>
                  <a:lnTo>
                    <a:pt x="812889" y="68734"/>
                  </a:lnTo>
                  <a:lnTo>
                    <a:pt x="805157" y="79534"/>
                  </a:lnTo>
                  <a:lnTo>
                    <a:pt x="803354" y="86350"/>
                  </a:lnTo>
                  <a:lnTo>
                    <a:pt x="803281" y="103998"/>
                  </a:lnTo>
                  <a:lnTo>
                    <a:pt x="805129" y="110585"/>
                  </a:lnTo>
                  <a:lnTo>
                    <a:pt x="812673" y="120246"/>
                  </a:lnTo>
                  <a:lnTo>
                    <a:pt x="817968" y="122714"/>
                  </a:lnTo>
                  <a:lnTo>
                    <a:pt x="867679" y="122714"/>
                  </a:lnTo>
                  <a:lnTo>
                    <a:pt x="867679" y="123755"/>
                  </a:lnTo>
                  <a:lnTo>
                    <a:pt x="841181" y="123755"/>
                  </a:lnTo>
                  <a:lnTo>
                    <a:pt x="840352" y="125018"/>
                  </a:lnTo>
                  <a:lnTo>
                    <a:pt x="835573" y="130768"/>
                  </a:lnTo>
                  <a:lnTo>
                    <a:pt x="829782" y="134876"/>
                  </a:lnTo>
                  <a:lnTo>
                    <a:pt x="822979" y="137340"/>
                  </a:lnTo>
                  <a:lnTo>
                    <a:pt x="815168" y="138162"/>
                  </a:lnTo>
                  <a:close/>
                </a:path>
                <a:path w="3031490" h="183514">
                  <a:moveTo>
                    <a:pt x="845810" y="62832"/>
                  </a:moveTo>
                  <a:lnTo>
                    <a:pt x="841038" y="62832"/>
                  </a:lnTo>
                  <a:lnTo>
                    <a:pt x="836266" y="54137"/>
                  </a:lnTo>
                  <a:lnTo>
                    <a:pt x="829094" y="50509"/>
                  </a:lnTo>
                  <a:lnTo>
                    <a:pt x="832440" y="50509"/>
                  </a:lnTo>
                  <a:lnTo>
                    <a:pt x="833312" y="50812"/>
                  </a:lnTo>
                  <a:lnTo>
                    <a:pt x="838649" y="54663"/>
                  </a:lnTo>
                  <a:lnTo>
                    <a:pt x="840257" y="56810"/>
                  </a:lnTo>
                  <a:lnTo>
                    <a:pt x="840257" y="60055"/>
                  </a:lnTo>
                  <a:lnTo>
                    <a:pt x="845810" y="60055"/>
                  </a:lnTo>
                  <a:lnTo>
                    <a:pt x="845810" y="62832"/>
                  </a:lnTo>
                  <a:close/>
                </a:path>
                <a:path w="3031490" h="183514">
                  <a:moveTo>
                    <a:pt x="842686" y="60055"/>
                  </a:moveTo>
                  <a:lnTo>
                    <a:pt x="840257" y="56810"/>
                  </a:lnTo>
                  <a:lnTo>
                    <a:pt x="840257" y="52423"/>
                  </a:lnTo>
                  <a:lnTo>
                    <a:pt x="840632" y="52696"/>
                  </a:lnTo>
                  <a:lnTo>
                    <a:pt x="843029" y="55916"/>
                  </a:lnTo>
                  <a:lnTo>
                    <a:pt x="843029" y="57278"/>
                  </a:lnTo>
                  <a:lnTo>
                    <a:pt x="842686" y="57278"/>
                  </a:lnTo>
                  <a:lnTo>
                    <a:pt x="842686" y="60055"/>
                  </a:lnTo>
                  <a:close/>
                </a:path>
                <a:path w="3031490" h="183514">
                  <a:moveTo>
                    <a:pt x="843029" y="59866"/>
                  </a:moveTo>
                  <a:lnTo>
                    <a:pt x="843029" y="55916"/>
                  </a:lnTo>
                  <a:lnTo>
                    <a:pt x="845115" y="58718"/>
                  </a:lnTo>
                  <a:lnTo>
                    <a:pt x="843029" y="59866"/>
                  </a:lnTo>
                  <a:close/>
                </a:path>
                <a:path w="3031490" h="183514">
                  <a:moveTo>
                    <a:pt x="842686" y="60055"/>
                  </a:moveTo>
                  <a:lnTo>
                    <a:pt x="840257" y="60055"/>
                  </a:lnTo>
                  <a:lnTo>
                    <a:pt x="840257" y="56810"/>
                  </a:lnTo>
                  <a:lnTo>
                    <a:pt x="842686" y="60055"/>
                  </a:lnTo>
                  <a:close/>
                </a:path>
                <a:path w="3031490" h="183514">
                  <a:moveTo>
                    <a:pt x="842686" y="60055"/>
                  </a:moveTo>
                  <a:lnTo>
                    <a:pt x="842686" y="57278"/>
                  </a:lnTo>
                  <a:lnTo>
                    <a:pt x="843029" y="57278"/>
                  </a:lnTo>
                  <a:lnTo>
                    <a:pt x="843029" y="59866"/>
                  </a:lnTo>
                  <a:lnTo>
                    <a:pt x="842686" y="60055"/>
                  </a:lnTo>
                  <a:close/>
                </a:path>
                <a:path w="3031490" h="183514">
                  <a:moveTo>
                    <a:pt x="843029" y="60055"/>
                  </a:moveTo>
                  <a:lnTo>
                    <a:pt x="842686" y="60055"/>
                  </a:lnTo>
                  <a:lnTo>
                    <a:pt x="843029" y="59866"/>
                  </a:lnTo>
                  <a:lnTo>
                    <a:pt x="843029" y="60055"/>
                  </a:lnTo>
                  <a:close/>
                </a:path>
                <a:path w="3031490" h="183514">
                  <a:moveTo>
                    <a:pt x="831170" y="122714"/>
                  </a:moveTo>
                  <a:lnTo>
                    <a:pt x="817968" y="122714"/>
                  </a:lnTo>
                  <a:lnTo>
                    <a:pt x="812673" y="120246"/>
                  </a:lnTo>
                  <a:lnTo>
                    <a:pt x="805129" y="110585"/>
                  </a:lnTo>
                  <a:lnTo>
                    <a:pt x="803281" y="103998"/>
                  </a:lnTo>
                  <a:lnTo>
                    <a:pt x="803354" y="86350"/>
                  </a:lnTo>
                  <a:lnTo>
                    <a:pt x="805157" y="79534"/>
                  </a:lnTo>
                  <a:lnTo>
                    <a:pt x="812892" y="68730"/>
                  </a:lnTo>
                  <a:lnTo>
                    <a:pt x="818388" y="65956"/>
                  </a:lnTo>
                  <a:lnTo>
                    <a:pt x="831627" y="65956"/>
                  </a:lnTo>
                  <a:lnTo>
                    <a:pt x="836709" y="68197"/>
                  </a:lnTo>
                  <a:lnTo>
                    <a:pt x="837181" y="68734"/>
                  </a:lnTo>
                  <a:lnTo>
                    <a:pt x="819340" y="68734"/>
                  </a:lnTo>
                  <a:lnTo>
                    <a:pt x="814597" y="71120"/>
                  </a:lnTo>
                  <a:lnTo>
                    <a:pt x="807767" y="80667"/>
                  </a:lnTo>
                  <a:lnTo>
                    <a:pt x="806062" y="87219"/>
                  </a:lnTo>
                  <a:lnTo>
                    <a:pt x="806111" y="103538"/>
                  </a:lnTo>
                  <a:lnTo>
                    <a:pt x="807710" y="109378"/>
                  </a:lnTo>
                  <a:lnTo>
                    <a:pt x="814301" y="117825"/>
                  </a:lnTo>
                  <a:lnTo>
                    <a:pt x="818873" y="119936"/>
                  </a:lnTo>
                  <a:lnTo>
                    <a:pt x="836582" y="119936"/>
                  </a:lnTo>
                  <a:lnTo>
                    <a:pt x="836428" y="120133"/>
                  </a:lnTo>
                  <a:lnTo>
                    <a:pt x="831170" y="122714"/>
                  </a:lnTo>
                  <a:close/>
                </a:path>
                <a:path w="3031490" h="183514">
                  <a:moveTo>
                    <a:pt x="867679" y="122714"/>
                  </a:moveTo>
                  <a:lnTo>
                    <a:pt x="831170" y="122714"/>
                  </a:lnTo>
                  <a:lnTo>
                    <a:pt x="836428" y="120133"/>
                  </a:lnTo>
                  <a:lnTo>
                    <a:pt x="844381" y="110011"/>
                  </a:lnTo>
                  <a:lnTo>
                    <a:pt x="846324" y="103538"/>
                  </a:lnTo>
                  <a:lnTo>
                    <a:pt x="846324" y="82384"/>
                  </a:lnTo>
                  <a:lnTo>
                    <a:pt x="844419" y="76971"/>
                  </a:lnTo>
                  <a:lnTo>
                    <a:pt x="836695" y="68180"/>
                  </a:lnTo>
                  <a:lnTo>
                    <a:pt x="831627" y="65956"/>
                  </a:lnTo>
                  <a:lnTo>
                    <a:pt x="867679" y="65956"/>
                  </a:lnTo>
                  <a:lnTo>
                    <a:pt x="867679" y="122714"/>
                  </a:lnTo>
                  <a:close/>
                </a:path>
                <a:path w="3031490" h="183514">
                  <a:moveTo>
                    <a:pt x="830275" y="119936"/>
                  </a:moveTo>
                  <a:lnTo>
                    <a:pt x="818873" y="119936"/>
                  </a:lnTo>
                  <a:lnTo>
                    <a:pt x="814301" y="117825"/>
                  </a:lnTo>
                  <a:lnTo>
                    <a:pt x="807710" y="109378"/>
                  </a:lnTo>
                  <a:lnTo>
                    <a:pt x="806111" y="103538"/>
                  </a:lnTo>
                  <a:lnTo>
                    <a:pt x="806062" y="87219"/>
                  </a:lnTo>
                  <a:lnTo>
                    <a:pt x="807767" y="80667"/>
                  </a:lnTo>
                  <a:lnTo>
                    <a:pt x="814597" y="71120"/>
                  </a:lnTo>
                  <a:lnTo>
                    <a:pt x="819340" y="68734"/>
                  </a:lnTo>
                  <a:lnTo>
                    <a:pt x="830789" y="68734"/>
                  </a:lnTo>
                  <a:lnTo>
                    <a:pt x="835161" y="70643"/>
                  </a:lnTo>
                  <a:lnTo>
                    <a:pt x="835924" y="71510"/>
                  </a:lnTo>
                  <a:lnTo>
                    <a:pt x="820293" y="71510"/>
                  </a:lnTo>
                  <a:lnTo>
                    <a:pt x="816302" y="73510"/>
                  </a:lnTo>
                  <a:lnTo>
                    <a:pt x="810367" y="81799"/>
                  </a:lnTo>
                  <a:lnTo>
                    <a:pt x="808834" y="87812"/>
                  </a:lnTo>
                  <a:lnTo>
                    <a:pt x="808881" y="102898"/>
                  </a:lnTo>
                  <a:lnTo>
                    <a:pt x="810291" y="108171"/>
                  </a:lnTo>
                  <a:lnTo>
                    <a:pt x="815940" y="115403"/>
                  </a:lnTo>
                  <a:lnTo>
                    <a:pt x="819778" y="117160"/>
                  </a:lnTo>
                  <a:lnTo>
                    <a:pt x="835231" y="117160"/>
                  </a:lnTo>
                  <a:lnTo>
                    <a:pt x="834799" y="117709"/>
                  </a:lnTo>
                  <a:lnTo>
                    <a:pt x="830275" y="119936"/>
                  </a:lnTo>
                  <a:close/>
                </a:path>
                <a:path w="3031490" h="183514">
                  <a:moveTo>
                    <a:pt x="836582" y="119936"/>
                  </a:moveTo>
                  <a:lnTo>
                    <a:pt x="830275" y="119936"/>
                  </a:lnTo>
                  <a:lnTo>
                    <a:pt x="834799" y="117709"/>
                  </a:lnTo>
                  <a:lnTo>
                    <a:pt x="841800" y="108800"/>
                  </a:lnTo>
                  <a:lnTo>
                    <a:pt x="843553" y="102898"/>
                  </a:lnTo>
                  <a:lnTo>
                    <a:pt x="843553" y="83082"/>
                  </a:lnTo>
                  <a:lnTo>
                    <a:pt x="841876" y="78280"/>
                  </a:lnTo>
                  <a:lnTo>
                    <a:pt x="835161" y="70643"/>
                  </a:lnTo>
                  <a:lnTo>
                    <a:pt x="830789" y="68734"/>
                  </a:lnTo>
                  <a:lnTo>
                    <a:pt x="837181" y="68734"/>
                  </a:lnTo>
                  <a:lnTo>
                    <a:pt x="844419" y="76971"/>
                  </a:lnTo>
                  <a:lnTo>
                    <a:pt x="846324" y="82384"/>
                  </a:lnTo>
                  <a:lnTo>
                    <a:pt x="846324" y="103538"/>
                  </a:lnTo>
                  <a:lnTo>
                    <a:pt x="844381" y="110011"/>
                  </a:lnTo>
                  <a:lnTo>
                    <a:pt x="836582" y="119936"/>
                  </a:lnTo>
                  <a:close/>
                </a:path>
                <a:path w="3031490" h="183514">
                  <a:moveTo>
                    <a:pt x="835231" y="117160"/>
                  </a:moveTo>
                  <a:lnTo>
                    <a:pt x="829370" y="117160"/>
                  </a:lnTo>
                  <a:lnTo>
                    <a:pt x="833170" y="115286"/>
                  </a:lnTo>
                  <a:lnTo>
                    <a:pt x="839219" y="107587"/>
                  </a:lnTo>
                  <a:lnTo>
                    <a:pt x="840771" y="102258"/>
                  </a:lnTo>
                  <a:lnTo>
                    <a:pt x="840771" y="83779"/>
                  </a:lnTo>
                  <a:lnTo>
                    <a:pt x="839323" y="79588"/>
                  </a:lnTo>
                  <a:lnTo>
                    <a:pt x="833628" y="73105"/>
                  </a:lnTo>
                  <a:lnTo>
                    <a:pt x="829951" y="71510"/>
                  </a:lnTo>
                  <a:lnTo>
                    <a:pt x="835924" y="71510"/>
                  </a:lnTo>
                  <a:lnTo>
                    <a:pt x="841876" y="78280"/>
                  </a:lnTo>
                  <a:lnTo>
                    <a:pt x="843553" y="83082"/>
                  </a:lnTo>
                  <a:lnTo>
                    <a:pt x="843553" y="102898"/>
                  </a:lnTo>
                  <a:lnTo>
                    <a:pt x="841800" y="108800"/>
                  </a:lnTo>
                  <a:lnTo>
                    <a:pt x="835231" y="117160"/>
                  </a:lnTo>
                  <a:close/>
                </a:path>
                <a:path w="3031490" h="183514">
                  <a:moveTo>
                    <a:pt x="828854" y="138162"/>
                  </a:moveTo>
                  <a:lnTo>
                    <a:pt x="815168" y="138162"/>
                  </a:lnTo>
                  <a:lnTo>
                    <a:pt x="822987" y="137337"/>
                  </a:lnTo>
                  <a:lnTo>
                    <a:pt x="829782" y="134876"/>
                  </a:lnTo>
                  <a:lnTo>
                    <a:pt x="835573" y="130768"/>
                  </a:lnTo>
                  <a:lnTo>
                    <a:pt x="840352" y="125018"/>
                  </a:lnTo>
                  <a:lnTo>
                    <a:pt x="841181" y="123755"/>
                  </a:lnTo>
                  <a:lnTo>
                    <a:pt x="845810" y="123755"/>
                  </a:lnTo>
                  <a:lnTo>
                    <a:pt x="845810" y="126532"/>
                  </a:lnTo>
                  <a:lnTo>
                    <a:pt x="840257" y="126532"/>
                  </a:lnTo>
                  <a:lnTo>
                    <a:pt x="840257" y="129457"/>
                  </a:lnTo>
                  <a:lnTo>
                    <a:pt x="837451" y="132835"/>
                  </a:lnTo>
                  <a:lnTo>
                    <a:pt x="831112" y="137340"/>
                  </a:lnTo>
                  <a:lnTo>
                    <a:pt x="828854" y="138162"/>
                  </a:lnTo>
                  <a:close/>
                </a:path>
                <a:path w="3031490" h="183514">
                  <a:moveTo>
                    <a:pt x="867679" y="138769"/>
                  </a:moveTo>
                  <a:lnTo>
                    <a:pt x="845810" y="138769"/>
                  </a:lnTo>
                  <a:lnTo>
                    <a:pt x="845810" y="123755"/>
                  </a:lnTo>
                  <a:lnTo>
                    <a:pt x="867679" y="123755"/>
                  </a:lnTo>
                  <a:lnTo>
                    <a:pt x="867679" y="138769"/>
                  </a:lnTo>
                  <a:close/>
                </a:path>
                <a:path w="3031490" h="183514">
                  <a:moveTo>
                    <a:pt x="840257" y="129457"/>
                  </a:moveTo>
                  <a:lnTo>
                    <a:pt x="840257" y="126532"/>
                  </a:lnTo>
                  <a:lnTo>
                    <a:pt x="842686" y="126532"/>
                  </a:lnTo>
                  <a:lnTo>
                    <a:pt x="840257" y="129457"/>
                  </a:lnTo>
                  <a:close/>
                </a:path>
                <a:path w="3031490" h="183514">
                  <a:moveTo>
                    <a:pt x="840257" y="133777"/>
                  </a:moveTo>
                  <a:lnTo>
                    <a:pt x="840379" y="129310"/>
                  </a:lnTo>
                  <a:lnTo>
                    <a:pt x="842686" y="126532"/>
                  </a:lnTo>
                  <a:lnTo>
                    <a:pt x="842686" y="129310"/>
                  </a:lnTo>
                  <a:lnTo>
                    <a:pt x="843029" y="129310"/>
                  </a:lnTo>
                  <a:lnTo>
                    <a:pt x="843029" y="130435"/>
                  </a:lnTo>
                  <a:lnTo>
                    <a:pt x="840257" y="133777"/>
                  </a:lnTo>
                  <a:close/>
                </a:path>
                <a:path w="3031490" h="183514">
                  <a:moveTo>
                    <a:pt x="843029" y="129310"/>
                  </a:moveTo>
                  <a:lnTo>
                    <a:pt x="842686" y="129310"/>
                  </a:lnTo>
                  <a:lnTo>
                    <a:pt x="842686" y="126532"/>
                  </a:lnTo>
                  <a:lnTo>
                    <a:pt x="843029" y="126756"/>
                  </a:lnTo>
                  <a:lnTo>
                    <a:pt x="843029" y="129310"/>
                  </a:lnTo>
                  <a:close/>
                </a:path>
                <a:path w="3031490" h="183514">
                  <a:moveTo>
                    <a:pt x="843029" y="126756"/>
                  </a:moveTo>
                  <a:lnTo>
                    <a:pt x="842686" y="126532"/>
                  </a:lnTo>
                  <a:lnTo>
                    <a:pt x="843029" y="126532"/>
                  </a:lnTo>
                  <a:lnTo>
                    <a:pt x="843029" y="126756"/>
                  </a:lnTo>
                  <a:close/>
                </a:path>
                <a:path w="3031490" h="183514">
                  <a:moveTo>
                    <a:pt x="845810" y="138769"/>
                  </a:moveTo>
                  <a:lnTo>
                    <a:pt x="843029" y="138769"/>
                  </a:lnTo>
                  <a:lnTo>
                    <a:pt x="843029" y="130435"/>
                  </a:lnTo>
                  <a:lnTo>
                    <a:pt x="845010" y="128047"/>
                  </a:lnTo>
                  <a:lnTo>
                    <a:pt x="843029" y="126756"/>
                  </a:lnTo>
                  <a:lnTo>
                    <a:pt x="843029" y="126532"/>
                  </a:lnTo>
                  <a:lnTo>
                    <a:pt x="845810" y="126532"/>
                  </a:lnTo>
                  <a:lnTo>
                    <a:pt x="845810" y="138769"/>
                  </a:lnTo>
                  <a:close/>
                </a:path>
                <a:path w="3031490" h="183514">
                  <a:moveTo>
                    <a:pt x="843029" y="130435"/>
                  </a:moveTo>
                  <a:lnTo>
                    <a:pt x="843029" y="126756"/>
                  </a:lnTo>
                  <a:lnTo>
                    <a:pt x="845010" y="128047"/>
                  </a:lnTo>
                  <a:lnTo>
                    <a:pt x="843029" y="130435"/>
                  </a:lnTo>
                  <a:close/>
                </a:path>
                <a:path w="3031490" h="183514">
                  <a:moveTo>
                    <a:pt x="829327" y="140939"/>
                  </a:moveTo>
                  <a:lnTo>
                    <a:pt x="815168" y="140939"/>
                  </a:lnTo>
                  <a:lnTo>
                    <a:pt x="823692" y="140039"/>
                  </a:lnTo>
                  <a:lnTo>
                    <a:pt x="831120" y="137337"/>
                  </a:lnTo>
                  <a:lnTo>
                    <a:pt x="837451" y="132835"/>
                  </a:lnTo>
                  <a:lnTo>
                    <a:pt x="840257" y="129457"/>
                  </a:lnTo>
                  <a:lnTo>
                    <a:pt x="840257" y="133777"/>
                  </a:lnTo>
                  <a:lnTo>
                    <a:pt x="839324" y="134902"/>
                  </a:lnTo>
                  <a:lnTo>
                    <a:pt x="832454" y="139799"/>
                  </a:lnTo>
                  <a:lnTo>
                    <a:pt x="829327" y="140939"/>
                  </a:lnTo>
                  <a:close/>
                </a:path>
                <a:path w="3031490" h="183514">
                  <a:moveTo>
                    <a:pt x="873232" y="141547"/>
                  </a:moveTo>
                  <a:lnTo>
                    <a:pt x="840257" y="141547"/>
                  </a:lnTo>
                  <a:lnTo>
                    <a:pt x="840257" y="133777"/>
                  </a:lnTo>
                  <a:lnTo>
                    <a:pt x="843029" y="130435"/>
                  </a:lnTo>
                  <a:lnTo>
                    <a:pt x="843029" y="138769"/>
                  </a:lnTo>
                  <a:lnTo>
                    <a:pt x="873232" y="138769"/>
                  </a:lnTo>
                  <a:lnTo>
                    <a:pt x="873232" y="141547"/>
                  </a:lnTo>
                  <a:close/>
                </a:path>
                <a:path w="3031490" h="183514">
                  <a:moveTo>
                    <a:pt x="892930" y="81012"/>
                  </a:moveTo>
                  <a:lnTo>
                    <a:pt x="892930" y="53501"/>
                  </a:lnTo>
                  <a:lnTo>
                    <a:pt x="898464" y="50652"/>
                  </a:lnTo>
                  <a:lnTo>
                    <a:pt x="903903" y="48836"/>
                  </a:lnTo>
                  <a:lnTo>
                    <a:pt x="917581" y="45729"/>
                  </a:lnTo>
                  <a:lnTo>
                    <a:pt x="923820" y="44955"/>
                  </a:lnTo>
                  <a:lnTo>
                    <a:pt x="929468" y="44955"/>
                  </a:lnTo>
                  <a:lnTo>
                    <a:pt x="947313" y="47499"/>
                  </a:lnTo>
                  <a:lnTo>
                    <a:pt x="947702" y="47731"/>
                  </a:lnTo>
                  <a:lnTo>
                    <a:pt x="924029" y="47731"/>
                  </a:lnTo>
                  <a:lnTo>
                    <a:pt x="918000" y="48484"/>
                  </a:lnTo>
                  <a:lnTo>
                    <a:pt x="904751" y="51492"/>
                  </a:lnTo>
                  <a:lnTo>
                    <a:pt x="899531" y="53228"/>
                  </a:lnTo>
                  <a:lnTo>
                    <a:pt x="895837" y="55130"/>
                  </a:lnTo>
                  <a:lnTo>
                    <a:pt x="895711" y="72658"/>
                  </a:lnTo>
                  <a:lnTo>
                    <a:pt x="894178" y="73533"/>
                  </a:lnTo>
                  <a:lnTo>
                    <a:pt x="895711" y="75850"/>
                  </a:lnTo>
                  <a:lnTo>
                    <a:pt x="901298" y="75850"/>
                  </a:lnTo>
                  <a:lnTo>
                    <a:pt x="897161" y="78217"/>
                  </a:lnTo>
                  <a:lnTo>
                    <a:pt x="892930" y="81012"/>
                  </a:lnTo>
                  <a:close/>
                </a:path>
                <a:path w="3031490" h="183514">
                  <a:moveTo>
                    <a:pt x="896978" y="57664"/>
                  </a:moveTo>
                  <a:lnTo>
                    <a:pt x="924029" y="47731"/>
                  </a:lnTo>
                  <a:lnTo>
                    <a:pt x="929468" y="47731"/>
                  </a:lnTo>
                  <a:lnTo>
                    <a:pt x="946101" y="50101"/>
                  </a:lnTo>
                  <a:lnTo>
                    <a:pt x="946781" y="50509"/>
                  </a:lnTo>
                  <a:lnTo>
                    <a:pt x="924239" y="50509"/>
                  </a:lnTo>
                  <a:lnTo>
                    <a:pt x="918410" y="51237"/>
                  </a:lnTo>
                  <a:lnTo>
                    <a:pt x="905589" y="54148"/>
                  </a:lnTo>
                  <a:lnTo>
                    <a:pt x="902429" y="55195"/>
                  </a:lnTo>
                  <a:lnTo>
                    <a:pt x="898483" y="55195"/>
                  </a:lnTo>
                  <a:lnTo>
                    <a:pt x="898483" y="56889"/>
                  </a:lnTo>
                  <a:lnTo>
                    <a:pt x="896978" y="57664"/>
                  </a:lnTo>
                  <a:close/>
                </a:path>
                <a:path w="3031490" h="183514">
                  <a:moveTo>
                    <a:pt x="970254" y="138769"/>
                  </a:moveTo>
                  <a:lnTo>
                    <a:pt x="967482" y="138769"/>
                  </a:lnTo>
                  <a:lnTo>
                    <a:pt x="967400" y="85081"/>
                  </a:lnTo>
                  <a:lnTo>
                    <a:pt x="965107" y="69064"/>
                  </a:lnTo>
                  <a:lnTo>
                    <a:pt x="957980" y="57212"/>
                  </a:lnTo>
                  <a:lnTo>
                    <a:pt x="946101" y="50101"/>
                  </a:lnTo>
                  <a:lnTo>
                    <a:pt x="929468" y="47731"/>
                  </a:lnTo>
                  <a:lnTo>
                    <a:pt x="947702" y="47731"/>
                  </a:lnTo>
                  <a:lnTo>
                    <a:pt x="960059" y="55130"/>
                  </a:lnTo>
                  <a:lnTo>
                    <a:pt x="967705" y="67850"/>
                  </a:lnTo>
                  <a:lnTo>
                    <a:pt x="970172" y="85081"/>
                  </a:lnTo>
                  <a:lnTo>
                    <a:pt x="970254" y="138769"/>
                  </a:lnTo>
                  <a:close/>
                </a:path>
                <a:path w="3031490" h="183514">
                  <a:moveTo>
                    <a:pt x="898483" y="71078"/>
                  </a:moveTo>
                  <a:lnTo>
                    <a:pt x="898483" y="56889"/>
                  </a:lnTo>
                  <a:lnTo>
                    <a:pt x="900588" y="55805"/>
                  </a:lnTo>
                  <a:lnTo>
                    <a:pt x="905589" y="54148"/>
                  </a:lnTo>
                  <a:lnTo>
                    <a:pt x="918410" y="51237"/>
                  </a:lnTo>
                  <a:lnTo>
                    <a:pt x="924239" y="50509"/>
                  </a:lnTo>
                  <a:lnTo>
                    <a:pt x="929468" y="50509"/>
                  </a:lnTo>
                  <a:lnTo>
                    <a:pt x="944883" y="52705"/>
                  </a:lnTo>
                  <a:lnTo>
                    <a:pt x="955893" y="59296"/>
                  </a:lnTo>
                  <a:lnTo>
                    <a:pt x="958490" y="63613"/>
                  </a:lnTo>
                  <a:lnTo>
                    <a:pt x="925906" y="63613"/>
                  </a:lnTo>
                  <a:lnTo>
                    <a:pt x="917655" y="64233"/>
                  </a:lnTo>
                  <a:lnTo>
                    <a:pt x="909617" y="66093"/>
                  </a:lnTo>
                  <a:lnTo>
                    <a:pt x="901792" y="69193"/>
                  </a:lnTo>
                  <a:lnTo>
                    <a:pt x="898483" y="71078"/>
                  </a:lnTo>
                  <a:close/>
                </a:path>
                <a:path w="3031490" h="183514">
                  <a:moveTo>
                    <a:pt x="967482" y="138769"/>
                  </a:moveTo>
                  <a:lnTo>
                    <a:pt x="964701" y="138769"/>
                  </a:lnTo>
                  <a:lnTo>
                    <a:pt x="964619" y="85081"/>
                  </a:lnTo>
                  <a:lnTo>
                    <a:pt x="962499" y="70279"/>
                  </a:lnTo>
                  <a:lnTo>
                    <a:pt x="955893" y="59296"/>
                  </a:lnTo>
                  <a:lnTo>
                    <a:pt x="944883" y="52705"/>
                  </a:lnTo>
                  <a:lnTo>
                    <a:pt x="929468" y="50509"/>
                  </a:lnTo>
                  <a:lnTo>
                    <a:pt x="946781" y="50509"/>
                  </a:lnTo>
                  <a:lnTo>
                    <a:pt x="957980" y="57212"/>
                  </a:lnTo>
                  <a:lnTo>
                    <a:pt x="965107" y="69064"/>
                  </a:lnTo>
                  <a:lnTo>
                    <a:pt x="967400" y="85081"/>
                  </a:lnTo>
                  <a:lnTo>
                    <a:pt x="967482" y="138769"/>
                  </a:lnTo>
                  <a:close/>
                </a:path>
                <a:path w="3031490" h="183514">
                  <a:moveTo>
                    <a:pt x="895711" y="72658"/>
                  </a:moveTo>
                  <a:lnTo>
                    <a:pt x="895711" y="55195"/>
                  </a:lnTo>
                  <a:lnTo>
                    <a:pt x="896978" y="57664"/>
                  </a:lnTo>
                  <a:lnTo>
                    <a:pt x="898483" y="57664"/>
                  </a:lnTo>
                  <a:lnTo>
                    <a:pt x="898483" y="71078"/>
                  </a:lnTo>
                  <a:lnTo>
                    <a:pt x="895711" y="72658"/>
                  </a:lnTo>
                  <a:close/>
                </a:path>
                <a:path w="3031490" h="183514">
                  <a:moveTo>
                    <a:pt x="898483" y="56889"/>
                  </a:moveTo>
                  <a:lnTo>
                    <a:pt x="898483" y="55195"/>
                  </a:lnTo>
                  <a:lnTo>
                    <a:pt x="902429" y="55195"/>
                  </a:lnTo>
                  <a:lnTo>
                    <a:pt x="900588" y="55805"/>
                  </a:lnTo>
                  <a:lnTo>
                    <a:pt x="898483" y="56889"/>
                  </a:lnTo>
                  <a:close/>
                </a:path>
                <a:path w="3031490" h="183514">
                  <a:moveTo>
                    <a:pt x="898483" y="57664"/>
                  </a:moveTo>
                  <a:lnTo>
                    <a:pt x="896978" y="57664"/>
                  </a:lnTo>
                  <a:lnTo>
                    <a:pt x="898483" y="56889"/>
                  </a:lnTo>
                  <a:lnTo>
                    <a:pt x="898483" y="57664"/>
                  </a:lnTo>
                  <a:close/>
                </a:path>
                <a:path w="3031490" h="183514">
                  <a:moveTo>
                    <a:pt x="898483" y="74269"/>
                  </a:moveTo>
                  <a:lnTo>
                    <a:pt x="898483" y="71078"/>
                  </a:lnTo>
                  <a:lnTo>
                    <a:pt x="901856" y="69167"/>
                  </a:lnTo>
                  <a:lnTo>
                    <a:pt x="909617" y="66093"/>
                  </a:lnTo>
                  <a:lnTo>
                    <a:pt x="917655" y="64233"/>
                  </a:lnTo>
                  <a:lnTo>
                    <a:pt x="925906" y="63613"/>
                  </a:lnTo>
                  <a:lnTo>
                    <a:pt x="934032" y="64698"/>
                  </a:lnTo>
                  <a:lnTo>
                    <a:pt x="937051" y="66391"/>
                  </a:lnTo>
                  <a:lnTo>
                    <a:pt x="925906" y="66391"/>
                  </a:lnTo>
                  <a:lnTo>
                    <a:pt x="918066" y="66982"/>
                  </a:lnTo>
                  <a:lnTo>
                    <a:pt x="910419" y="68755"/>
                  </a:lnTo>
                  <a:lnTo>
                    <a:pt x="902968" y="71711"/>
                  </a:lnTo>
                  <a:lnTo>
                    <a:pt x="898483" y="74269"/>
                  </a:lnTo>
                  <a:close/>
                </a:path>
                <a:path w="3031490" h="183514">
                  <a:moveTo>
                    <a:pt x="914714" y="138162"/>
                  </a:moveTo>
                  <a:lnTo>
                    <a:pt x="906856" y="138162"/>
                  </a:lnTo>
                  <a:lnTo>
                    <a:pt x="900722" y="135984"/>
                  </a:lnTo>
                  <a:lnTo>
                    <a:pt x="891921" y="127285"/>
                  </a:lnTo>
                  <a:lnTo>
                    <a:pt x="889750" y="121498"/>
                  </a:lnTo>
                  <a:lnTo>
                    <a:pt x="889736" y="113943"/>
                  </a:lnTo>
                  <a:lnTo>
                    <a:pt x="891483" y="103558"/>
                  </a:lnTo>
                  <a:lnTo>
                    <a:pt x="896772" y="95549"/>
                  </a:lnTo>
                  <a:lnTo>
                    <a:pt x="905589" y="90008"/>
                  </a:lnTo>
                  <a:lnTo>
                    <a:pt x="917933" y="86935"/>
                  </a:lnTo>
                  <a:lnTo>
                    <a:pt x="944479" y="83402"/>
                  </a:lnTo>
                  <a:lnTo>
                    <a:pt x="944479" y="80971"/>
                  </a:lnTo>
                  <a:lnTo>
                    <a:pt x="943319" y="73377"/>
                  </a:lnTo>
                  <a:lnTo>
                    <a:pt x="939836" y="67952"/>
                  </a:lnTo>
                  <a:lnTo>
                    <a:pt x="934032" y="64698"/>
                  </a:lnTo>
                  <a:lnTo>
                    <a:pt x="925906" y="63613"/>
                  </a:lnTo>
                  <a:lnTo>
                    <a:pt x="958490" y="63613"/>
                  </a:lnTo>
                  <a:lnTo>
                    <a:pt x="962499" y="70279"/>
                  </a:lnTo>
                  <a:lnTo>
                    <a:pt x="964619" y="85081"/>
                  </a:lnTo>
                  <a:lnTo>
                    <a:pt x="964701" y="93520"/>
                  </a:lnTo>
                  <a:lnTo>
                    <a:pt x="944479" y="93520"/>
                  </a:lnTo>
                  <a:lnTo>
                    <a:pt x="914685" y="97374"/>
                  </a:lnTo>
                  <a:lnTo>
                    <a:pt x="909418" y="102313"/>
                  </a:lnTo>
                  <a:lnTo>
                    <a:pt x="909527" y="115015"/>
                  </a:lnTo>
                  <a:lnTo>
                    <a:pt x="910809" y="118003"/>
                  </a:lnTo>
                  <a:lnTo>
                    <a:pt x="916276" y="123034"/>
                  </a:lnTo>
                  <a:lnTo>
                    <a:pt x="919838" y="124276"/>
                  </a:lnTo>
                  <a:lnTo>
                    <a:pt x="938988" y="124276"/>
                  </a:lnTo>
                  <a:lnTo>
                    <a:pt x="938803" y="124585"/>
                  </a:lnTo>
                  <a:lnTo>
                    <a:pt x="934248" y="130525"/>
                  </a:lnTo>
                  <a:lnTo>
                    <a:pt x="928716" y="134767"/>
                  </a:lnTo>
                  <a:lnTo>
                    <a:pt x="922204" y="137313"/>
                  </a:lnTo>
                  <a:lnTo>
                    <a:pt x="914714" y="138162"/>
                  </a:lnTo>
                  <a:close/>
                </a:path>
                <a:path w="3031490" h="183514">
                  <a:moveTo>
                    <a:pt x="901298" y="75850"/>
                  </a:moveTo>
                  <a:lnTo>
                    <a:pt x="898483" y="75850"/>
                  </a:lnTo>
                  <a:lnTo>
                    <a:pt x="898552" y="74230"/>
                  </a:lnTo>
                  <a:lnTo>
                    <a:pt x="902968" y="71711"/>
                  </a:lnTo>
                  <a:lnTo>
                    <a:pt x="910419" y="68755"/>
                  </a:lnTo>
                  <a:lnTo>
                    <a:pt x="918066" y="66982"/>
                  </a:lnTo>
                  <a:lnTo>
                    <a:pt x="925906" y="66391"/>
                  </a:lnTo>
                  <a:lnTo>
                    <a:pt x="936440" y="66391"/>
                  </a:lnTo>
                  <a:lnTo>
                    <a:pt x="939450" y="69167"/>
                  </a:lnTo>
                  <a:lnTo>
                    <a:pt x="925906" y="69167"/>
                  </a:lnTo>
                  <a:lnTo>
                    <a:pt x="918473" y="69730"/>
                  </a:lnTo>
                  <a:lnTo>
                    <a:pt x="911217" y="71417"/>
                  </a:lnTo>
                  <a:lnTo>
                    <a:pt x="904070" y="74269"/>
                  </a:lnTo>
                  <a:lnTo>
                    <a:pt x="901298" y="75850"/>
                  </a:lnTo>
                  <a:close/>
                </a:path>
                <a:path w="3031490" h="183514">
                  <a:moveTo>
                    <a:pt x="914714" y="140939"/>
                  </a:moveTo>
                  <a:lnTo>
                    <a:pt x="906094" y="140939"/>
                  </a:lnTo>
                  <a:lnTo>
                    <a:pt x="899312" y="138494"/>
                  </a:lnTo>
                  <a:lnTo>
                    <a:pt x="889415" y="128717"/>
                  </a:lnTo>
                  <a:lnTo>
                    <a:pt x="886940" y="122195"/>
                  </a:lnTo>
                  <a:lnTo>
                    <a:pt x="886954" y="113943"/>
                  </a:lnTo>
                  <a:lnTo>
                    <a:pt x="917581" y="84181"/>
                  </a:lnTo>
                  <a:lnTo>
                    <a:pt x="941708" y="80971"/>
                  </a:lnTo>
                  <a:lnTo>
                    <a:pt x="941708" y="71250"/>
                  </a:lnTo>
                  <a:lnTo>
                    <a:pt x="936440" y="66391"/>
                  </a:lnTo>
                  <a:lnTo>
                    <a:pt x="937051" y="66391"/>
                  </a:lnTo>
                  <a:lnTo>
                    <a:pt x="939836" y="67952"/>
                  </a:lnTo>
                  <a:lnTo>
                    <a:pt x="943319" y="73377"/>
                  </a:lnTo>
                  <a:lnTo>
                    <a:pt x="944479" y="80971"/>
                  </a:lnTo>
                  <a:lnTo>
                    <a:pt x="944479" y="83402"/>
                  </a:lnTo>
                  <a:lnTo>
                    <a:pt x="917933" y="86935"/>
                  </a:lnTo>
                  <a:lnTo>
                    <a:pt x="905589" y="90008"/>
                  </a:lnTo>
                  <a:lnTo>
                    <a:pt x="896772" y="95549"/>
                  </a:lnTo>
                  <a:lnTo>
                    <a:pt x="891483" y="103558"/>
                  </a:lnTo>
                  <a:lnTo>
                    <a:pt x="889736" y="113943"/>
                  </a:lnTo>
                  <a:lnTo>
                    <a:pt x="889750" y="121498"/>
                  </a:lnTo>
                  <a:lnTo>
                    <a:pt x="891921" y="127285"/>
                  </a:lnTo>
                  <a:lnTo>
                    <a:pt x="900743" y="135992"/>
                  </a:lnTo>
                  <a:lnTo>
                    <a:pt x="906856" y="138162"/>
                  </a:lnTo>
                  <a:lnTo>
                    <a:pt x="927656" y="138162"/>
                  </a:lnTo>
                  <a:lnTo>
                    <a:pt x="922942" y="140006"/>
                  </a:lnTo>
                  <a:lnTo>
                    <a:pt x="914714" y="140939"/>
                  </a:lnTo>
                  <a:close/>
                </a:path>
                <a:path w="3031490" h="183514">
                  <a:moveTo>
                    <a:pt x="938926" y="78538"/>
                  </a:moveTo>
                  <a:lnTo>
                    <a:pt x="938926" y="73102"/>
                  </a:lnTo>
                  <a:lnTo>
                    <a:pt x="934593" y="69167"/>
                  </a:lnTo>
                  <a:lnTo>
                    <a:pt x="939450" y="69167"/>
                  </a:lnTo>
                  <a:lnTo>
                    <a:pt x="941708" y="71250"/>
                  </a:lnTo>
                  <a:lnTo>
                    <a:pt x="941708" y="78217"/>
                  </a:lnTo>
                  <a:lnTo>
                    <a:pt x="941336" y="78217"/>
                  </a:lnTo>
                  <a:lnTo>
                    <a:pt x="938926" y="78538"/>
                  </a:lnTo>
                  <a:close/>
                </a:path>
                <a:path w="3031490" h="183514">
                  <a:moveTo>
                    <a:pt x="895711" y="75850"/>
                  </a:moveTo>
                  <a:lnTo>
                    <a:pt x="895711" y="72658"/>
                  </a:lnTo>
                  <a:lnTo>
                    <a:pt x="898483" y="71078"/>
                  </a:lnTo>
                  <a:lnTo>
                    <a:pt x="898483" y="74269"/>
                  </a:lnTo>
                  <a:lnTo>
                    <a:pt x="895711" y="75850"/>
                  </a:lnTo>
                  <a:close/>
                </a:path>
                <a:path w="3031490" h="183514">
                  <a:moveTo>
                    <a:pt x="895711" y="75850"/>
                  </a:moveTo>
                  <a:lnTo>
                    <a:pt x="894178" y="73533"/>
                  </a:lnTo>
                  <a:lnTo>
                    <a:pt x="895711" y="72658"/>
                  </a:lnTo>
                  <a:lnTo>
                    <a:pt x="895711" y="75850"/>
                  </a:lnTo>
                  <a:close/>
                </a:path>
                <a:path w="3031490" h="183514">
                  <a:moveTo>
                    <a:pt x="898483" y="75850"/>
                  </a:moveTo>
                  <a:lnTo>
                    <a:pt x="895711" y="75850"/>
                  </a:lnTo>
                  <a:lnTo>
                    <a:pt x="898483" y="74269"/>
                  </a:lnTo>
                  <a:lnTo>
                    <a:pt x="898483" y="75850"/>
                  </a:lnTo>
                  <a:close/>
                </a:path>
                <a:path w="3031490" h="183514">
                  <a:moveTo>
                    <a:pt x="941708" y="80971"/>
                  </a:moveTo>
                  <a:lnTo>
                    <a:pt x="938926" y="80971"/>
                  </a:lnTo>
                  <a:lnTo>
                    <a:pt x="938926" y="78538"/>
                  </a:lnTo>
                  <a:lnTo>
                    <a:pt x="941336" y="78217"/>
                  </a:lnTo>
                  <a:lnTo>
                    <a:pt x="941708" y="80971"/>
                  </a:lnTo>
                  <a:close/>
                </a:path>
                <a:path w="3031490" h="183514">
                  <a:moveTo>
                    <a:pt x="941708" y="80971"/>
                  </a:moveTo>
                  <a:lnTo>
                    <a:pt x="941336" y="78217"/>
                  </a:lnTo>
                  <a:lnTo>
                    <a:pt x="941708" y="78217"/>
                  </a:lnTo>
                  <a:lnTo>
                    <a:pt x="941708" y="80971"/>
                  </a:lnTo>
                  <a:close/>
                </a:path>
                <a:path w="3031490" h="183514">
                  <a:moveTo>
                    <a:pt x="914714" y="143716"/>
                  </a:moveTo>
                  <a:lnTo>
                    <a:pt x="905332" y="143716"/>
                  </a:lnTo>
                  <a:lnTo>
                    <a:pt x="897902" y="141004"/>
                  </a:lnTo>
                  <a:lnTo>
                    <a:pt x="886910" y="130148"/>
                  </a:lnTo>
                  <a:lnTo>
                    <a:pt x="884270" y="123235"/>
                  </a:lnTo>
                  <a:lnTo>
                    <a:pt x="884182" y="113943"/>
                  </a:lnTo>
                  <a:lnTo>
                    <a:pt x="886233" y="101385"/>
                  </a:lnTo>
                  <a:lnTo>
                    <a:pt x="892431" y="91733"/>
                  </a:lnTo>
                  <a:lnTo>
                    <a:pt x="902760" y="85081"/>
                  </a:lnTo>
                  <a:lnTo>
                    <a:pt x="917219" y="81428"/>
                  </a:lnTo>
                  <a:lnTo>
                    <a:pt x="938926" y="78538"/>
                  </a:lnTo>
                  <a:lnTo>
                    <a:pt x="938926" y="80971"/>
                  </a:lnTo>
                  <a:lnTo>
                    <a:pt x="941708" y="80971"/>
                  </a:lnTo>
                  <a:lnTo>
                    <a:pt x="904178" y="87544"/>
                  </a:lnTo>
                  <a:lnTo>
                    <a:pt x="886940" y="122195"/>
                  </a:lnTo>
                  <a:lnTo>
                    <a:pt x="889415" y="128717"/>
                  </a:lnTo>
                  <a:lnTo>
                    <a:pt x="899312" y="138494"/>
                  </a:lnTo>
                  <a:lnTo>
                    <a:pt x="906094" y="140939"/>
                  </a:lnTo>
                  <a:lnTo>
                    <a:pt x="928176" y="140939"/>
                  </a:lnTo>
                  <a:lnTo>
                    <a:pt x="923681" y="142698"/>
                  </a:lnTo>
                  <a:lnTo>
                    <a:pt x="914714" y="143716"/>
                  </a:lnTo>
                  <a:close/>
                </a:path>
                <a:path w="3031490" h="183514">
                  <a:moveTo>
                    <a:pt x="930230" y="124276"/>
                  </a:moveTo>
                  <a:lnTo>
                    <a:pt x="919838" y="124276"/>
                  </a:lnTo>
                  <a:lnTo>
                    <a:pt x="916276" y="123034"/>
                  </a:lnTo>
                  <a:lnTo>
                    <a:pt x="910809" y="118003"/>
                  </a:lnTo>
                  <a:lnTo>
                    <a:pt x="909527" y="115015"/>
                  </a:lnTo>
                  <a:lnTo>
                    <a:pt x="909418" y="102313"/>
                  </a:lnTo>
                  <a:lnTo>
                    <a:pt x="914685" y="97374"/>
                  </a:lnTo>
                  <a:lnTo>
                    <a:pt x="944479" y="93520"/>
                  </a:lnTo>
                  <a:lnTo>
                    <a:pt x="944479" y="96678"/>
                  </a:lnTo>
                  <a:lnTo>
                    <a:pt x="938926" y="96678"/>
                  </a:lnTo>
                  <a:lnTo>
                    <a:pt x="938926" y="97038"/>
                  </a:lnTo>
                  <a:lnTo>
                    <a:pt x="916657" y="99919"/>
                  </a:lnTo>
                  <a:lnTo>
                    <a:pt x="912199" y="103939"/>
                  </a:lnTo>
                  <a:lnTo>
                    <a:pt x="912236" y="114036"/>
                  </a:lnTo>
                  <a:lnTo>
                    <a:pt x="913285" y="116508"/>
                  </a:lnTo>
                  <a:lnTo>
                    <a:pt x="917619" y="120501"/>
                  </a:lnTo>
                  <a:lnTo>
                    <a:pt x="920562" y="121498"/>
                  </a:lnTo>
                  <a:lnTo>
                    <a:pt x="935741" y="121498"/>
                  </a:lnTo>
                  <a:lnTo>
                    <a:pt x="935107" y="122195"/>
                  </a:lnTo>
                  <a:lnTo>
                    <a:pt x="930230" y="124276"/>
                  </a:lnTo>
                  <a:close/>
                </a:path>
                <a:path w="3031490" h="183514">
                  <a:moveTo>
                    <a:pt x="938988" y="124276"/>
                  </a:moveTo>
                  <a:lnTo>
                    <a:pt x="930230" y="124276"/>
                  </a:lnTo>
                  <a:lnTo>
                    <a:pt x="935109" y="122193"/>
                  </a:lnTo>
                  <a:lnTo>
                    <a:pt x="942622" y="113943"/>
                  </a:lnTo>
                  <a:lnTo>
                    <a:pt x="944479" y="108822"/>
                  </a:lnTo>
                  <a:lnTo>
                    <a:pt x="944479" y="93520"/>
                  </a:lnTo>
                  <a:lnTo>
                    <a:pt x="964701" y="93520"/>
                  </a:lnTo>
                  <a:lnTo>
                    <a:pt x="964701" y="123235"/>
                  </a:lnTo>
                  <a:lnTo>
                    <a:pt x="939612" y="123235"/>
                  </a:lnTo>
                  <a:lnTo>
                    <a:pt x="938988" y="124276"/>
                  </a:lnTo>
                  <a:close/>
                </a:path>
                <a:path w="3031490" h="183514">
                  <a:moveTo>
                    <a:pt x="938926" y="97038"/>
                  </a:moveTo>
                  <a:lnTo>
                    <a:pt x="938926" y="96678"/>
                  </a:lnTo>
                  <a:lnTo>
                    <a:pt x="941708" y="96678"/>
                  </a:lnTo>
                  <a:lnTo>
                    <a:pt x="938926" y="97038"/>
                  </a:lnTo>
                  <a:close/>
                </a:path>
                <a:path w="3031490" h="183514">
                  <a:moveTo>
                    <a:pt x="938926" y="99838"/>
                  </a:moveTo>
                  <a:lnTo>
                    <a:pt x="938926" y="97038"/>
                  </a:lnTo>
                  <a:lnTo>
                    <a:pt x="941708" y="96678"/>
                  </a:lnTo>
                  <a:lnTo>
                    <a:pt x="941708" y="99478"/>
                  </a:lnTo>
                  <a:lnTo>
                    <a:pt x="938926" y="99838"/>
                  </a:lnTo>
                  <a:close/>
                </a:path>
                <a:path w="3031490" h="183514">
                  <a:moveTo>
                    <a:pt x="941708" y="99478"/>
                  </a:moveTo>
                  <a:lnTo>
                    <a:pt x="941708" y="96678"/>
                  </a:lnTo>
                  <a:lnTo>
                    <a:pt x="942060" y="99433"/>
                  </a:lnTo>
                  <a:lnTo>
                    <a:pt x="941708" y="99478"/>
                  </a:lnTo>
                  <a:close/>
                </a:path>
                <a:path w="3031490" h="183514">
                  <a:moveTo>
                    <a:pt x="935741" y="121498"/>
                  </a:moveTo>
                  <a:lnTo>
                    <a:pt x="929411" y="121498"/>
                  </a:lnTo>
                  <a:lnTo>
                    <a:pt x="933602" y="119720"/>
                  </a:lnTo>
                  <a:lnTo>
                    <a:pt x="940088" y="112603"/>
                  </a:lnTo>
                  <a:lnTo>
                    <a:pt x="941708" y="108105"/>
                  </a:lnTo>
                  <a:lnTo>
                    <a:pt x="941708" y="99478"/>
                  </a:lnTo>
                  <a:lnTo>
                    <a:pt x="942060" y="99433"/>
                  </a:lnTo>
                  <a:lnTo>
                    <a:pt x="941708" y="96678"/>
                  </a:lnTo>
                  <a:lnTo>
                    <a:pt x="944479" y="96678"/>
                  </a:lnTo>
                  <a:lnTo>
                    <a:pt x="944479" y="108822"/>
                  </a:lnTo>
                  <a:lnTo>
                    <a:pt x="942622" y="113943"/>
                  </a:lnTo>
                  <a:lnTo>
                    <a:pt x="935741" y="121498"/>
                  </a:lnTo>
                  <a:close/>
                </a:path>
                <a:path w="3031490" h="183514">
                  <a:moveTo>
                    <a:pt x="929411" y="121498"/>
                  </a:moveTo>
                  <a:lnTo>
                    <a:pt x="920562" y="121498"/>
                  </a:lnTo>
                  <a:lnTo>
                    <a:pt x="917619" y="120501"/>
                  </a:lnTo>
                  <a:lnTo>
                    <a:pt x="913285" y="116508"/>
                  </a:lnTo>
                  <a:lnTo>
                    <a:pt x="912236" y="114036"/>
                  </a:lnTo>
                  <a:lnTo>
                    <a:pt x="912199" y="103939"/>
                  </a:lnTo>
                  <a:lnTo>
                    <a:pt x="916657" y="99919"/>
                  </a:lnTo>
                  <a:lnTo>
                    <a:pt x="938926" y="97038"/>
                  </a:lnTo>
                  <a:lnTo>
                    <a:pt x="938926" y="99838"/>
                  </a:lnTo>
                  <a:lnTo>
                    <a:pt x="918609" y="102472"/>
                  </a:lnTo>
                  <a:lnTo>
                    <a:pt x="914971" y="105566"/>
                  </a:lnTo>
                  <a:lnTo>
                    <a:pt x="914971" y="113137"/>
                  </a:lnTo>
                  <a:lnTo>
                    <a:pt x="915762" y="115015"/>
                  </a:lnTo>
                  <a:lnTo>
                    <a:pt x="918972" y="117969"/>
                  </a:lnTo>
                  <a:lnTo>
                    <a:pt x="921277" y="118722"/>
                  </a:lnTo>
                  <a:lnTo>
                    <a:pt x="934512" y="118722"/>
                  </a:lnTo>
                  <a:lnTo>
                    <a:pt x="933602" y="119720"/>
                  </a:lnTo>
                  <a:lnTo>
                    <a:pt x="929411" y="121498"/>
                  </a:lnTo>
                  <a:close/>
                </a:path>
                <a:path w="3031490" h="183514">
                  <a:moveTo>
                    <a:pt x="934512" y="118722"/>
                  </a:moveTo>
                  <a:lnTo>
                    <a:pt x="928592" y="118722"/>
                  </a:lnTo>
                  <a:lnTo>
                    <a:pt x="932107" y="117246"/>
                  </a:lnTo>
                  <a:lnTo>
                    <a:pt x="937545" y="111264"/>
                  </a:lnTo>
                  <a:lnTo>
                    <a:pt x="938926" y="107388"/>
                  </a:lnTo>
                  <a:lnTo>
                    <a:pt x="938926" y="99838"/>
                  </a:lnTo>
                  <a:lnTo>
                    <a:pt x="941708" y="99478"/>
                  </a:lnTo>
                  <a:lnTo>
                    <a:pt x="941708" y="108105"/>
                  </a:lnTo>
                  <a:lnTo>
                    <a:pt x="940088" y="112603"/>
                  </a:lnTo>
                  <a:lnTo>
                    <a:pt x="934512" y="118722"/>
                  </a:lnTo>
                  <a:close/>
                </a:path>
                <a:path w="3031490" h="183514">
                  <a:moveTo>
                    <a:pt x="927656" y="138162"/>
                  </a:moveTo>
                  <a:lnTo>
                    <a:pt x="914714" y="138162"/>
                  </a:lnTo>
                  <a:lnTo>
                    <a:pt x="922204" y="137313"/>
                  </a:lnTo>
                  <a:lnTo>
                    <a:pt x="928716" y="134767"/>
                  </a:lnTo>
                  <a:lnTo>
                    <a:pt x="934248" y="130525"/>
                  </a:lnTo>
                  <a:lnTo>
                    <a:pt x="938803" y="124585"/>
                  </a:lnTo>
                  <a:lnTo>
                    <a:pt x="939612" y="123235"/>
                  </a:lnTo>
                  <a:lnTo>
                    <a:pt x="944308" y="123235"/>
                  </a:lnTo>
                  <a:lnTo>
                    <a:pt x="944308" y="126011"/>
                  </a:lnTo>
                  <a:lnTo>
                    <a:pt x="938755" y="126011"/>
                  </a:lnTo>
                  <a:lnTo>
                    <a:pt x="938755" y="129179"/>
                  </a:lnTo>
                  <a:lnTo>
                    <a:pt x="936176" y="132542"/>
                  </a:lnTo>
                  <a:lnTo>
                    <a:pt x="930096" y="137207"/>
                  </a:lnTo>
                  <a:lnTo>
                    <a:pt x="927656" y="138162"/>
                  </a:lnTo>
                  <a:close/>
                </a:path>
                <a:path w="3031490" h="183514">
                  <a:moveTo>
                    <a:pt x="964701" y="138769"/>
                  </a:moveTo>
                  <a:lnTo>
                    <a:pt x="944308" y="138769"/>
                  </a:lnTo>
                  <a:lnTo>
                    <a:pt x="944308" y="123235"/>
                  </a:lnTo>
                  <a:lnTo>
                    <a:pt x="964701" y="123235"/>
                  </a:lnTo>
                  <a:lnTo>
                    <a:pt x="964701" y="138769"/>
                  </a:lnTo>
                  <a:close/>
                </a:path>
                <a:path w="3031490" h="183514">
                  <a:moveTo>
                    <a:pt x="938755" y="129179"/>
                  </a:moveTo>
                  <a:lnTo>
                    <a:pt x="938755" y="126011"/>
                  </a:lnTo>
                  <a:lnTo>
                    <a:pt x="941184" y="126011"/>
                  </a:lnTo>
                  <a:lnTo>
                    <a:pt x="938755" y="129179"/>
                  </a:lnTo>
                  <a:close/>
                </a:path>
                <a:path w="3031490" h="183514">
                  <a:moveTo>
                    <a:pt x="938755" y="133715"/>
                  </a:moveTo>
                  <a:lnTo>
                    <a:pt x="938755" y="129179"/>
                  </a:lnTo>
                  <a:lnTo>
                    <a:pt x="941184" y="126011"/>
                  </a:lnTo>
                  <a:lnTo>
                    <a:pt x="941184" y="128789"/>
                  </a:lnTo>
                  <a:lnTo>
                    <a:pt x="941527" y="128789"/>
                  </a:lnTo>
                  <a:lnTo>
                    <a:pt x="941488" y="130148"/>
                  </a:lnTo>
                  <a:lnTo>
                    <a:pt x="938755" y="133715"/>
                  </a:lnTo>
                  <a:close/>
                </a:path>
                <a:path w="3031490" h="183514">
                  <a:moveTo>
                    <a:pt x="941527" y="128789"/>
                  </a:moveTo>
                  <a:lnTo>
                    <a:pt x="941184" y="128789"/>
                  </a:lnTo>
                  <a:lnTo>
                    <a:pt x="941184" y="126011"/>
                  </a:lnTo>
                  <a:lnTo>
                    <a:pt x="941527" y="126217"/>
                  </a:lnTo>
                  <a:lnTo>
                    <a:pt x="941527" y="128789"/>
                  </a:lnTo>
                  <a:close/>
                </a:path>
                <a:path w="3031490" h="183514">
                  <a:moveTo>
                    <a:pt x="941527" y="126217"/>
                  </a:moveTo>
                  <a:lnTo>
                    <a:pt x="941184" y="126011"/>
                  </a:lnTo>
                  <a:lnTo>
                    <a:pt x="941527" y="126011"/>
                  </a:lnTo>
                  <a:lnTo>
                    <a:pt x="941527" y="126217"/>
                  </a:lnTo>
                  <a:close/>
                </a:path>
                <a:path w="3031490" h="183514">
                  <a:moveTo>
                    <a:pt x="944308" y="138769"/>
                  </a:moveTo>
                  <a:lnTo>
                    <a:pt x="941527" y="138769"/>
                  </a:lnTo>
                  <a:lnTo>
                    <a:pt x="941527" y="130098"/>
                  </a:lnTo>
                  <a:lnTo>
                    <a:pt x="943565" y="127438"/>
                  </a:lnTo>
                  <a:lnTo>
                    <a:pt x="941527" y="126217"/>
                  </a:lnTo>
                  <a:lnTo>
                    <a:pt x="941527" y="126011"/>
                  </a:lnTo>
                  <a:lnTo>
                    <a:pt x="944308" y="126011"/>
                  </a:lnTo>
                  <a:lnTo>
                    <a:pt x="944308" y="138769"/>
                  </a:lnTo>
                  <a:close/>
                </a:path>
                <a:path w="3031490" h="183514">
                  <a:moveTo>
                    <a:pt x="941527" y="130098"/>
                  </a:moveTo>
                  <a:lnTo>
                    <a:pt x="941527" y="126217"/>
                  </a:lnTo>
                  <a:lnTo>
                    <a:pt x="943565" y="127438"/>
                  </a:lnTo>
                  <a:lnTo>
                    <a:pt x="941527" y="130098"/>
                  </a:lnTo>
                  <a:close/>
                </a:path>
                <a:path w="3031490" h="183514">
                  <a:moveTo>
                    <a:pt x="928176" y="140939"/>
                  </a:moveTo>
                  <a:lnTo>
                    <a:pt x="914714" y="140939"/>
                  </a:lnTo>
                  <a:lnTo>
                    <a:pt x="922942" y="140006"/>
                  </a:lnTo>
                  <a:lnTo>
                    <a:pt x="930096" y="137207"/>
                  </a:lnTo>
                  <a:lnTo>
                    <a:pt x="936176" y="132542"/>
                  </a:lnTo>
                  <a:lnTo>
                    <a:pt x="938755" y="129179"/>
                  </a:lnTo>
                  <a:lnTo>
                    <a:pt x="938755" y="133715"/>
                  </a:lnTo>
                  <a:lnTo>
                    <a:pt x="938107" y="134560"/>
                  </a:lnTo>
                  <a:lnTo>
                    <a:pt x="931479" y="139646"/>
                  </a:lnTo>
                  <a:lnTo>
                    <a:pt x="928176" y="140939"/>
                  </a:lnTo>
                  <a:close/>
                </a:path>
                <a:path w="3031490" h="183514">
                  <a:moveTo>
                    <a:pt x="970254" y="141547"/>
                  </a:moveTo>
                  <a:lnTo>
                    <a:pt x="938755" y="141547"/>
                  </a:lnTo>
                  <a:lnTo>
                    <a:pt x="938755" y="133715"/>
                  </a:lnTo>
                  <a:lnTo>
                    <a:pt x="941527" y="130098"/>
                  </a:lnTo>
                  <a:lnTo>
                    <a:pt x="941527" y="138769"/>
                  </a:lnTo>
                  <a:lnTo>
                    <a:pt x="970254" y="138769"/>
                  </a:lnTo>
                  <a:lnTo>
                    <a:pt x="970254" y="141547"/>
                  </a:lnTo>
                  <a:close/>
                </a:path>
                <a:path w="3031490" h="183514">
                  <a:moveTo>
                    <a:pt x="1022809" y="119377"/>
                  </a:moveTo>
                  <a:lnTo>
                    <a:pt x="1014012" y="119377"/>
                  </a:lnTo>
                  <a:lnTo>
                    <a:pt x="1017451" y="118869"/>
                  </a:lnTo>
                  <a:lnTo>
                    <a:pt x="1021632" y="116837"/>
                  </a:lnTo>
                  <a:lnTo>
                    <a:pt x="1022409" y="115813"/>
                  </a:lnTo>
                  <a:lnTo>
                    <a:pt x="1022499" y="113281"/>
                  </a:lnTo>
                  <a:lnTo>
                    <a:pt x="1022165" y="112519"/>
                  </a:lnTo>
                  <a:lnTo>
                    <a:pt x="1008678" y="106423"/>
                  </a:lnTo>
                  <a:lnTo>
                    <a:pt x="1006316" y="105534"/>
                  </a:lnTo>
                  <a:lnTo>
                    <a:pt x="980621" y="70355"/>
                  </a:lnTo>
                  <a:lnTo>
                    <a:pt x="981808" y="65656"/>
                  </a:lnTo>
                  <a:lnTo>
                    <a:pt x="1017003" y="44955"/>
                  </a:lnTo>
                  <a:lnTo>
                    <a:pt x="1026318" y="44955"/>
                  </a:lnTo>
                  <a:lnTo>
                    <a:pt x="1030443" y="45209"/>
                  </a:lnTo>
                  <a:lnTo>
                    <a:pt x="1038806" y="46479"/>
                  </a:lnTo>
                  <a:lnTo>
                    <a:pt x="1042920" y="47368"/>
                  </a:lnTo>
                  <a:lnTo>
                    <a:pt x="1043784" y="47622"/>
                  </a:lnTo>
                  <a:lnTo>
                    <a:pt x="1017212" y="47622"/>
                  </a:lnTo>
                  <a:lnTo>
                    <a:pt x="1012364" y="48257"/>
                  </a:lnTo>
                  <a:lnTo>
                    <a:pt x="983418" y="70761"/>
                  </a:lnTo>
                  <a:lnTo>
                    <a:pt x="983437" y="80134"/>
                  </a:lnTo>
                  <a:lnTo>
                    <a:pt x="1014288" y="105153"/>
                  </a:lnTo>
                  <a:lnTo>
                    <a:pt x="1016469" y="105915"/>
                  </a:lnTo>
                  <a:lnTo>
                    <a:pt x="1020460" y="107693"/>
                  </a:lnTo>
                  <a:lnTo>
                    <a:pt x="1022099" y="108709"/>
                  </a:lnTo>
                  <a:lnTo>
                    <a:pt x="1024642" y="110995"/>
                  </a:lnTo>
                  <a:lnTo>
                    <a:pt x="1025280" y="112392"/>
                  </a:lnTo>
                  <a:lnTo>
                    <a:pt x="1025280" y="116837"/>
                  </a:lnTo>
                  <a:lnTo>
                    <a:pt x="1023880" y="118869"/>
                  </a:lnTo>
                  <a:lnTo>
                    <a:pt x="1022809" y="119377"/>
                  </a:lnTo>
                  <a:close/>
                </a:path>
                <a:path w="3031490" h="183514">
                  <a:moveTo>
                    <a:pt x="1023417" y="122171"/>
                  </a:moveTo>
                  <a:lnTo>
                    <a:pt x="1014431" y="122171"/>
                  </a:lnTo>
                  <a:lnTo>
                    <a:pt x="1018260" y="121536"/>
                  </a:lnTo>
                  <a:lnTo>
                    <a:pt x="1023880" y="118869"/>
                  </a:lnTo>
                  <a:lnTo>
                    <a:pt x="1025280" y="116837"/>
                  </a:lnTo>
                  <a:lnTo>
                    <a:pt x="1025280" y="112392"/>
                  </a:lnTo>
                  <a:lnTo>
                    <a:pt x="1009545" y="103756"/>
                  </a:lnTo>
                  <a:lnTo>
                    <a:pt x="1007259" y="102994"/>
                  </a:lnTo>
                  <a:lnTo>
                    <a:pt x="983418" y="70761"/>
                  </a:lnTo>
                  <a:lnTo>
                    <a:pt x="984414" y="66799"/>
                  </a:lnTo>
                  <a:lnTo>
                    <a:pt x="1017212" y="47622"/>
                  </a:lnTo>
                  <a:lnTo>
                    <a:pt x="1026175" y="47622"/>
                  </a:lnTo>
                  <a:lnTo>
                    <a:pt x="1030166" y="48003"/>
                  </a:lnTo>
                  <a:lnTo>
                    <a:pt x="1038272" y="49146"/>
                  </a:lnTo>
                  <a:lnTo>
                    <a:pt x="1042263" y="50035"/>
                  </a:lnTo>
                  <a:lnTo>
                    <a:pt x="1043574" y="50416"/>
                  </a:lnTo>
                  <a:lnTo>
                    <a:pt x="1017422" y="50416"/>
                  </a:lnTo>
                  <a:lnTo>
                    <a:pt x="1012783" y="50924"/>
                  </a:lnTo>
                  <a:lnTo>
                    <a:pt x="986237" y="71117"/>
                  </a:lnTo>
                  <a:lnTo>
                    <a:pt x="986269" y="80134"/>
                  </a:lnTo>
                  <a:lnTo>
                    <a:pt x="1006078" y="99438"/>
                  </a:lnTo>
                  <a:lnTo>
                    <a:pt x="1008202" y="100327"/>
                  </a:lnTo>
                  <a:lnTo>
                    <a:pt x="1010402" y="101089"/>
                  </a:lnTo>
                  <a:lnTo>
                    <a:pt x="1015174" y="102486"/>
                  </a:lnTo>
                  <a:lnTo>
                    <a:pt x="1017470" y="103248"/>
                  </a:lnTo>
                  <a:lnTo>
                    <a:pt x="1021851" y="105153"/>
                  </a:lnTo>
                  <a:lnTo>
                    <a:pt x="1023737" y="106423"/>
                  </a:lnTo>
                  <a:lnTo>
                    <a:pt x="1027118" y="109471"/>
                  </a:lnTo>
                  <a:lnTo>
                    <a:pt x="1028052" y="111630"/>
                  </a:lnTo>
                  <a:lnTo>
                    <a:pt x="1028052" y="117980"/>
                  </a:lnTo>
                  <a:lnTo>
                    <a:pt x="1026128" y="120901"/>
                  </a:lnTo>
                  <a:lnTo>
                    <a:pt x="1023417" y="122171"/>
                  </a:lnTo>
                  <a:close/>
                </a:path>
                <a:path w="3031490" h="183514">
                  <a:moveTo>
                    <a:pt x="1048969" y="72387"/>
                  </a:moveTo>
                  <a:lnTo>
                    <a:pt x="1046197" y="72387"/>
                  </a:lnTo>
                  <a:lnTo>
                    <a:pt x="1047597" y="69974"/>
                  </a:lnTo>
                  <a:lnTo>
                    <a:pt x="1046293" y="69212"/>
                  </a:lnTo>
                  <a:lnTo>
                    <a:pt x="1026175" y="47622"/>
                  </a:lnTo>
                  <a:lnTo>
                    <a:pt x="1043784" y="47622"/>
                  </a:lnTo>
                  <a:lnTo>
                    <a:pt x="1048969" y="49146"/>
                  </a:lnTo>
                  <a:lnTo>
                    <a:pt x="1048969" y="72387"/>
                  </a:lnTo>
                  <a:close/>
                </a:path>
                <a:path w="3031490" h="183514">
                  <a:moveTo>
                    <a:pt x="1044948" y="124965"/>
                  </a:moveTo>
                  <a:lnTo>
                    <a:pt x="1014850" y="124965"/>
                  </a:lnTo>
                  <a:lnTo>
                    <a:pt x="1019079" y="124203"/>
                  </a:lnTo>
                  <a:lnTo>
                    <a:pt x="1026128" y="120901"/>
                  </a:lnTo>
                  <a:lnTo>
                    <a:pt x="1028052" y="117980"/>
                  </a:lnTo>
                  <a:lnTo>
                    <a:pt x="1028052" y="111630"/>
                  </a:lnTo>
                  <a:lnTo>
                    <a:pt x="1010402" y="101089"/>
                  </a:lnTo>
                  <a:lnTo>
                    <a:pt x="1008202" y="100327"/>
                  </a:lnTo>
                  <a:lnTo>
                    <a:pt x="1006078" y="99438"/>
                  </a:lnTo>
                  <a:lnTo>
                    <a:pt x="1002658" y="98168"/>
                  </a:lnTo>
                  <a:lnTo>
                    <a:pt x="999667" y="96898"/>
                  </a:lnTo>
                  <a:lnTo>
                    <a:pt x="986237" y="71117"/>
                  </a:lnTo>
                  <a:lnTo>
                    <a:pt x="987063" y="67815"/>
                  </a:lnTo>
                  <a:lnTo>
                    <a:pt x="1017422" y="50416"/>
                  </a:lnTo>
                  <a:lnTo>
                    <a:pt x="1026042" y="50416"/>
                  </a:lnTo>
                  <a:lnTo>
                    <a:pt x="1029890" y="50797"/>
                  </a:lnTo>
                  <a:lnTo>
                    <a:pt x="1037729" y="51940"/>
                  </a:lnTo>
                  <a:lnTo>
                    <a:pt x="1041596" y="52829"/>
                  </a:lnTo>
                  <a:lnTo>
                    <a:pt x="1043416" y="53314"/>
                  </a:lnTo>
                  <a:lnTo>
                    <a:pt x="1043416" y="63497"/>
                  </a:lnTo>
                  <a:lnTo>
                    <a:pt x="1021394" y="63497"/>
                  </a:lnTo>
                  <a:lnTo>
                    <a:pt x="1019517" y="63751"/>
                  </a:lnTo>
                  <a:lnTo>
                    <a:pt x="1007402" y="76070"/>
                  </a:lnTo>
                  <a:lnTo>
                    <a:pt x="1008164" y="78102"/>
                  </a:lnTo>
                  <a:lnTo>
                    <a:pt x="1030147" y="89151"/>
                  </a:lnTo>
                  <a:lnTo>
                    <a:pt x="1033329" y="90421"/>
                  </a:lnTo>
                  <a:lnTo>
                    <a:pt x="1048733" y="107820"/>
                  </a:lnTo>
                  <a:lnTo>
                    <a:pt x="1048667" y="116837"/>
                  </a:lnTo>
                  <a:lnTo>
                    <a:pt x="1047788" y="120266"/>
                  </a:lnTo>
                  <a:lnTo>
                    <a:pt x="1044948" y="124965"/>
                  </a:lnTo>
                  <a:close/>
                </a:path>
                <a:path w="3031490" h="183514">
                  <a:moveTo>
                    <a:pt x="1043416" y="53314"/>
                  </a:moveTo>
                  <a:lnTo>
                    <a:pt x="1041596" y="52829"/>
                  </a:lnTo>
                  <a:lnTo>
                    <a:pt x="1037729" y="51940"/>
                  </a:lnTo>
                  <a:lnTo>
                    <a:pt x="1029890" y="50797"/>
                  </a:lnTo>
                  <a:lnTo>
                    <a:pt x="1026042" y="50416"/>
                  </a:lnTo>
                  <a:lnTo>
                    <a:pt x="1043574" y="50416"/>
                  </a:lnTo>
                  <a:lnTo>
                    <a:pt x="1046197" y="51178"/>
                  </a:lnTo>
                  <a:lnTo>
                    <a:pt x="1043416" y="51178"/>
                  </a:lnTo>
                  <a:lnTo>
                    <a:pt x="1043416" y="53314"/>
                  </a:lnTo>
                  <a:close/>
                </a:path>
                <a:path w="3031490" h="183514">
                  <a:moveTo>
                    <a:pt x="1045406" y="53845"/>
                  </a:moveTo>
                  <a:lnTo>
                    <a:pt x="1043416" y="53314"/>
                  </a:lnTo>
                  <a:lnTo>
                    <a:pt x="1043416" y="51178"/>
                  </a:lnTo>
                  <a:lnTo>
                    <a:pt x="1046197" y="51178"/>
                  </a:lnTo>
                  <a:lnTo>
                    <a:pt x="1045406" y="53845"/>
                  </a:lnTo>
                  <a:close/>
                </a:path>
                <a:path w="3031490" h="183514">
                  <a:moveTo>
                    <a:pt x="1046197" y="53845"/>
                  </a:moveTo>
                  <a:lnTo>
                    <a:pt x="1045406" y="53845"/>
                  </a:lnTo>
                  <a:lnTo>
                    <a:pt x="1046197" y="51178"/>
                  </a:lnTo>
                  <a:lnTo>
                    <a:pt x="1046197" y="53845"/>
                  </a:lnTo>
                  <a:close/>
                </a:path>
                <a:path w="3031490" h="183514">
                  <a:moveTo>
                    <a:pt x="1046197" y="69156"/>
                  </a:moveTo>
                  <a:lnTo>
                    <a:pt x="1043901" y="67815"/>
                  </a:lnTo>
                  <a:lnTo>
                    <a:pt x="1043416" y="67627"/>
                  </a:lnTo>
                  <a:lnTo>
                    <a:pt x="1043416" y="53314"/>
                  </a:lnTo>
                  <a:lnTo>
                    <a:pt x="1045406" y="53845"/>
                  </a:lnTo>
                  <a:lnTo>
                    <a:pt x="1046197" y="53845"/>
                  </a:lnTo>
                  <a:lnTo>
                    <a:pt x="1046197" y="69156"/>
                  </a:lnTo>
                  <a:close/>
                </a:path>
                <a:path w="3031490" h="183514">
                  <a:moveTo>
                    <a:pt x="1031216" y="138046"/>
                  </a:moveTo>
                  <a:lnTo>
                    <a:pt x="1015650" y="138046"/>
                  </a:lnTo>
                  <a:lnTo>
                    <a:pt x="1020594" y="137538"/>
                  </a:lnTo>
                  <a:lnTo>
                    <a:pt x="1029976" y="135506"/>
                  </a:lnTo>
                  <a:lnTo>
                    <a:pt x="1048733" y="107820"/>
                  </a:lnTo>
                  <a:lnTo>
                    <a:pt x="1048345" y="105534"/>
                  </a:lnTo>
                  <a:lnTo>
                    <a:pt x="1018374" y="85087"/>
                  </a:lnTo>
                  <a:lnTo>
                    <a:pt x="1016384" y="84325"/>
                  </a:lnTo>
                  <a:lnTo>
                    <a:pt x="1012583" y="82420"/>
                  </a:lnTo>
                  <a:lnTo>
                    <a:pt x="1010954" y="81277"/>
                  </a:lnTo>
                  <a:lnTo>
                    <a:pt x="1008164" y="78102"/>
                  </a:lnTo>
                  <a:lnTo>
                    <a:pt x="1007402" y="76070"/>
                  </a:lnTo>
                  <a:lnTo>
                    <a:pt x="1007523" y="71625"/>
                  </a:lnTo>
                  <a:lnTo>
                    <a:pt x="1021394" y="63497"/>
                  </a:lnTo>
                  <a:lnTo>
                    <a:pt x="1027423" y="63497"/>
                  </a:lnTo>
                  <a:lnTo>
                    <a:pt x="1031538" y="64132"/>
                  </a:lnTo>
                  <a:lnTo>
                    <a:pt x="1039949" y="66291"/>
                  </a:lnTo>
                  <a:lnTo>
                    <a:pt x="1021575" y="66291"/>
                  </a:lnTo>
                  <a:lnTo>
                    <a:pt x="1019879" y="66545"/>
                  </a:lnTo>
                  <a:lnTo>
                    <a:pt x="1010183" y="75435"/>
                  </a:lnTo>
                  <a:lnTo>
                    <a:pt x="1010697" y="76832"/>
                  </a:lnTo>
                  <a:lnTo>
                    <a:pt x="1031176" y="86484"/>
                  </a:lnTo>
                  <a:lnTo>
                    <a:pt x="1034481" y="87881"/>
                  </a:lnTo>
                  <a:lnTo>
                    <a:pt x="1051579" y="116837"/>
                  </a:lnTo>
                  <a:lnTo>
                    <a:pt x="1050436" y="121282"/>
                  </a:lnTo>
                  <a:lnTo>
                    <a:pt x="1045864" y="128775"/>
                  </a:lnTo>
                  <a:lnTo>
                    <a:pt x="1042825" y="131823"/>
                  </a:lnTo>
                  <a:lnTo>
                    <a:pt x="1035243" y="136522"/>
                  </a:lnTo>
                  <a:lnTo>
                    <a:pt x="1031216" y="138046"/>
                  </a:lnTo>
                  <a:close/>
                </a:path>
                <a:path w="3031490" h="183514">
                  <a:moveTo>
                    <a:pt x="1043416" y="67627"/>
                  </a:moveTo>
                  <a:lnTo>
                    <a:pt x="1039949" y="66291"/>
                  </a:lnTo>
                  <a:lnTo>
                    <a:pt x="1031538" y="64132"/>
                  </a:lnTo>
                  <a:lnTo>
                    <a:pt x="1027423" y="63497"/>
                  </a:lnTo>
                  <a:lnTo>
                    <a:pt x="1043416" y="63497"/>
                  </a:lnTo>
                  <a:lnTo>
                    <a:pt x="1043416" y="67627"/>
                  </a:lnTo>
                  <a:close/>
                </a:path>
                <a:path w="3031490" h="183514">
                  <a:moveTo>
                    <a:pt x="1031776" y="140840"/>
                  </a:moveTo>
                  <a:lnTo>
                    <a:pt x="1015850" y="140840"/>
                  </a:lnTo>
                  <a:lnTo>
                    <a:pt x="1020984" y="140332"/>
                  </a:lnTo>
                  <a:lnTo>
                    <a:pt x="1030881" y="138173"/>
                  </a:lnTo>
                  <a:lnTo>
                    <a:pt x="1051513" y="107439"/>
                  </a:lnTo>
                  <a:lnTo>
                    <a:pt x="1051007" y="104518"/>
                  </a:lnTo>
                  <a:lnTo>
                    <a:pt x="1019365" y="82547"/>
                  </a:lnTo>
                  <a:lnTo>
                    <a:pt x="1017498" y="81785"/>
                  </a:lnTo>
                  <a:lnTo>
                    <a:pt x="1014145" y="80134"/>
                  </a:lnTo>
                  <a:lnTo>
                    <a:pt x="1012783" y="79118"/>
                  </a:lnTo>
                  <a:lnTo>
                    <a:pt x="1010697" y="76832"/>
                  </a:lnTo>
                  <a:lnTo>
                    <a:pt x="1010183" y="75435"/>
                  </a:lnTo>
                  <a:lnTo>
                    <a:pt x="1010226" y="72387"/>
                  </a:lnTo>
                  <a:lnTo>
                    <a:pt x="1021575" y="66291"/>
                  </a:lnTo>
                  <a:lnTo>
                    <a:pt x="1027185" y="66291"/>
                  </a:lnTo>
                  <a:lnTo>
                    <a:pt x="1031081" y="66799"/>
                  </a:lnTo>
                  <a:lnTo>
                    <a:pt x="1039006" y="68831"/>
                  </a:lnTo>
                  <a:lnTo>
                    <a:pt x="1039625" y="69085"/>
                  </a:lnTo>
                  <a:lnTo>
                    <a:pt x="1021756" y="69085"/>
                  </a:lnTo>
                  <a:lnTo>
                    <a:pt x="1020251" y="69212"/>
                  </a:lnTo>
                  <a:lnTo>
                    <a:pt x="1012955" y="74673"/>
                  </a:lnTo>
                  <a:lnTo>
                    <a:pt x="1013240" y="75435"/>
                  </a:lnTo>
                  <a:lnTo>
                    <a:pt x="1032214" y="83944"/>
                  </a:lnTo>
                  <a:lnTo>
                    <a:pt x="1035624" y="85341"/>
                  </a:lnTo>
                  <a:lnTo>
                    <a:pt x="1054350" y="107439"/>
                  </a:lnTo>
                  <a:lnTo>
                    <a:pt x="1054329" y="117429"/>
                  </a:lnTo>
                  <a:lnTo>
                    <a:pt x="1053074" y="122298"/>
                  </a:lnTo>
                  <a:lnTo>
                    <a:pt x="1047997" y="130553"/>
                  </a:lnTo>
                  <a:lnTo>
                    <a:pt x="1044663" y="133982"/>
                  </a:lnTo>
                  <a:lnTo>
                    <a:pt x="1036434" y="139062"/>
                  </a:lnTo>
                  <a:lnTo>
                    <a:pt x="1031776" y="140840"/>
                  </a:lnTo>
                  <a:close/>
                </a:path>
                <a:path w="3031490" h="183514">
                  <a:moveTo>
                    <a:pt x="1043416" y="70761"/>
                  </a:moveTo>
                  <a:lnTo>
                    <a:pt x="1042720" y="70355"/>
                  </a:lnTo>
                  <a:lnTo>
                    <a:pt x="1039006" y="68831"/>
                  </a:lnTo>
                  <a:lnTo>
                    <a:pt x="1031081" y="66799"/>
                  </a:lnTo>
                  <a:lnTo>
                    <a:pt x="1027185" y="66291"/>
                  </a:lnTo>
                  <a:lnTo>
                    <a:pt x="1039949" y="66291"/>
                  </a:lnTo>
                  <a:lnTo>
                    <a:pt x="1043416" y="67627"/>
                  </a:lnTo>
                  <a:lnTo>
                    <a:pt x="1043416" y="70761"/>
                  </a:lnTo>
                  <a:close/>
                </a:path>
                <a:path w="3031490" h="183514">
                  <a:moveTo>
                    <a:pt x="1046197" y="72387"/>
                  </a:moveTo>
                  <a:lnTo>
                    <a:pt x="1043416" y="70761"/>
                  </a:lnTo>
                  <a:lnTo>
                    <a:pt x="1043416" y="67627"/>
                  </a:lnTo>
                  <a:lnTo>
                    <a:pt x="1043901" y="67815"/>
                  </a:lnTo>
                  <a:lnTo>
                    <a:pt x="1046075" y="69085"/>
                  </a:lnTo>
                  <a:lnTo>
                    <a:pt x="1046197" y="72387"/>
                  </a:lnTo>
                  <a:close/>
                </a:path>
                <a:path w="3031490" h="183514">
                  <a:moveTo>
                    <a:pt x="1048969" y="77213"/>
                  </a:moveTo>
                  <a:lnTo>
                    <a:pt x="1041549" y="72895"/>
                  </a:lnTo>
                  <a:lnTo>
                    <a:pt x="1038072" y="71498"/>
                  </a:lnTo>
                  <a:lnTo>
                    <a:pt x="1030614" y="69593"/>
                  </a:lnTo>
                  <a:lnTo>
                    <a:pt x="1026956" y="69085"/>
                  </a:lnTo>
                  <a:lnTo>
                    <a:pt x="1039625" y="69085"/>
                  </a:lnTo>
                  <a:lnTo>
                    <a:pt x="1042720" y="70355"/>
                  </a:lnTo>
                  <a:lnTo>
                    <a:pt x="1043416" y="70761"/>
                  </a:lnTo>
                  <a:lnTo>
                    <a:pt x="1043416" y="72387"/>
                  </a:lnTo>
                  <a:lnTo>
                    <a:pt x="1048969" y="72387"/>
                  </a:lnTo>
                  <a:lnTo>
                    <a:pt x="1048969" y="77213"/>
                  </a:lnTo>
                  <a:close/>
                </a:path>
                <a:path w="3031490" h="183514">
                  <a:moveTo>
                    <a:pt x="1046197" y="72387"/>
                  </a:moveTo>
                  <a:lnTo>
                    <a:pt x="1046197" y="69156"/>
                  </a:lnTo>
                  <a:lnTo>
                    <a:pt x="1047597" y="69974"/>
                  </a:lnTo>
                  <a:lnTo>
                    <a:pt x="1046197" y="72387"/>
                  </a:lnTo>
                  <a:close/>
                </a:path>
                <a:path w="3031490" h="183514">
                  <a:moveTo>
                    <a:pt x="1046197" y="72387"/>
                  </a:moveTo>
                  <a:lnTo>
                    <a:pt x="1043416" y="72387"/>
                  </a:lnTo>
                  <a:lnTo>
                    <a:pt x="1043416" y="70761"/>
                  </a:lnTo>
                  <a:lnTo>
                    <a:pt x="1046197" y="72387"/>
                  </a:lnTo>
                  <a:close/>
                </a:path>
                <a:path w="3031490" h="183514">
                  <a:moveTo>
                    <a:pt x="1016050" y="143634"/>
                  </a:moveTo>
                  <a:lnTo>
                    <a:pt x="1010526" y="143634"/>
                  </a:lnTo>
                  <a:lnTo>
                    <a:pt x="1003085" y="143380"/>
                  </a:lnTo>
                  <a:lnTo>
                    <a:pt x="995922" y="142491"/>
                  </a:lnTo>
                  <a:lnTo>
                    <a:pt x="989033" y="140967"/>
                  </a:lnTo>
                  <a:lnTo>
                    <a:pt x="982418" y="138935"/>
                  </a:lnTo>
                  <a:lnTo>
                    <a:pt x="980589" y="138300"/>
                  </a:lnTo>
                  <a:lnTo>
                    <a:pt x="980589" y="109217"/>
                  </a:lnTo>
                  <a:lnTo>
                    <a:pt x="988689" y="114170"/>
                  </a:lnTo>
                  <a:lnTo>
                    <a:pt x="983361" y="114170"/>
                  </a:lnTo>
                  <a:lnTo>
                    <a:pt x="981932" y="116583"/>
                  </a:lnTo>
                  <a:lnTo>
                    <a:pt x="983361" y="117429"/>
                  </a:lnTo>
                  <a:lnTo>
                    <a:pt x="983361" y="136395"/>
                  </a:lnTo>
                  <a:lnTo>
                    <a:pt x="989746" y="138300"/>
                  </a:lnTo>
                  <a:lnTo>
                    <a:pt x="996400" y="139697"/>
                  </a:lnTo>
                  <a:lnTo>
                    <a:pt x="1003326" y="140586"/>
                  </a:lnTo>
                  <a:lnTo>
                    <a:pt x="1010526" y="140840"/>
                  </a:lnTo>
                  <a:lnTo>
                    <a:pt x="1031776" y="140840"/>
                  </a:lnTo>
                  <a:lnTo>
                    <a:pt x="1021375" y="143126"/>
                  </a:lnTo>
                  <a:lnTo>
                    <a:pt x="1016050" y="143634"/>
                  </a:lnTo>
                  <a:close/>
                </a:path>
                <a:path w="3031490" h="183514">
                  <a:moveTo>
                    <a:pt x="983361" y="117429"/>
                  </a:moveTo>
                  <a:lnTo>
                    <a:pt x="981932" y="116583"/>
                  </a:lnTo>
                  <a:lnTo>
                    <a:pt x="983361" y="114170"/>
                  </a:lnTo>
                  <a:lnTo>
                    <a:pt x="983361" y="117429"/>
                  </a:lnTo>
                  <a:close/>
                </a:path>
                <a:path w="3031490" h="183514">
                  <a:moveTo>
                    <a:pt x="986142" y="119077"/>
                  </a:moveTo>
                  <a:lnTo>
                    <a:pt x="983361" y="117429"/>
                  </a:lnTo>
                  <a:lnTo>
                    <a:pt x="983361" y="114170"/>
                  </a:lnTo>
                  <a:lnTo>
                    <a:pt x="986142" y="115813"/>
                  </a:lnTo>
                  <a:lnTo>
                    <a:pt x="986142" y="119077"/>
                  </a:lnTo>
                  <a:close/>
                </a:path>
                <a:path w="3031490" h="183514">
                  <a:moveTo>
                    <a:pt x="986142" y="115813"/>
                  </a:moveTo>
                  <a:lnTo>
                    <a:pt x="983361" y="114170"/>
                  </a:lnTo>
                  <a:lnTo>
                    <a:pt x="986142" y="114170"/>
                  </a:lnTo>
                  <a:lnTo>
                    <a:pt x="986142" y="115813"/>
                  </a:lnTo>
                  <a:close/>
                </a:path>
                <a:path w="3031490" h="183514">
                  <a:moveTo>
                    <a:pt x="1014431" y="122171"/>
                  </a:moveTo>
                  <a:lnTo>
                    <a:pt x="1005582" y="122171"/>
                  </a:lnTo>
                  <a:lnTo>
                    <a:pt x="1001344" y="121536"/>
                  </a:lnTo>
                  <a:lnTo>
                    <a:pt x="992371" y="118869"/>
                  </a:lnTo>
                  <a:lnTo>
                    <a:pt x="987875" y="116837"/>
                  </a:lnTo>
                  <a:lnTo>
                    <a:pt x="986142" y="115813"/>
                  </a:lnTo>
                  <a:lnTo>
                    <a:pt x="986142" y="114170"/>
                  </a:lnTo>
                  <a:lnTo>
                    <a:pt x="988689" y="114170"/>
                  </a:lnTo>
                  <a:lnTo>
                    <a:pt x="989104" y="114424"/>
                  </a:lnTo>
                  <a:lnTo>
                    <a:pt x="993390" y="116329"/>
                  </a:lnTo>
                  <a:lnTo>
                    <a:pt x="1001877" y="118869"/>
                  </a:lnTo>
                  <a:lnTo>
                    <a:pt x="1005849" y="119377"/>
                  </a:lnTo>
                  <a:lnTo>
                    <a:pt x="1022809" y="119377"/>
                  </a:lnTo>
                  <a:lnTo>
                    <a:pt x="1018260" y="121536"/>
                  </a:lnTo>
                  <a:lnTo>
                    <a:pt x="1014431" y="122171"/>
                  </a:lnTo>
                  <a:close/>
                </a:path>
                <a:path w="3031490" h="183514">
                  <a:moveTo>
                    <a:pt x="1014850" y="124965"/>
                  </a:moveTo>
                  <a:lnTo>
                    <a:pt x="1005306" y="124965"/>
                  </a:lnTo>
                  <a:lnTo>
                    <a:pt x="1000810" y="124330"/>
                  </a:lnTo>
                  <a:lnTo>
                    <a:pt x="991352" y="121536"/>
                  </a:lnTo>
                  <a:lnTo>
                    <a:pt x="986647" y="119377"/>
                  </a:lnTo>
                  <a:lnTo>
                    <a:pt x="986142" y="119077"/>
                  </a:lnTo>
                  <a:lnTo>
                    <a:pt x="986142" y="115813"/>
                  </a:lnTo>
                  <a:lnTo>
                    <a:pt x="987875" y="116837"/>
                  </a:lnTo>
                  <a:lnTo>
                    <a:pt x="992371" y="118869"/>
                  </a:lnTo>
                  <a:lnTo>
                    <a:pt x="1001344" y="121536"/>
                  </a:lnTo>
                  <a:lnTo>
                    <a:pt x="1005582" y="122171"/>
                  </a:lnTo>
                  <a:lnTo>
                    <a:pt x="1023417" y="122171"/>
                  </a:lnTo>
                  <a:lnTo>
                    <a:pt x="1019079" y="124203"/>
                  </a:lnTo>
                  <a:lnTo>
                    <a:pt x="1014850" y="124965"/>
                  </a:lnTo>
                  <a:close/>
                </a:path>
                <a:path w="3031490" h="183514">
                  <a:moveTo>
                    <a:pt x="983361" y="136395"/>
                  </a:moveTo>
                  <a:lnTo>
                    <a:pt x="983361" y="117429"/>
                  </a:lnTo>
                  <a:lnTo>
                    <a:pt x="986142" y="119077"/>
                  </a:lnTo>
                  <a:lnTo>
                    <a:pt x="986142" y="133728"/>
                  </a:lnTo>
                  <a:lnTo>
                    <a:pt x="984304" y="133728"/>
                  </a:lnTo>
                  <a:lnTo>
                    <a:pt x="983361" y="136395"/>
                  </a:lnTo>
                  <a:close/>
                </a:path>
                <a:path w="3031490" h="183514">
                  <a:moveTo>
                    <a:pt x="1015650" y="138046"/>
                  </a:moveTo>
                  <a:lnTo>
                    <a:pt x="1010526" y="138046"/>
                  </a:lnTo>
                  <a:lnTo>
                    <a:pt x="1003568" y="137792"/>
                  </a:lnTo>
                  <a:lnTo>
                    <a:pt x="996879" y="137030"/>
                  </a:lnTo>
                  <a:lnTo>
                    <a:pt x="990458" y="135633"/>
                  </a:lnTo>
                  <a:lnTo>
                    <a:pt x="986142" y="134297"/>
                  </a:lnTo>
                  <a:lnTo>
                    <a:pt x="986142" y="119077"/>
                  </a:lnTo>
                  <a:lnTo>
                    <a:pt x="986647" y="119377"/>
                  </a:lnTo>
                  <a:lnTo>
                    <a:pt x="991352" y="121536"/>
                  </a:lnTo>
                  <a:lnTo>
                    <a:pt x="1000810" y="124330"/>
                  </a:lnTo>
                  <a:lnTo>
                    <a:pt x="1005306" y="124965"/>
                  </a:lnTo>
                  <a:lnTo>
                    <a:pt x="1044948" y="124965"/>
                  </a:lnTo>
                  <a:lnTo>
                    <a:pt x="1043720" y="126997"/>
                  </a:lnTo>
                  <a:lnTo>
                    <a:pt x="1040987" y="129664"/>
                  </a:lnTo>
                  <a:lnTo>
                    <a:pt x="1034053" y="133982"/>
                  </a:lnTo>
                  <a:lnTo>
                    <a:pt x="1029976" y="135506"/>
                  </a:lnTo>
                  <a:lnTo>
                    <a:pt x="1020594" y="137538"/>
                  </a:lnTo>
                  <a:lnTo>
                    <a:pt x="1015650" y="138046"/>
                  </a:lnTo>
                  <a:close/>
                </a:path>
                <a:path w="3031490" h="183514">
                  <a:moveTo>
                    <a:pt x="1015850" y="140840"/>
                  </a:moveTo>
                  <a:lnTo>
                    <a:pt x="1010526" y="140840"/>
                  </a:lnTo>
                  <a:lnTo>
                    <a:pt x="1003326" y="140586"/>
                  </a:lnTo>
                  <a:lnTo>
                    <a:pt x="996400" y="139697"/>
                  </a:lnTo>
                  <a:lnTo>
                    <a:pt x="989746" y="138300"/>
                  </a:lnTo>
                  <a:lnTo>
                    <a:pt x="983361" y="136395"/>
                  </a:lnTo>
                  <a:lnTo>
                    <a:pt x="984304" y="133728"/>
                  </a:lnTo>
                  <a:lnTo>
                    <a:pt x="986142" y="134297"/>
                  </a:lnTo>
                  <a:lnTo>
                    <a:pt x="986142" y="136395"/>
                  </a:lnTo>
                  <a:lnTo>
                    <a:pt x="993960" y="136395"/>
                  </a:lnTo>
                  <a:lnTo>
                    <a:pt x="996879" y="137030"/>
                  </a:lnTo>
                  <a:lnTo>
                    <a:pt x="1003568" y="137792"/>
                  </a:lnTo>
                  <a:lnTo>
                    <a:pt x="1010526" y="138046"/>
                  </a:lnTo>
                  <a:lnTo>
                    <a:pt x="1031216" y="138046"/>
                  </a:lnTo>
                  <a:lnTo>
                    <a:pt x="1030881" y="138173"/>
                  </a:lnTo>
                  <a:lnTo>
                    <a:pt x="1020984" y="140332"/>
                  </a:lnTo>
                  <a:lnTo>
                    <a:pt x="1015850" y="140840"/>
                  </a:lnTo>
                  <a:close/>
                </a:path>
                <a:path w="3031490" h="183514">
                  <a:moveTo>
                    <a:pt x="986142" y="134297"/>
                  </a:moveTo>
                  <a:lnTo>
                    <a:pt x="984304" y="133728"/>
                  </a:lnTo>
                  <a:lnTo>
                    <a:pt x="986142" y="133728"/>
                  </a:lnTo>
                  <a:lnTo>
                    <a:pt x="986142" y="134297"/>
                  </a:lnTo>
                  <a:close/>
                </a:path>
                <a:path w="3031490" h="183514">
                  <a:moveTo>
                    <a:pt x="993960" y="136395"/>
                  </a:moveTo>
                  <a:lnTo>
                    <a:pt x="986142" y="136395"/>
                  </a:lnTo>
                  <a:lnTo>
                    <a:pt x="986142" y="134297"/>
                  </a:lnTo>
                  <a:lnTo>
                    <a:pt x="990458" y="135633"/>
                  </a:lnTo>
                  <a:lnTo>
                    <a:pt x="993960" y="136395"/>
                  </a:lnTo>
                  <a:close/>
                </a:path>
                <a:path w="3031490" h="183514">
                  <a:moveTo>
                    <a:pt x="1246363" y="119377"/>
                  </a:moveTo>
                  <a:lnTo>
                    <a:pt x="1237573" y="119377"/>
                  </a:lnTo>
                  <a:lnTo>
                    <a:pt x="1241012" y="118869"/>
                  </a:lnTo>
                  <a:lnTo>
                    <a:pt x="1245184" y="116837"/>
                  </a:lnTo>
                  <a:lnTo>
                    <a:pt x="1245963" y="115821"/>
                  </a:lnTo>
                  <a:lnTo>
                    <a:pt x="1246060" y="113281"/>
                  </a:lnTo>
                  <a:lnTo>
                    <a:pt x="1245727" y="112519"/>
                  </a:lnTo>
                  <a:lnTo>
                    <a:pt x="1232239" y="106423"/>
                  </a:lnTo>
                  <a:lnTo>
                    <a:pt x="1229877" y="105534"/>
                  </a:lnTo>
                  <a:lnTo>
                    <a:pt x="1204173" y="70355"/>
                  </a:lnTo>
                  <a:lnTo>
                    <a:pt x="1205360" y="65656"/>
                  </a:lnTo>
                  <a:lnTo>
                    <a:pt x="1240555" y="44955"/>
                  </a:lnTo>
                  <a:lnTo>
                    <a:pt x="1249870" y="44955"/>
                  </a:lnTo>
                  <a:lnTo>
                    <a:pt x="1254004" y="45209"/>
                  </a:lnTo>
                  <a:lnTo>
                    <a:pt x="1262367" y="46479"/>
                  </a:lnTo>
                  <a:lnTo>
                    <a:pt x="1266482" y="47368"/>
                  </a:lnTo>
                  <a:lnTo>
                    <a:pt x="1267346" y="47622"/>
                  </a:lnTo>
                  <a:lnTo>
                    <a:pt x="1240764" y="47622"/>
                  </a:lnTo>
                  <a:lnTo>
                    <a:pt x="1235925" y="48257"/>
                  </a:lnTo>
                  <a:lnTo>
                    <a:pt x="1206979" y="70762"/>
                  </a:lnTo>
                  <a:lnTo>
                    <a:pt x="1206998" y="80134"/>
                  </a:lnTo>
                  <a:lnTo>
                    <a:pt x="1237849" y="105153"/>
                  </a:lnTo>
                  <a:lnTo>
                    <a:pt x="1240031" y="105915"/>
                  </a:lnTo>
                  <a:lnTo>
                    <a:pt x="1244022" y="107693"/>
                  </a:lnTo>
                  <a:lnTo>
                    <a:pt x="1245660" y="108709"/>
                  </a:lnTo>
                  <a:lnTo>
                    <a:pt x="1248203" y="110995"/>
                  </a:lnTo>
                  <a:lnTo>
                    <a:pt x="1248841" y="112392"/>
                  </a:lnTo>
                  <a:lnTo>
                    <a:pt x="1248841" y="116837"/>
                  </a:lnTo>
                  <a:lnTo>
                    <a:pt x="1247432" y="118869"/>
                  </a:lnTo>
                  <a:lnTo>
                    <a:pt x="1246363" y="119377"/>
                  </a:lnTo>
                  <a:close/>
                </a:path>
                <a:path w="3031490" h="183514">
                  <a:moveTo>
                    <a:pt x="1169889" y="141475"/>
                  </a:moveTo>
                  <a:lnTo>
                    <a:pt x="1134751" y="141475"/>
                  </a:lnTo>
                  <a:lnTo>
                    <a:pt x="1101280" y="47114"/>
                  </a:lnTo>
                  <a:lnTo>
                    <a:pt x="1136646" y="47114"/>
                  </a:lnTo>
                  <a:lnTo>
                    <a:pt x="1137148" y="48892"/>
                  </a:lnTo>
                  <a:lnTo>
                    <a:pt x="1107824" y="48892"/>
                  </a:lnTo>
                  <a:lnTo>
                    <a:pt x="1105204" y="49781"/>
                  </a:lnTo>
                  <a:lnTo>
                    <a:pt x="1105204" y="52575"/>
                  </a:lnTo>
                  <a:lnTo>
                    <a:pt x="1106195" y="52575"/>
                  </a:lnTo>
                  <a:lnTo>
                    <a:pt x="1136713" y="138681"/>
                  </a:lnTo>
                  <a:lnTo>
                    <a:pt x="1170928" y="138681"/>
                  </a:lnTo>
                  <a:lnTo>
                    <a:pt x="1169889" y="141475"/>
                  </a:lnTo>
                  <a:close/>
                </a:path>
                <a:path w="3031490" h="183514">
                  <a:moveTo>
                    <a:pt x="1154741" y="111759"/>
                  </a:moveTo>
                  <a:lnTo>
                    <a:pt x="1154413" y="110106"/>
                  </a:lnTo>
                  <a:lnTo>
                    <a:pt x="1153374" y="106423"/>
                  </a:lnTo>
                  <a:lnTo>
                    <a:pt x="1153477" y="105915"/>
                  </a:lnTo>
                  <a:lnTo>
                    <a:pt x="1170289" y="47114"/>
                  </a:lnTo>
                  <a:lnTo>
                    <a:pt x="1205017" y="47114"/>
                  </a:lnTo>
                  <a:lnTo>
                    <a:pt x="1204345" y="48892"/>
                  </a:lnTo>
                  <a:lnTo>
                    <a:pt x="1198416" y="48892"/>
                  </a:lnTo>
                  <a:lnTo>
                    <a:pt x="1198085" y="49781"/>
                  </a:lnTo>
                  <a:lnTo>
                    <a:pt x="1172384" y="49781"/>
                  </a:lnTo>
                  <a:lnTo>
                    <a:pt x="1154822" y="111376"/>
                  </a:lnTo>
                  <a:lnTo>
                    <a:pt x="1154741" y="111759"/>
                  </a:lnTo>
                  <a:close/>
                </a:path>
                <a:path w="3031490" h="183514">
                  <a:moveTo>
                    <a:pt x="1246972" y="122171"/>
                  </a:moveTo>
                  <a:lnTo>
                    <a:pt x="1237992" y="122171"/>
                  </a:lnTo>
                  <a:lnTo>
                    <a:pt x="1241821" y="121536"/>
                  </a:lnTo>
                  <a:lnTo>
                    <a:pt x="1247432" y="118869"/>
                  </a:lnTo>
                  <a:lnTo>
                    <a:pt x="1248841" y="116837"/>
                  </a:lnTo>
                  <a:lnTo>
                    <a:pt x="1248841" y="112392"/>
                  </a:lnTo>
                  <a:lnTo>
                    <a:pt x="1233097" y="103756"/>
                  </a:lnTo>
                  <a:lnTo>
                    <a:pt x="1230820" y="102994"/>
                  </a:lnTo>
                  <a:lnTo>
                    <a:pt x="1206979" y="70762"/>
                  </a:lnTo>
                  <a:lnTo>
                    <a:pt x="1207976" y="66799"/>
                  </a:lnTo>
                  <a:lnTo>
                    <a:pt x="1240764" y="47622"/>
                  </a:lnTo>
                  <a:lnTo>
                    <a:pt x="1249737" y="47622"/>
                  </a:lnTo>
                  <a:lnTo>
                    <a:pt x="1253728" y="48003"/>
                  </a:lnTo>
                  <a:lnTo>
                    <a:pt x="1261824" y="49146"/>
                  </a:lnTo>
                  <a:lnTo>
                    <a:pt x="1265815" y="50035"/>
                  </a:lnTo>
                  <a:lnTo>
                    <a:pt x="1267126" y="50416"/>
                  </a:lnTo>
                  <a:lnTo>
                    <a:pt x="1240974" y="50416"/>
                  </a:lnTo>
                  <a:lnTo>
                    <a:pt x="1236335" y="50924"/>
                  </a:lnTo>
                  <a:lnTo>
                    <a:pt x="1209821" y="70990"/>
                  </a:lnTo>
                  <a:lnTo>
                    <a:pt x="1209824" y="80134"/>
                  </a:lnTo>
                  <a:lnTo>
                    <a:pt x="1229639" y="99438"/>
                  </a:lnTo>
                  <a:lnTo>
                    <a:pt x="1231753" y="100327"/>
                  </a:lnTo>
                  <a:lnTo>
                    <a:pt x="1233963" y="101089"/>
                  </a:lnTo>
                  <a:lnTo>
                    <a:pt x="1238735" y="102486"/>
                  </a:lnTo>
                  <a:lnTo>
                    <a:pt x="1241031" y="103248"/>
                  </a:lnTo>
                  <a:lnTo>
                    <a:pt x="1251613" y="117980"/>
                  </a:lnTo>
                  <a:lnTo>
                    <a:pt x="1249680" y="120901"/>
                  </a:lnTo>
                  <a:lnTo>
                    <a:pt x="1246972" y="122171"/>
                  </a:lnTo>
                  <a:close/>
                </a:path>
                <a:path w="3031490" h="183514">
                  <a:moveTo>
                    <a:pt x="1272530" y="72387"/>
                  </a:moveTo>
                  <a:lnTo>
                    <a:pt x="1269749" y="72387"/>
                  </a:lnTo>
                  <a:lnTo>
                    <a:pt x="1271149" y="69974"/>
                  </a:lnTo>
                  <a:lnTo>
                    <a:pt x="1269845" y="69212"/>
                  </a:lnTo>
                  <a:lnTo>
                    <a:pt x="1249737" y="47622"/>
                  </a:lnTo>
                  <a:lnTo>
                    <a:pt x="1267346" y="47622"/>
                  </a:lnTo>
                  <a:lnTo>
                    <a:pt x="1272530" y="49146"/>
                  </a:lnTo>
                  <a:lnTo>
                    <a:pt x="1272530" y="72387"/>
                  </a:lnTo>
                  <a:close/>
                </a:path>
                <a:path w="3031490" h="183514">
                  <a:moveTo>
                    <a:pt x="1136713" y="138681"/>
                  </a:moveTo>
                  <a:lnTo>
                    <a:pt x="1105204" y="49781"/>
                  </a:lnTo>
                  <a:lnTo>
                    <a:pt x="1107824" y="48892"/>
                  </a:lnTo>
                  <a:lnTo>
                    <a:pt x="1138657" y="135887"/>
                  </a:lnTo>
                  <a:lnTo>
                    <a:pt x="1136713" y="135887"/>
                  </a:lnTo>
                  <a:lnTo>
                    <a:pt x="1136713" y="138681"/>
                  </a:lnTo>
                  <a:close/>
                </a:path>
                <a:path w="3031490" h="183514">
                  <a:moveTo>
                    <a:pt x="1167955" y="138681"/>
                  </a:moveTo>
                  <a:lnTo>
                    <a:pt x="1136713" y="138681"/>
                  </a:lnTo>
                  <a:lnTo>
                    <a:pt x="1139332" y="137792"/>
                  </a:lnTo>
                  <a:lnTo>
                    <a:pt x="1107824" y="48892"/>
                  </a:lnTo>
                  <a:lnTo>
                    <a:pt x="1137148" y="48892"/>
                  </a:lnTo>
                  <a:lnTo>
                    <a:pt x="1137399" y="49781"/>
                  </a:lnTo>
                  <a:lnTo>
                    <a:pt x="1134541" y="49781"/>
                  </a:lnTo>
                  <a:lnTo>
                    <a:pt x="1131865" y="50543"/>
                  </a:lnTo>
                  <a:lnTo>
                    <a:pt x="1149000" y="111376"/>
                  </a:lnTo>
                  <a:lnTo>
                    <a:pt x="1149957" y="116329"/>
                  </a:lnTo>
                  <a:lnTo>
                    <a:pt x="1150429" y="123187"/>
                  </a:lnTo>
                  <a:lnTo>
                    <a:pt x="1170786" y="123187"/>
                  </a:lnTo>
                  <a:lnTo>
                    <a:pt x="1165355" y="137792"/>
                  </a:lnTo>
                  <a:lnTo>
                    <a:pt x="1167955" y="138681"/>
                  </a:lnTo>
                  <a:close/>
                </a:path>
                <a:path w="3031490" h="183514">
                  <a:moveTo>
                    <a:pt x="1167955" y="138681"/>
                  </a:moveTo>
                  <a:lnTo>
                    <a:pt x="1165355" y="137792"/>
                  </a:lnTo>
                  <a:lnTo>
                    <a:pt x="1198416" y="48892"/>
                  </a:lnTo>
                  <a:lnTo>
                    <a:pt x="1201016" y="49781"/>
                  </a:lnTo>
                  <a:lnTo>
                    <a:pt x="1168994" y="135887"/>
                  </a:lnTo>
                  <a:lnTo>
                    <a:pt x="1167955" y="135887"/>
                  </a:lnTo>
                  <a:lnTo>
                    <a:pt x="1167955" y="138681"/>
                  </a:lnTo>
                  <a:close/>
                </a:path>
                <a:path w="3031490" h="183514">
                  <a:moveTo>
                    <a:pt x="1202965" y="52575"/>
                  </a:moveTo>
                  <a:lnTo>
                    <a:pt x="1201016" y="52575"/>
                  </a:lnTo>
                  <a:lnTo>
                    <a:pt x="1201016" y="49781"/>
                  </a:lnTo>
                  <a:lnTo>
                    <a:pt x="1198416" y="48892"/>
                  </a:lnTo>
                  <a:lnTo>
                    <a:pt x="1204345" y="48892"/>
                  </a:lnTo>
                  <a:lnTo>
                    <a:pt x="1202965" y="52575"/>
                  </a:lnTo>
                  <a:close/>
                </a:path>
                <a:path w="3031490" h="183514">
                  <a:moveTo>
                    <a:pt x="1106195" y="52575"/>
                  </a:moveTo>
                  <a:lnTo>
                    <a:pt x="1105204" y="52575"/>
                  </a:lnTo>
                  <a:lnTo>
                    <a:pt x="1105204" y="49781"/>
                  </a:lnTo>
                  <a:lnTo>
                    <a:pt x="1106195" y="52575"/>
                  </a:lnTo>
                  <a:close/>
                </a:path>
                <a:path w="3031490" h="183514">
                  <a:moveTo>
                    <a:pt x="1155887" y="123187"/>
                  </a:moveTo>
                  <a:lnTo>
                    <a:pt x="1150429" y="123187"/>
                  </a:lnTo>
                  <a:lnTo>
                    <a:pt x="1149957" y="116329"/>
                  </a:lnTo>
                  <a:lnTo>
                    <a:pt x="1149000" y="111376"/>
                  </a:lnTo>
                  <a:lnTo>
                    <a:pt x="1131865" y="50543"/>
                  </a:lnTo>
                  <a:lnTo>
                    <a:pt x="1134541" y="49781"/>
                  </a:lnTo>
                  <a:lnTo>
                    <a:pt x="1134541" y="52575"/>
                  </a:lnTo>
                  <a:lnTo>
                    <a:pt x="1135329" y="52575"/>
                  </a:lnTo>
                  <a:lnTo>
                    <a:pt x="1151689" y="110614"/>
                  </a:lnTo>
                  <a:lnTo>
                    <a:pt x="1151893" y="111630"/>
                  </a:lnTo>
                  <a:lnTo>
                    <a:pt x="1151891" y="111759"/>
                  </a:lnTo>
                  <a:lnTo>
                    <a:pt x="1151056" y="115694"/>
                  </a:lnTo>
                  <a:lnTo>
                    <a:pt x="1150610" y="120139"/>
                  </a:lnTo>
                  <a:lnTo>
                    <a:pt x="1153027" y="120361"/>
                  </a:lnTo>
                  <a:lnTo>
                    <a:pt x="1156162" y="120393"/>
                  </a:lnTo>
                  <a:lnTo>
                    <a:pt x="1155887" y="123187"/>
                  </a:lnTo>
                  <a:close/>
                </a:path>
                <a:path w="3031490" h="183514">
                  <a:moveTo>
                    <a:pt x="1135329" y="52575"/>
                  </a:moveTo>
                  <a:lnTo>
                    <a:pt x="1134541" y="52575"/>
                  </a:lnTo>
                  <a:lnTo>
                    <a:pt x="1134541" y="49781"/>
                  </a:lnTo>
                  <a:lnTo>
                    <a:pt x="1135329" y="52575"/>
                  </a:lnTo>
                  <a:close/>
                </a:path>
                <a:path w="3031490" h="183514">
                  <a:moveTo>
                    <a:pt x="1151905" y="111694"/>
                  </a:moveTo>
                  <a:lnTo>
                    <a:pt x="1151689" y="110614"/>
                  </a:lnTo>
                  <a:lnTo>
                    <a:pt x="1134541" y="49781"/>
                  </a:lnTo>
                  <a:lnTo>
                    <a:pt x="1137399" y="49781"/>
                  </a:lnTo>
                  <a:lnTo>
                    <a:pt x="1153231" y="105915"/>
                  </a:lnTo>
                  <a:lnTo>
                    <a:pt x="1153332" y="106423"/>
                  </a:lnTo>
                  <a:lnTo>
                    <a:pt x="1152134" y="110614"/>
                  </a:lnTo>
                  <a:lnTo>
                    <a:pt x="1151905" y="111694"/>
                  </a:lnTo>
                  <a:close/>
                </a:path>
                <a:path w="3031490" h="183514">
                  <a:moveTo>
                    <a:pt x="1156162" y="120393"/>
                  </a:moveTo>
                  <a:lnTo>
                    <a:pt x="1153372" y="120393"/>
                  </a:lnTo>
                  <a:lnTo>
                    <a:pt x="1155801" y="120266"/>
                  </a:lnTo>
                  <a:lnTo>
                    <a:pt x="1155496" y="115694"/>
                  </a:lnTo>
                  <a:lnTo>
                    <a:pt x="1154887" y="112519"/>
                  </a:lnTo>
                  <a:lnTo>
                    <a:pt x="1154822" y="111376"/>
                  </a:lnTo>
                  <a:lnTo>
                    <a:pt x="1172384" y="49781"/>
                  </a:lnTo>
                  <a:lnTo>
                    <a:pt x="1172384" y="52575"/>
                  </a:lnTo>
                  <a:lnTo>
                    <a:pt x="1174471" y="52575"/>
                  </a:lnTo>
                  <a:lnTo>
                    <a:pt x="1157563" y="111759"/>
                  </a:lnTo>
                  <a:lnTo>
                    <a:pt x="1156552" y="116583"/>
                  </a:lnTo>
                  <a:lnTo>
                    <a:pt x="1156162" y="120393"/>
                  </a:lnTo>
                  <a:close/>
                </a:path>
                <a:path w="3031490" h="183514">
                  <a:moveTo>
                    <a:pt x="1174471" y="52575"/>
                  </a:moveTo>
                  <a:lnTo>
                    <a:pt x="1172384" y="52575"/>
                  </a:lnTo>
                  <a:lnTo>
                    <a:pt x="1172384" y="49781"/>
                  </a:lnTo>
                  <a:lnTo>
                    <a:pt x="1175051" y="50543"/>
                  </a:lnTo>
                  <a:lnTo>
                    <a:pt x="1174471" y="52575"/>
                  </a:lnTo>
                  <a:close/>
                </a:path>
                <a:path w="3031490" h="183514">
                  <a:moveTo>
                    <a:pt x="1170786" y="123187"/>
                  </a:moveTo>
                  <a:lnTo>
                    <a:pt x="1155887" y="123187"/>
                  </a:lnTo>
                  <a:lnTo>
                    <a:pt x="1156552" y="116583"/>
                  </a:lnTo>
                  <a:lnTo>
                    <a:pt x="1157563" y="111759"/>
                  </a:lnTo>
                  <a:lnTo>
                    <a:pt x="1175051" y="50543"/>
                  </a:lnTo>
                  <a:lnTo>
                    <a:pt x="1172384" y="49781"/>
                  </a:lnTo>
                  <a:lnTo>
                    <a:pt x="1198085" y="49781"/>
                  </a:lnTo>
                  <a:lnTo>
                    <a:pt x="1170786" y="123187"/>
                  </a:lnTo>
                  <a:close/>
                </a:path>
                <a:path w="3031490" h="183514">
                  <a:moveTo>
                    <a:pt x="1170928" y="138681"/>
                  </a:moveTo>
                  <a:lnTo>
                    <a:pt x="1167955" y="138681"/>
                  </a:lnTo>
                  <a:lnTo>
                    <a:pt x="1201016" y="49781"/>
                  </a:lnTo>
                  <a:lnTo>
                    <a:pt x="1201016" y="52575"/>
                  </a:lnTo>
                  <a:lnTo>
                    <a:pt x="1202965" y="52575"/>
                  </a:lnTo>
                  <a:lnTo>
                    <a:pt x="1170928" y="138681"/>
                  </a:lnTo>
                  <a:close/>
                </a:path>
                <a:path w="3031490" h="183514">
                  <a:moveTo>
                    <a:pt x="1268510" y="124965"/>
                  </a:moveTo>
                  <a:lnTo>
                    <a:pt x="1238402" y="124965"/>
                  </a:lnTo>
                  <a:lnTo>
                    <a:pt x="1242641" y="124203"/>
                  </a:lnTo>
                  <a:lnTo>
                    <a:pt x="1249680" y="120901"/>
                  </a:lnTo>
                  <a:lnTo>
                    <a:pt x="1251613" y="117980"/>
                  </a:lnTo>
                  <a:lnTo>
                    <a:pt x="1251503" y="111376"/>
                  </a:lnTo>
                  <a:lnTo>
                    <a:pt x="1250680" y="109471"/>
                  </a:lnTo>
                  <a:lnTo>
                    <a:pt x="1233963" y="101089"/>
                  </a:lnTo>
                  <a:lnTo>
                    <a:pt x="1231753" y="100327"/>
                  </a:lnTo>
                  <a:lnTo>
                    <a:pt x="1229639" y="99438"/>
                  </a:lnTo>
                  <a:lnTo>
                    <a:pt x="1226219" y="98168"/>
                  </a:lnTo>
                  <a:lnTo>
                    <a:pt x="1223229" y="96898"/>
                  </a:lnTo>
                  <a:lnTo>
                    <a:pt x="1209821" y="70990"/>
                  </a:lnTo>
                  <a:lnTo>
                    <a:pt x="1210614" y="67815"/>
                  </a:lnTo>
                  <a:lnTo>
                    <a:pt x="1240974" y="50416"/>
                  </a:lnTo>
                  <a:lnTo>
                    <a:pt x="1249594" y="50416"/>
                  </a:lnTo>
                  <a:lnTo>
                    <a:pt x="1253451" y="50797"/>
                  </a:lnTo>
                  <a:lnTo>
                    <a:pt x="1261291" y="51940"/>
                  </a:lnTo>
                  <a:lnTo>
                    <a:pt x="1265158" y="52829"/>
                  </a:lnTo>
                  <a:lnTo>
                    <a:pt x="1266977" y="53314"/>
                  </a:lnTo>
                  <a:lnTo>
                    <a:pt x="1266977" y="63497"/>
                  </a:lnTo>
                  <a:lnTo>
                    <a:pt x="1244955" y="63497"/>
                  </a:lnTo>
                  <a:lnTo>
                    <a:pt x="1243079" y="63751"/>
                  </a:lnTo>
                  <a:lnTo>
                    <a:pt x="1230963" y="76070"/>
                  </a:lnTo>
                  <a:lnTo>
                    <a:pt x="1231715" y="78102"/>
                  </a:lnTo>
                  <a:lnTo>
                    <a:pt x="1253709" y="89151"/>
                  </a:lnTo>
                  <a:lnTo>
                    <a:pt x="1256890" y="90421"/>
                  </a:lnTo>
                  <a:lnTo>
                    <a:pt x="1272294" y="107820"/>
                  </a:lnTo>
                  <a:lnTo>
                    <a:pt x="1272228" y="116837"/>
                  </a:lnTo>
                  <a:lnTo>
                    <a:pt x="1271381" y="120139"/>
                  </a:lnTo>
                  <a:lnTo>
                    <a:pt x="1271272" y="120393"/>
                  </a:lnTo>
                  <a:lnTo>
                    <a:pt x="1268510" y="124965"/>
                  </a:lnTo>
                  <a:close/>
                </a:path>
                <a:path w="3031490" h="183514">
                  <a:moveTo>
                    <a:pt x="1266977" y="53314"/>
                  </a:moveTo>
                  <a:lnTo>
                    <a:pt x="1265158" y="52829"/>
                  </a:lnTo>
                  <a:lnTo>
                    <a:pt x="1261291" y="51940"/>
                  </a:lnTo>
                  <a:lnTo>
                    <a:pt x="1253451" y="50797"/>
                  </a:lnTo>
                  <a:lnTo>
                    <a:pt x="1249594" y="50416"/>
                  </a:lnTo>
                  <a:lnTo>
                    <a:pt x="1267126" y="50416"/>
                  </a:lnTo>
                  <a:lnTo>
                    <a:pt x="1269749" y="51178"/>
                  </a:lnTo>
                  <a:lnTo>
                    <a:pt x="1266977" y="51178"/>
                  </a:lnTo>
                  <a:lnTo>
                    <a:pt x="1266977" y="53314"/>
                  </a:lnTo>
                  <a:close/>
                </a:path>
                <a:path w="3031490" h="183514">
                  <a:moveTo>
                    <a:pt x="1268968" y="53845"/>
                  </a:moveTo>
                  <a:lnTo>
                    <a:pt x="1266977" y="53314"/>
                  </a:lnTo>
                  <a:lnTo>
                    <a:pt x="1266977" y="51178"/>
                  </a:lnTo>
                  <a:lnTo>
                    <a:pt x="1269749" y="51178"/>
                  </a:lnTo>
                  <a:lnTo>
                    <a:pt x="1268968" y="53845"/>
                  </a:lnTo>
                  <a:close/>
                </a:path>
                <a:path w="3031490" h="183514">
                  <a:moveTo>
                    <a:pt x="1269749" y="53845"/>
                  </a:moveTo>
                  <a:lnTo>
                    <a:pt x="1268968" y="53845"/>
                  </a:lnTo>
                  <a:lnTo>
                    <a:pt x="1269749" y="51178"/>
                  </a:lnTo>
                  <a:lnTo>
                    <a:pt x="1269749" y="53845"/>
                  </a:lnTo>
                  <a:close/>
                </a:path>
                <a:path w="3031490" h="183514">
                  <a:moveTo>
                    <a:pt x="1269749" y="69156"/>
                  </a:moveTo>
                  <a:lnTo>
                    <a:pt x="1267453" y="67815"/>
                  </a:lnTo>
                  <a:lnTo>
                    <a:pt x="1266977" y="67631"/>
                  </a:lnTo>
                  <a:lnTo>
                    <a:pt x="1266977" y="53314"/>
                  </a:lnTo>
                  <a:lnTo>
                    <a:pt x="1268968" y="53845"/>
                  </a:lnTo>
                  <a:lnTo>
                    <a:pt x="1269749" y="53845"/>
                  </a:lnTo>
                  <a:lnTo>
                    <a:pt x="1269749" y="69156"/>
                  </a:lnTo>
                  <a:close/>
                </a:path>
                <a:path w="3031490" h="183514">
                  <a:moveTo>
                    <a:pt x="1254769" y="138046"/>
                  </a:moveTo>
                  <a:lnTo>
                    <a:pt x="1239212" y="138046"/>
                  </a:lnTo>
                  <a:lnTo>
                    <a:pt x="1244146" y="137538"/>
                  </a:lnTo>
                  <a:lnTo>
                    <a:pt x="1253537" y="135506"/>
                  </a:lnTo>
                  <a:lnTo>
                    <a:pt x="1272294" y="107820"/>
                  </a:lnTo>
                  <a:lnTo>
                    <a:pt x="1271906" y="105534"/>
                  </a:lnTo>
                  <a:lnTo>
                    <a:pt x="1241936" y="85087"/>
                  </a:lnTo>
                  <a:lnTo>
                    <a:pt x="1239935" y="84325"/>
                  </a:lnTo>
                  <a:lnTo>
                    <a:pt x="1236145" y="82420"/>
                  </a:lnTo>
                  <a:lnTo>
                    <a:pt x="1234516" y="81277"/>
                  </a:lnTo>
                  <a:lnTo>
                    <a:pt x="1231715" y="78102"/>
                  </a:lnTo>
                  <a:lnTo>
                    <a:pt x="1230963" y="76070"/>
                  </a:lnTo>
                  <a:lnTo>
                    <a:pt x="1231084" y="71625"/>
                  </a:lnTo>
                  <a:lnTo>
                    <a:pt x="1244955" y="63497"/>
                  </a:lnTo>
                  <a:lnTo>
                    <a:pt x="1250984" y="63497"/>
                  </a:lnTo>
                  <a:lnTo>
                    <a:pt x="1255099" y="64132"/>
                  </a:lnTo>
                  <a:lnTo>
                    <a:pt x="1263500" y="66291"/>
                  </a:lnTo>
                  <a:lnTo>
                    <a:pt x="1245136" y="66291"/>
                  </a:lnTo>
                  <a:lnTo>
                    <a:pt x="1243441" y="66545"/>
                  </a:lnTo>
                  <a:lnTo>
                    <a:pt x="1233735" y="75435"/>
                  </a:lnTo>
                  <a:lnTo>
                    <a:pt x="1234259" y="76832"/>
                  </a:lnTo>
                  <a:lnTo>
                    <a:pt x="1254737" y="86484"/>
                  </a:lnTo>
                  <a:lnTo>
                    <a:pt x="1258033" y="87881"/>
                  </a:lnTo>
                  <a:lnTo>
                    <a:pt x="1275130" y="116837"/>
                  </a:lnTo>
                  <a:lnTo>
                    <a:pt x="1273987" y="121282"/>
                  </a:lnTo>
                  <a:lnTo>
                    <a:pt x="1269425" y="128775"/>
                  </a:lnTo>
                  <a:lnTo>
                    <a:pt x="1266386" y="131823"/>
                  </a:lnTo>
                  <a:lnTo>
                    <a:pt x="1258804" y="136522"/>
                  </a:lnTo>
                  <a:lnTo>
                    <a:pt x="1254769" y="138046"/>
                  </a:lnTo>
                  <a:close/>
                </a:path>
                <a:path w="3031490" h="183514">
                  <a:moveTo>
                    <a:pt x="1266977" y="67631"/>
                  </a:moveTo>
                  <a:lnTo>
                    <a:pt x="1263500" y="66291"/>
                  </a:lnTo>
                  <a:lnTo>
                    <a:pt x="1255099" y="64132"/>
                  </a:lnTo>
                  <a:lnTo>
                    <a:pt x="1250984" y="63497"/>
                  </a:lnTo>
                  <a:lnTo>
                    <a:pt x="1266977" y="63497"/>
                  </a:lnTo>
                  <a:lnTo>
                    <a:pt x="1266977" y="67631"/>
                  </a:lnTo>
                  <a:close/>
                </a:path>
                <a:path w="3031490" h="183514">
                  <a:moveTo>
                    <a:pt x="1255337" y="140840"/>
                  </a:moveTo>
                  <a:lnTo>
                    <a:pt x="1239412" y="140840"/>
                  </a:lnTo>
                  <a:lnTo>
                    <a:pt x="1244546" y="140332"/>
                  </a:lnTo>
                  <a:lnTo>
                    <a:pt x="1254433" y="138173"/>
                  </a:lnTo>
                  <a:lnTo>
                    <a:pt x="1275065" y="107439"/>
                  </a:lnTo>
                  <a:lnTo>
                    <a:pt x="1274568" y="104518"/>
                  </a:lnTo>
                  <a:lnTo>
                    <a:pt x="1242926" y="82547"/>
                  </a:lnTo>
                  <a:lnTo>
                    <a:pt x="1241059" y="81785"/>
                  </a:lnTo>
                  <a:lnTo>
                    <a:pt x="1237697" y="80134"/>
                  </a:lnTo>
                  <a:lnTo>
                    <a:pt x="1236345" y="79118"/>
                  </a:lnTo>
                  <a:lnTo>
                    <a:pt x="1234259" y="76832"/>
                  </a:lnTo>
                  <a:lnTo>
                    <a:pt x="1233735" y="75435"/>
                  </a:lnTo>
                  <a:lnTo>
                    <a:pt x="1233779" y="72387"/>
                  </a:lnTo>
                  <a:lnTo>
                    <a:pt x="1245136" y="66291"/>
                  </a:lnTo>
                  <a:lnTo>
                    <a:pt x="1250746" y="66291"/>
                  </a:lnTo>
                  <a:lnTo>
                    <a:pt x="1254642" y="66799"/>
                  </a:lnTo>
                  <a:lnTo>
                    <a:pt x="1262567" y="68831"/>
                  </a:lnTo>
                  <a:lnTo>
                    <a:pt x="1263186" y="69085"/>
                  </a:lnTo>
                  <a:lnTo>
                    <a:pt x="1245317" y="69085"/>
                  </a:lnTo>
                  <a:lnTo>
                    <a:pt x="1243812" y="69212"/>
                  </a:lnTo>
                  <a:lnTo>
                    <a:pt x="1236516" y="74673"/>
                  </a:lnTo>
                  <a:lnTo>
                    <a:pt x="1236802" y="75435"/>
                  </a:lnTo>
                  <a:lnTo>
                    <a:pt x="1249956" y="81912"/>
                  </a:lnTo>
                  <a:lnTo>
                    <a:pt x="1255766" y="83944"/>
                  </a:lnTo>
                  <a:lnTo>
                    <a:pt x="1277912" y="107439"/>
                  </a:lnTo>
                  <a:lnTo>
                    <a:pt x="1277846" y="117599"/>
                  </a:lnTo>
                  <a:lnTo>
                    <a:pt x="1276635" y="122298"/>
                  </a:lnTo>
                  <a:lnTo>
                    <a:pt x="1271558" y="130553"/>
                  </a:lnTo>
                  <a:lnTo>
                    <a:pt x="1268215" y="133982"/>
                  </a:lnTo>
                  <a:lnTo>
                    <a:pt x="1259995" y="139062"/>
                  </a:lnTo>
                  <a:lnTo>
                    <a:pt x="1255337" y="140840"/>
                  </a:lnTo>
                  <a:close/>
                </a:path>
                <a:path w="3031490" h="183514">
                  <a:moveTo>
                    <a:pt x="1266977" y="70762"/>
                  </a:moveTo>
                  <a:lnTo>
                    <a:pt x="1266282" y="70355"/>
                  </a:lnTo>
                  <a:lnTo>
                    <a:pt x="1262567" y="68831"/>
                  </a:lnTo>
                  <a:lnTo>
                    <a:pt x="1254642" y="66799"/>
                  </a:lnTo>
                  <a:lnTo>
                    <a:pt x="1250746" y="66291"/>
                  </a:lnTo>
                  <a:lnTo>
                    <a:pt x="1263500" y="66291"/>
                  </a:lnTo>
                  <a:lnTo>
                    <a:pt x="1266977" y="67631"/>
                  </a:lnTo>
                  <a:lnTo>
                    <a:pt x="1266977" y="70762"/>
                  </a:lnTo>
                  <a:close/>
                </a:path>
                <a:path w="3031490" h="183514">
                  <a:moveTo>
                    <a:pt x="1269749" y="72387"/>
                  </a:moveTo>
                  <a:lnTo>
                    <a:pt x="1266977" y="70762"/>
                  </a:lnTo>
                  <a:lnTo>
                    <a:pt x="1266977" y="67631"/>
                  </a:lnTo>
                  <a:lnTo>
                    <a:pt x="1267453" y="67815"/>
                  </a:lnTo>
                  <a:lnTo>
                    <a:pt x="1269627" y="69085"/>
                  </a:lnTo>
                  <a:lnTo>
                    <a:pt x="1269749" y="72387"/>
                  </a:lnTo>
                  <a:close/>
                </a:path>
                <a:path w="3031490" h="183514">
                  <a:moveTo>
                    <a:pt x="1272530" y="77213"/>
                  </a:moveTo>
                  <a:lnTo>
                    <a:pt x="1265110" y="72895"/>
                  </a:lnTo>
                  <a:lnTo>
                    <a:pt x="1261624" y="71498"/>
                  </a:lnTo>
                  <a:lnTo>
                    <a:pt x="1254175" y="69593"/>
                  </a:lnTo>
                  <a:lnTo>
                    <a:pt x="1250518" y="69085"/>
                  </a:lnTo>
                  <a:lnTo>
                    <a:pt x="1263186" y="69085"/>
                  </a:lnTo>
                  <a:lnTo>
                    <a:pt x="1266282" y="70355"/>
                  </a:lnTo>
                  <a:lnTo>
                    <a:pt x="1266977" y="70762"/>
                  </a:lnTo>
                  <a:lnTo>
                    <a:pt x="1266977" y="72387"/>
                  </a:lnTo>
                  <a:lnTo>
                    <a:pt x="1272530" y="72387"/>
                  </a:lnTo>
                  <a:lnTo>
                    <a:pt x="1272530" y="77213"/>
                  </a:lnTo>
                  <a:close/>
                </a:path>
                <a:path w="3031490" h="183514">
                  <a:moveTo>
                    <a:pt x="1269749" y="72387"/>
                  </a:moveTo>
                  <a:lnTo>
                    <a:pt x="1269749" y="69156"/>
                  </a:lnTo>
                  <a:lnTo>
                    <a:pt x="1271149" y="69974"/>
                  </a:lnTo>
                  <a:lnTo>
                    <a:pt x="1269749" y="72387"/>
                  </a:lnTo>
                  <a:close/>
                </a:path>
                <a:path w="3031490" h="183514">
                  <a:moveTo>
                    <a:pt x="1269749" y="72387"/>
                  </a:moveTo>
                  <a:lnTo>
                    <a:pt x="1266977" y="72387"/>
                  </a:lnTo>
                  <a:lnTo>
                    <a:pt x="1266977" y="70762"/>
                  </a:lnTo>
                  <a:lnTo>
                    <a:pt x="1269749" y="72387"/>
                  </a:lnTo>
                  <a:close/>
                </a:path>
                <a:path w="3031490" h="183514">
                  <a:moveTo>
                    <a:pt x="1153029" y="120361"/>
                  </a:moveTo>
                  <a:lnTo>
                    <a:pt x="1152786" y="116837"/>
                  </a:lnTo>
                  <a:lnTo>
                    <a:pt x="1152662" y="115694"/>
                  </a:lnTo>
                  <a:lnTo>
                    <a:pt x="1152061" y="112519"/>
                  </a:lnTo>
                  <a:lnTo>
                    <a:pt x="1151972" y="111376"/>
                  </a:lnTo>
                  <a:lnTo>
                    <a:pt x="1152134" y="110614"/>
                  </a:lnTo>
                  <a:lnTo>
                    <a:pt x="1153353" y="106349"/>
                  </a:lnTo>
                  <a:lnTo>
                    <a:pt x="1154413" y="110106"/>
                  </a:lnTo>
                  <a:lnTo>
                    <a:pt x="1154741" y="111759"/>
                  </a:lnTo>
                  <a:lnTo>
                    <a:pt x="1153835" y="116075"/>
                  </a:lnTo>
                  <a:lnTo>
                    <a:pt x="1153731" y="116837"/>
                  </a:lnTo>
                  <a:lnTo>
                    <a:pt x="1153654" y="117599"/>
                  </a:lnTo>
                  <a:lnTo>
                    <a:pt x="1153029" y="117599"/>
                  </a:lnTo>
                  <a:lnTo>
                    <a:pt x="1153029" y="120361"/>
                  </a:lnTo>
                  <a:close/>
                </a:path>
                <a:path w="3031490" h="183514">
                  <a:moveTo>
                    <a:pt x="1239602" y="143634"/>
                  </a:moveTo>
                  <a:lnTo>
                    <a:pt x="1234087" y="143634"/>
                  </a:lnTo>
                  <a:lnTo>
                    <a:pt x="1226647" y="143380"/>
                  </a:lnTo>
                  <a:lnTo>
                    <a:pt x="1219483" y="142491"/>
                  </a:lnTo>
                  <a:lnTo>
                    <a:pt x="1212594" y="140967"/>
                  </a:lnTo>
                  <a:lnTo>
                    <a:pt x="1205979" y="138935"/>
                  </a:lnTo>
                  <a:lnTo>
                    <a:pt x="1204141" y="138300"/>
                  </a:lnTo>
                  <a:lnTo>
                    <a:pt x="1204141" y="109217"/>
                  </a:lnTo>
                  <a:lnTo>
                    <a:pt x="1212250" y="114170"/>
                  </a:lnTo>
                  <a:lnTo>
                    <a:pt x="1206922" y="114170"/>
                  </a:lnTo>
                  <a:lnTo>
                    <a:pt x="1205484" y="116583"/>
                  </a:lnTo>
                  <a:lnTo>
                    <a:pt x="1206922" y="117435"/>
                  </a:lnTo>
                  <a:lnTo>
                    <a:pt x="1206922" y="136395"/>
                  </a:lnTo>
                  <a:lnTo>
                    <a:pt x="1213307" y="138300"/>
                  </a:lnTo>
                  <a:lnTo>
                    <a:pt x="1219962" y="139697"/>
                  </a:lnTo>
                  <a:lnTo>
                    <a:pt x="1226888" y="140586"/>
                  </a:lnTo>
                  <a:lnTo>
                    <a:pt x="1234087" y="140840"/>
                  </a:lnTo>
                  <a:lnTo>
                    <a:pt x="1255337" y="140840"/>
                  </a:lnTo>
                  <a:lnTo>
                    <a:pt x="1244936" y="143126"/>
                  </a:lnTo>
                  <a:lnTo>
                    <a:pt x="1239602" y="143634"/>
                  </a:lnTo>
                  <a:close/>
                </a:path>
                <a:path w="3031490" h="183514">
                  <a:moveTo>
                    <a:pt x="1153027" y="120361"/>
                  </a:moveTo>
                  <a:lnTo>
                    <a:pt x="1150610" y="120139"/>
                  </a:lnTo>
                  <a:lnTo>
                    <a:pt x="1151056" y="115694"/>
                  </a:lnTo>
                  <a:lnTo>
                    <a:pt x="1151905" y="111694"/>
                  </a:lnTo>
                  <a:lnTo>
                    <a:pt x="1152662" y="115694"/>
                  </a:lnTo>
                  <a:lnTo>
                    <a:pt x="1152786" y="116837"/>
                  </a:lnTo>
                  <a:lnTo>
                    <a:pt x="1153027" y="120361"/>
                  </a:lnTo>
                  <a:close/>
                </a:path>
                <a:path w="3031490" h="183514">
                  <a:moveTo>
                    <a:pt x="1153374" y="120377"/>
                  </a:moveTo>
                  <a:lnTo>
                    <a:pt x="1153731" y="116837"/>
                  </a:lnTo>
                  <a:lnTo>
                    <a:pt x="1153835" y="116075"/>
                  </a:lnTo>
                  <a:lnTo>
                    <a:pt x="1154741" y="111759"/>
                  </a:lnTo>
                  <a:lnTo>
                    <a:pt x="1155496" y="115694"/>
                  </a:lnTo>
                  <a:lnTo>
                    <a:pt x="1155801" y="120266"/>
                  </a:lnTo>
                  <a:lnTo>
                    <a:pt x="1153374" y="120377"/>
                  </a:lnTo>
                  <a:close/>
                </a:path>
                <a:path w="3031490" h="183514">
                  <a:moveTo>
                    <a:pt x="1206922" y="117435"/>
                  </a:moveTo>
                  <a:lnTo>
                    <a:pt x="1205484" y="116583"/>
                  </a:lnTo>
                  <a:lnTo>
                    <a:pt x="1206922" y="114170"/>
                  </a:lnTo>
                  <a:lnTo>
                    <a:pt x="1206922" y="117435"/>
                  </a:lnTo>
                  <a:close/>
                </a:path>
                <a:path w="3031490" h="183514">
                  <a:moveTo>
                    <a:pt x="1209694" y="119077"/>
                  </a:moveTo>
                  <a:lnTo>
                    <a:pt x="1206922" y="117435"/>
                  </a:lnTo>
                  <a:lnTo>
                    <a:pt x="1206922" y="114170"/>
                  </a:lnTo>
                  <a:lnTo>
                    <a:pt x="1209694" y="115807"/>
                  </a:lnTo>
                  <a:lnTo>
                    <a:pt x="1209694" y="119077"/>
                  </a:lnTo>
                  <a:close/>
                </a:path>
                <a:path w="3031490" h="183514">
                  <a:moveTo>
                    <a:pt x="1209694" y="115807"/>
                  </a:moveTo>
                  <a:lnTo>
                    <a:pt x="1206922" y="114170"/>
                  </a:lnTo>
                  <a:lnTo>
                    <a:pt x="1209694" y="114170"/>
                  </a:lnTo>
                  <a:lnTo>
                    <a:pt x="1209694" y="115807"/>
                  </a:lnTo>
                  <a:close/>
                </a:path>
                <a:path w="3031490" h="183514">
                  <a:moveTo>
                    <a:pt x="1237992" y="122171"/>
                  </a:moveTo>
                  <a:lnTo>
                    <a:pt x="1229134" y="122171"/>
                  </a:lnTo>
                  <a:lnTo>
                    <a:pt x="1224895" y="121536"/>
                  </a:lnTo>
                  <a:lnTo>
                    <a:pt x="1215932" y="118869"/>
                  </a:lnTo>
                  <a:lnTo>
                    <a:pt x="1211437" y="116837"/>
                  </a:lnTo>
                  <a:lnTo>
                    <a:pt x="1209717" y="115821"/>
                  </a:lnTo>
                  <a:lnTo>
                    <a:pt x="1209694" y="114170"/>
                  </a:lnTo>
                  <a:lnTo>
                    <a:pt x="1212250" y="114170"/>
                  </a:lnTo>
                  <a:lnTo>
                    <a:pt x="1212665" y="114424"/>
                  </a:lnTo>
                  <a:lnTo>
                    <a:pt x="1216952" y="116329"/>
                  </a:lnTo>
                  <a:lnTo>
                    <a:pt x="1225429" y="118869"/>
                  </a:lnTo>
                  <a:lnTo>
                    <a:pt x="1229410" y="119377"/>
                  </a:lnTo>
                  <a:lnTo>
                    <a:pt x="1246363" y="119377"/>
                  </a:lnTo>
                  <a:lnTo>
                    <a:pt x="1241821" y="121536"/>
                  </a:lnTo>
                  <a:lnTo>
                    <a:pt x="1237992" y="122171"/>
                  </a:lnTo>
                  <a:close/>
                </a:path>
                <a:path w="3031490" h="183514">
                  <a:moveTo>
                    <a:pt x="1238402" y="124965"/>
                  </a:moveTo>
                  <a:lnTo>
                    <a:pt x="1228867" y="124965"/>
                  </a:lnTo>
                  <a:lnTo>
                    <a:pt x="1224372" y="124330"/>
                  </a:lnTo>
                  <a:lnTo>
                    <a:pt x="1214913" y="121536"/>
                  </a:lnTo>
                  <a:lnTo>
                    <a:pt x="1210198" y="119377"/>
                  </a:lnTo>
                  <a:lnTo>
                    <a:pt x="1209694" y="119077"/>
                  </a:lnTo>
                  <a:lnTo>
                    <a:pt x="1209694" y="115807"/>
                  </a:lnTo>
                  <a:lnTo>
                    <a:pt x="1211437" y="116837"/>
                  </a:lnTo>
                  <a:lnTo>
                    <a:pt x="1215932" y="118869"/>
                  </a:lnTo>
                  <a:lnTo>
                    <a:pt x="1224895" y="121536"/>
                  </a:lnTo>
                  <a:lnTo>
                    <a:pt x="1229134" y="122171"/>
                  </a:lnTo>
                  <a:lnTo>
                    <a:pt x="1246972" y="122171"/>
                  </a:lnTo>
                  <a:lnTo>
                    <a:pt x="1242641" y="124203"/>
                  </a:lnTo>
                  <a:lnTo>
                    <a:pt x="1238402" y="124965"/>
                  </a:lnTo>
                  <a:close/>
                </a:path>
                <a:path w="3031490" h="183514">
                  <a:moveTo>
                    <a:pt x="1206922" y="136395"/>
                  </a:moveTo>
                  <a:lnTo>
                    <a:pt x="1206922" y="117435"/>
                  </a:lnTo>
                  <a:lnTo>
                    <a:pt x="1209694" y="119077"/>
                  </a:lnTo>
                  <a:lnTo>
                    <a:pt x="1209694" y="133728"/>
                  </a:lnTo>
                  <a:lnTo>
                    <a:pt x="1207865" y="133728"/>
                  </a:lnTo>
                  <a:lnTo>
                    <a:pt x="1206922" y="136395"/>
                  </a:lnTo>
                  <a:close/>
                </a:path>
                <a:path w="3031490" h="183514">
                  <a:moveTo>
                    <a:pt x="1153258" y="120382"/>
                  </a:moveTo>
                  <a:lnTo>
                    <a:pt x="1153029" y="120361"/>
                  </a:lnTo>
                  <a:lnTo>
                    <a:pt x="1153029" y="117599"/>
                  </a:lnTo>
                  <a:lnTo>
                    <a:pt x="1153372" y="117599"/>
                  </a:lnTo>
                  <a:lnTo>
                    <a:pt x="1153258" y="120382"/>
                  </a:lnTo>
                  <a:close/>
                </a:path>
                <a:path w="3031490" h="183514">
                  <a:moveTo>
                    <a:pt x="1153372" y="120377"/>
                  </a:moveTo>
                  <a:lnTo>
                    <a:pt x="1153372" y="117599"/>
                  </a:lnTo>
                  <a:lnTo>
                    <a:pt x="1153654" y="117599"/>
                  </a:lnTo>
                  <a:lnTo>
                    <a:pt x="1153372" y="120377"/>
                  </a:lnTo>
                  <a:close/>
                </a:path>
                <a:path w="3031490" h="183514">
                  <a:moveTo>
                    <a:pt x="1239212" y="138046"/>
                  </a:moveTo>
                  <a:lnTo>
                    <a:pt x="1234087" y="138046"/>
                  </a:lnTo>
                  <a:lnTo>
                    <a:pt x="1227129" y="137792"/>
                  </a:lnTo>
                  <a:lnTo>
                    <a:pt x="1220440" y="137030"/>
                  </a:lnTo>
                  <a:lnTo>
                    <a:pt x="1214019" y="135633"/>
                  </a:lnTo>
                  <a:lnTo>
                    <a:pt x="1209694" y="134294"/>
                  </a:lnTo>
                  <a:lnTo>
                    <a:pt x="1209694" y="119077"/>
                  </a:lnTo>
                  <a:lnTo>
                    <a:pt x="1210198" y="119377"/>
                  </a:lnTo>
                  <a:lnTo>
                    <a:pt x="1214913" y="121536"/>
                  </a:lnTo>
                  <a:lnTo>
                    <a:pt x="1224372" y="124330"/>
                  </a:lnTo>
                  <a:lnTo>
                    <a:pt x="1228867" y="124965"/>
                  </a:lnTo>
                  <a:lnTo>
                    <a:pt x="1268510" y="124965"/>
                  </a:lnTo>
                  <a:lnTo>
                    <a:pt x="1267282" y="126997"/>
                  </a:lnTo>
                  <a:lnTo>
                    <a:pt x="1264548" y="129664"/>
                  </a:lnTo>
                  <a:lnTo>
                    <a:pt x="1257614" y="133982"/>
                  </a:lnTo>
                  <a:lnTo>
                    <a:pt x="1253537" y="135506"/>
                  </a:lnTo>
                  <a:lnTo>
                    <a:pt x="1244146" y="137538"/>
                  </a:lnTo>
                  <a:lnTo>
                    <a:pt x="1239212" y="138046"/>
                  </a:lnTo>
                  <a:close/>
                </a:path>
                <a:path w="3031490" h="183514">
                  <a:moveTo>
                    <a:pt x="1153029" y="120393"/>
                  </a:moveTo>
                  <a:lnTo>
                    <a:pt x="1153258" y="120382"/>
                  </a:lnTo>
                  <a:lnTo>
                    <a:pt x="1153029" y="120393"/>
                  </a:lnTo>
                  <a:close/>
                </a:path>
                <a:path w="3031490" h="183514">
                  <a:moveTo>
                    <a:pt x="1239412" y="140840"/>
                  </a:moveTo>
                  <a:lnTo>
                    <a:pt x="1234087" y="140840"/>
                  </a:lnTo>
                  <a:lnTo>
                    <a:pt x="1226888" y="140586"/>
                  </a:lnTo>
                  <a:lnTo>
                    <a:pt x="1219962" y="139697"/>
                  </a:lnTo>
                  <a:lnTo>
                    <a:pt x="1213307" y="138300"/>
                  </a:lnTo>
                  <a:lnTo>
                    <a:pt x="1206922" y="136395"/>
                  </a:lnTo>
                  <a:lnTo>
                    <a:pt x="1207865" y="133728"/>
                  </a:lnTo>
                  <a:lnTo>
                    <a:pt x="1209694" y="134294"/>
                  </a:lnTo>
                  <a:lnTo>
                    <a:pt x="1209694" y="136395"/>
                  </a:lnTo>
                  <a:lnTo>
                    <a:pt x="1217522" y="136395"/>
                  </a:lnTo>
                  <a:lnTo>
                    <a:pt x="1220440" y="137030"/>
                  </a:lnTo>
                  <a:lnTo>
                    <a:pt x="1227129" y="137792"/>
                  </a:lnTo>
                  <a:lnTo>
                    <a:pt x="1234087" y="138046"/>
                  </a:lnTo>
                  <a:lnTo>
                    <a:pt x="1254769" y="138046"/>
                  </a:lnTo>
                  <a:lnTo>
                    <a:pt x="1254433" y="138173"/>
                  </a:lnTo>
                  <a:lnTo>
                    <a:pt x="1244546" y="140332"/>
                  </a:lnTo>
                  <a:lnTo>
                    <a:pt x="1239412" y="140840"/>
                  </a:lnTo>
                  <a:close/>
                </a:path>
                <a:path w="3031490" h="183514">
                  <a:moveTo>
                    <a:pt x="1209694" y="134294"/>
                  </a:moveTo>
                  <a:lnTo>
                    <a:pt x="1207865" y="133728"/>
                  </a:lnTo>
                  <a:lnTo>
                    <a:pt x="1209694" y="133728"/>
                  </a:lnTo>
                  <a:lnTo>
                    <a:pt x="1209694" y="134294"/>
                  </a:lnTo>
                  <a:close/>
                </a:path>
                <a:path w="3031490" h="183514">
                  <a:moveTo>
                    <a:pt x="1217522" y="136395"/>
                  </a:moveTo>
                  <a:lnTo>
                    <a:pt x="1209694" y="136395"/>
                  </a:lnTo>
                  <a:lnTo>
                    <a:pt x="1209694" y="134294"/>
                  </a:lnTo>
                  <a:lnTo>
                    <a:pt x="1214019" y="135633"/>
                  </a:lnTo>
                  <a:lnTo>
                    <a:pt x="1217522" y="136395"/>
                  </a:lnTo>
                  <a:close/>
                </a:path>
                <a:path w="3031490" h="183514">
                  <a:moveTo>
                    <a:pt x="1136713" y="138681"/>
                  </a:moveTo>
                  <a:lnTo>
                    <a:pt x="1136713" y="135887"/>
                  </a:lnTo>
                  <a:lnTo>
                    <a:pt x="1138657" y="135887"/>
                  </a:lnTo>
                  <a:lnTo>
                    <a:pt x="1139332" y="137792"/>
                  </a:lnTo>
                  <a:lnTo>
                    <a:pt x="1136713" y="138681"/>
                  </a:lnTo>
                  <a:close/>
                </a:path>
                <a:path w="3031490" h="183514">
                  <a:moveTo>
                    <a:pt x="1167955" y="138681"/>
                  </a:moveTo>
                  <a:lnTo>
                    <a:pt x="1167955" y="135887"/>
                  </a:lnTo>
                  <a:lnTo>
                    <a:pt x="1168994" y="135887"/>
                  </a:lnTo>
                  <a:lnTo>
                    <a:pt x="1167955" y="138681"/>
                  </a:lnTo>
                  <a:close/>
                </a:path>
                <a:path w="3031490" h="183514">
                  <a:moveTo>
                    <a:pt x="1363656" y="39921"/>
                  </a:moveTo>
                  <a:lnTo>
                    <a:pt x="1328337" y="39921"/>
                  </a:lnTo>
                  <a:lnTo>
                    <a:pt x="1328337" y="11542"/>
                  </a:lnTo>
                  <a:lnTo>
                    <a:pt x="1432826" y="11542"/>
                  </a:lnTo>
                  <a:lnTo>
                    <a:pt x="1432826" y="14319"/>
                  </a:lnTo>
                  <a:lnTo>
                    <a:pt x="1331109" y="14319"/>
                  </a:lnTo>
                  <a:lnTo>
                    <a:pt x="1331109" y="37143"/>
                  </a:lnTo>
                  <a:lnTo>
                    <a:pt x="1363656" y="37143"/>
                  </a:lnTo>
                  <a:lnTo>
                    <a:pt x="1363656" y="39921"/>
                  </a:lnTo>
                  <a:close/>
                </a:path>
                <a:path w="3031490" h="183514">
                  <a:moveTo>
                    <a:pt x="1333890" y="37143"/>
                  </a:moveTo>
                  <a:lnTo>
                    <a:pt x="1331109" y="37143"/>
                  </a:lnTo>
                  <a:lnTo>
                    <a:pt x="1331109" y="14319"/>
                  </a:lnTo>
                  <a:lnTo>
                    <a:pt x="1333890" y="14319"/>
                  </a:lnTo>
                  <a:lnTo>
                    <a:pt x="1333890" y="37143"/>
                  </a:lnTo>
                  <a:close/>
                </a:path>
                <a:path w="3031490" h="183514">
                  <a:moveTo>
                    <a:pt x="1369209" y="138769"/>
                  </a:moveTo>
                  <a:lnTo>
                    <a:pt x="1366437" y="138769"/>
                  </a:lnTo>
                  <a:lnTo>
                    <a:pt x="1366437" y="37143"/>
                  </a:lnTo>
                  <a:lnTo>
                    <a:pt x="1333890" y="37143"/>
                  </a:lnTo>
                  <a:lnTo>
                    <a:pt x="1333890" y="14319"/>
                  </a:lnTo>
                  <a:lnTo>
                    <a:pt x="1427273" y="14319"/>
                  </a:lnTo>
                  <a:lnTo>
                    <a:pt x="1427273" y="34367"/>
                  </a:lnTo>
                  <a:lnTo>
                    <a:pt x="1369209" y="34367"/>
                  </a:lnTo>
                  <a:lnTo>
                    <a:pt x="1369209" y="138769"/>
                  </a:lnTo>
                  <a:close/>
                </a:path>
                <a:path w="3031490" h="183514">
                  <a:moveTo>
                    <a:pt x="1430045" y="37143"/>
                  </a:moveTo>
                  <a:lnTo>
                    <a:pt x="1427273" y="37143"/>
                  </a:lnTo>
                  <a:lnTo>
                    <a:pt x="1427273" y="14319"/>
                  </a:lnTo>
                  <a:lnTo>
                    <a:pt x="1430045" y="14319"/>
                  </a:lnTo>
                  <a:lnTo>
                    <a:pt x="1430045" y="37143"/>
                  </a:lnTo>
                  <a:close/>
                </a:path>
                <a:path w="3031490" h="183514">
                  <a:moveTo>
                    <a:pt x="1432826" y="39921"/>
                  </a:moveTo>
                  <a:lnTo>
                    <a:pt x="1397327" y="39921"/>
                  </a:lnTo>
                  <a:lnTo>
                    <a:pt x="1397327" y="37143"/>
                  </a:lnTo>
                  <a:lnTo>
                    <a:pt x="1430045" y="37143"/>
                  </a:lnTo>
                  <a:lnTo>
                    <a:pt x="1430045" y="14319"/>
                  </a:lnTo>
                  <a:lnTo>
                    <a:pt x="1432826" y="14319"/>
                  </a:lnTo>
                  <a:lnTo>
                    <a:pt x="1432826" y="39921"/>
                  </a:lnTo>
                  <a:close/>
                </a:path>
                <a:path w="3031490" h="183514">
                  <a:moveTo>
                    <a:pt x="1391773" y="138769"/>
                  </a:moveTo>
                  <a:lnTo>
                    <a:pt x="1369209" y="138769"/>
                  </a:lnTo>
                  <a:lnTo>
                    <a:pt x="1369209" y="34367"/>
                  </a:lnTo>
                  <a:lnTo>
                    <a:pt x="1391773" y="34367"/>
                  </a:lnTo>
                  <a:lnTo>
                    <a:pt x="1391773" y="138769"/>
                  </a:lnTo>
                  <a:close/>
                </a:path>
                <a:path w="3031490" h="183514">
                  <a:moveTo>
                    <a:pt x="1394555" y="138769"/>
                  </a:moveTo>
                  <a:lnTo>
                    <a:pt x="1391773" y="138769"/>
                  </a:lnTo>
                  <a:lnTo>
                    <a:pt x="1391773" y="34367"/>
                  </a:lnTo>
                  <a:lnTo>
                    <a:pt x="1427273" y="34367"/>
                  </a:lnTo>
                  <a:lnTo>
                    <a:pt x="1427273" y="37143"/>
                  </a:lnTo>
                  <a:lnTo>
                    <a:pt x="1394555" y="37143"/>
                  </a:lnTo>
                  <a:lnTo>
                    <a:pt x="1394555" y="138769"/>
                  </a:lnTo>
                  <a:close/>
                </a:path>
                <a:path w="3031490" h="183514">
                  <a:moveTo>
                    <a:pt x="1397327" y="141547"/>
                  </a:moveTo>
                  <a:lnTo>
                    <a:pt x="1363656" y="141547"/>
                  </a:lnTo>
                  <a:lnTo>
                    <a:pt x="1363656" y="37143"/>
                  </a:lnTo>
                  <a:lnTo>
                    <a:pt x="1366437" y="37143"/>
                  </a:lnTo>
                  <a:lnTo>
                    <a:pt x="1366437" y="138769"/>
                  </a:lnTo>
                  <a:lnTo>
                    <a:pt x="1397327" y="138769"/>
                  </a:lnTo>
                  <a:lnTo>
                    <a:pt x="1397327" y="141547"/>
                  </a:lnTo>
                  <a:close/>
                </a:path>
                <a:path w="3031490" h="183514">
                  <a:moveTo>
                    <a:pt x="1397327" y="138769"/>
                  </a:moveTo>
                  <a:lnTo>
                    <a:pt x="1394555" y="138769"/>
                  </a:lnTo>
                  <a:lnTo>
                    <a:pt x="1394555" y="37143"/>
                  </a:lnTo>
                  <a:lnTo>
                    <a:pt x="1397327" y="37143"/>
                  </a:lnTo>
                  <a:lnTo>
                    <a:pt x="1397327" y="138769"/>
                  </a:lnTo>
                  <a:close/>
                </a:path>
                <a:path w="3031490" h="183514">
                  <a:moveTo>
                    <a:pt x="1470488" y="143716"/>
                  </a:moveTo>
                  <a:lnTo>
                    <a:pt x="1433617" y="130469"/>
                  </a:lnTo>
                  <a:lnTo>
                    <a:pt x="1420063" y="94682"/>
                  </a:lnTo>
                  <a:lnTo>
                    <a:pt x="1420920" y="83959"/>
                  </a:lnTo>
                  <a:lnTo>
                    <a:pt x="1450519" y="48257"/>
                  </a:lnTo>
                  <a:lnTo>
                    <a:pt x="1471707" y="44955"/>
                  </a:lnTo>
                  <a:lnTo>
                    <a:pt x="1482723" y="45783"/>
                  </a:lnTo>
                  <a:lnTo>
                    <a:pt x="1490390" y="47731"/>
                  </a:lnTo>
                  <a:lnTo>
                    <a:pt x="1471707" y="47731"/>
                  </a:lnTo>
                  <a:lnTo>
                    <a:pt x="1461045" y="48510"/>
                  </a:lnTo>
                  <a:lnTo>
                    <a:pt x="1426140" y="75036"/>
                  </a:lnTo>
                  <a:lnTo>
                    <a:pt x="1422844" y="94682"/>
                  </a:lnTo>
                  <a:lnTo>
                    <a:pt x="1423639" y="104801"/>
                  </a:lnTo>
                  <a:lnTo>
                    <a:pt x="1450649" y="137826"/>
                  </a:lnTo>
                  <a:lnTo>
                    <a:pt x="1470488" y="140939"/>
                  </a:lnTo>
                  <a:lnTo>
                    <a:pt x="1489231" y="140939"/>
                  </a:lnTo>
                  <a:lnTo>
                    <a:pt x="1481720" y="142863"/>
                  </a:lnTo>
                  <a:lnTo>
                    <a:pt x="1470488" y="143716"/>
                  </a:lnTo>
                  <a:close/>
                </a:path>
                <a:path w="3031490" h="183514">
                  <a:moveTo>
                    <a:pt x="1470488" y="140939"/>
                  </a:moveTo>
                  <a:lnTo>
                    <a:pt x="1429997" y="121702"/>
                  </a:lnTo>
                  <a:lnTo>
                    <a:pt x="1422844" y="94682"/>
                  </a:lnTo>
                  <a:lnTo>
                    <a:pt x="1423622" y="84835"/>
                  </a:lnTo>
                  <a:lnTo>
                    <a:pt x="1451546" y="50845"/>
                  </a:lnTo>
                  <a:lnTo>
                    <a:pt x="1471707" y="47731"/>
                  </a:lnTo>
                  <a:lnTo>
                    <a:pt x="1482171" y="48510"/>
                  </a:lnTo>
                  <a:lnTo>
                    <a:pt x="1490110" y="50509"/>
                  </a:lnTo>
                  <a:lnTo>
                    <a:pt x="1471707" y="50509"/>
                  </a:lnTo>
                  <a:lnTo>
                    <a:pt x="1461581" y="51240"/>
                  </a:lnTo>
                  <a:lnTo>
                    <a:pt x="1428700" y="76140"/>
                  </a:lnTo>
                  <a:lnTo>
                    <a:pt x="1425616" y="94682"/>
                  </a:lnTo>
                  <a:lnTo>
                    <a:pt x="1426266" y="103047"/>
                  </a:lnTo>
                  <a:lnTo>
                    <a:pt x="1451699" y="135247"/>
                  </a:lnTo>
                  <a:lnTo>
                    <a:pt x="1470488" y="138162"/>
                  </a:lnTo>
                  <a:lnTo>
                    <a:pt x="1488946" y="138162"/>
                  </a:lnTo>
                  <a:lnTo>
                    <a:pt x="1481170" y="140136"/>
                  </a:lnTo>
                  <a:lnTo>
                    <a:pt x="1470488" y="140939"/>
                  </a:lnTo>
                  <a:close/>
                </a:path>
                <a:path w="3031490" h="183514">
                  <a:moveTo>
                    <a:pt x="1489231" y="140939"/>
                  </a:moveTo>
                  <a:lnTo>
                    <a:pt x="1470488" y="140939"/>
                  </a:lnTo>
                  <a:lnTo>
                    <a:pt x="1481170" y="140136"/>
                  </a:lnTo>
                  <a:lnTo>
                    <a:pt x="1490654" y="137728"/>
                  </a:lnTo>
                  <a:lnTo>
                    <a:pt x="1518188" y="103605"/>
                  </a:lnTo>
                  <a:lnTo>
                    <a:pt x="1518999" y="93120"/>
                  </a:lnTo>
                  <a:lnTo>
                    <a:pt x="1518213" y="83381"/>
                  </a:lnTo>
                  <a:lnTo>
                    <a:pt x="1491444" y="50845"/>
                  </a:lnTo>
                  <a:lnTo>
                    <a:pt x="1471707" y="47731"/>
                  </a:lnTo>
                  <a:lnTo>
                    <a:pt x="1490390" y="47731"/>
                  </a:lnTo>
                  <a:lnTo>
                    <a:pt x="1518429" y="73573"/>
                  </a:lnTo>
                  <a:lnTo>
                    <a:pt x="1521780" y="93120"/>
                  </a:lnTo>
                  <a:lnTo>
                    <a:pt x="1520898" y="104239"/>
                  </a:lnTo>
                  <a:lnTo>
                    <a:pt x="1491712" y="140304"/>
                  </a:lnTo>
                  <a:lnTo>
                    <a:pt x="1489231" y="140939"/>
                  </a:lnTo>
                  <a:close/>
                </a:path>
                <a:path w="3031490" h="183514">
                  <a:moveTo>
                    <a:pt x="1470488" y="138162"/>
                  </a:moveTo>
                  <a:lnTo>
                    <a:pt x="1432302" y="120148"/>
                  </a:lnTo>
                  <a:lnTo>
                    <a:pt x="1425616" y="94682"/>
                  </a:lnTo>
                  <a:lnTo>
                    <a:pt x="1426387" y="84835"/>
                  </a:lnTo>
                  <a:lnTo>
                    <a:pt x="1452624" y="53421"/>
                  </a:lnTo>
                  <a:lnTo>
                    <a:pt x="1471707" y="50509"/>
                  </a:lnTo>
                  <a:lnTo>
                    <a:pt x="1481636" y="51240"/>
                  </a:lnTo>
                  <a:lnTo>
                    <a:pt x="1490413" y="53433"/>
                  </a:lnTo>
                  <a:lnTo>
                    <a:pt x="1498035" y="57088"/>
                  </a:lnTo>
                  <a:lnTo>
                    <a:pt x="1504501" y="62204"/>
                  </a:lnTo>
                  <a:lnTo>
                    <a:pt x="1507565" y="65956"/>
                  </a:lnTo>
                  <a:lnTo>
                    <a:pt x="1463821" y="65956"/>
                  </a:lnTo>
                  <a:lnTo>
                    <a:pt x="1458058" y="68529"/>
                  </a:lnTo>
                  <a:lnTo>
                    <a:pt x="1449924" y="78638"/>
                  </a:lnTo>
                  <a:lnTo>
                    <a:pt x="1447923" y="85524"/>
                  </a:lnTo>
                  <a:lnTo>
                    <a:pt x="1447964" y="94682"/>
                  </a:lnTo>
                  <a:lnTo>
                    <a:pt x="1449388" y="106751"/>
                  </a:lnTo>
                  <a:lnTo>
                    <a:pt x="1453781" y="115619"/>
                  </a:lnTo>
                  <a:lnTo>
                    <a:pt x="1461104" y="120940"/>
                  </a:lnTo>
                  <a:lnTo>
                    <a:pt x="1471355" y="122714"/>
                  </a:lnTo>
                  <a:lnTo>
                    <a:pt x="1506828" y="122714"/>
                  </a:lnTo>
                  <a:lnTo>
                    <a:pt x="1504073" y="126121"/>
                  </a:lnTo>
                  <a:lnTo>
                    <a:pt x="1497414" y="131389"/>
                  </a:lnTo>
                  <a:lnTo>
                    <a:pt x="1489595" y="135151"/>
                  </a:lnTo>
                  <a:lnTo>
                    <a:pt x="1480619" y="137409"/>
                  </a:lnTo>
                  <a:lnTo>
                    <a:pt x="1470488" y="138162"/>
                  </a:lnTo>
                  <a:close/>
                </a:path>
                <a:path w="3031490" h="183514">
                  <a:moveTo>
                    <a:pt x="1488946" y="138162"/>
                  </a:moveTo>
                  <a:lnTo>
                    <a:pt x="1470488" y="138162"/>
                  </a:lnTo>
                  <a:lnTo>
                    <a:pt x="1480619" y="137409"/>
                  </a:lnTo>
                  <a:lnTo>
                    <a:pt x="1489595" y="135151"/>
                  </a:lnTo>
                  <a:lnTo>
                    <a:pt x="1515467" y="103047"/>
                  </a:lnTo>
                  <a:lnTo>
                    <a:pt x="1516227" y="93120"/>
                  </a:lnTo>
                  <a:lnTo>
                    <a:pt x="1515517" y="84260"/>
                  </a:lnTo>
                  <a:lnTo>
                    <a:pt x="1490389" y="53421"/>
                  </a:lnTo>
                  <a:lnTo>
                    <a:pt x="1471707" y="50509"/>
                  </a:lnTo>
                  <a:lnTo>
                    <a:pt x="1490110" y="50509"/>
                  </a:lnTo>
                  <a:lnTo>
                    <a:pt x="1518213" y="83381"/>
                  </a:lnTo>
                  <a:lnTo>
                    <a:pt x="1518999" y="93120"/>
                  </a:lnTo>
                  <a:lnTo>
                    <a:pt x="1518188" y="103605"/>
                  </a:lnTo>
                  <a:lnTo>
                    <a:pt x="1490654" y="137728"/>
                  </a:lnTo>
                  <a:lnTo>
                    <a:pt x="1488946" y="138162"/>
                  </a:lnTo>
                  <a:close/>
                </a:path>
                <a:path w="3031490" h="183514">
                  <a:moveTo>
                    <a:pt x="1471355" y="122714"/>
                  </a:moveTo>
                  <a:lnTo>
                    <a:pt x="1447923" y="85524"/>
                  </a:lnTo>
                  <a:lnTo>
                    <a:pt x="1449924" y="78638"/>
                  </a:lnTo>
                  <a:lnTo>
                    <a:pt x="1458058" y="68529"/>
                  </a:lnTo>
                  <a:lnTo>
                    <a:pt x="1463821" y="65956"/>
                  </a:lnTo>
                  <a:lnTo>
                    <a:pt x="1471183" y="65956"/>
                  </a:lnTo>
                  <a:lnTo>
                    <a:pt x="1481092" y="67687"/>
                  </a:lnTo>
                  <a:lnTo>
                    <a:pt x="1482520" y="68734"/>
                  </a:lnTo>
                  <a:lnTo>
                    <a:pt x="1464706" y="68734"/>
                  </a:lnTo>
                  <a:lnTo>
                    <a:pt x="1459668" y="70961"/>
                  </a:lnTo>
                  <a:lnTo>
                    <a:pt x="1452495" y="79870"/>
                  </a:lnTo>
                  <a:lnTo>
                    <a:pt x="1450705" y="86177"/>
                  </a:lnTo>
                  <a:lnTo>
                    <a:pt x="1450745" y="94682"/>
                  </a:lnTo>
                  <a:lnTo>
                    <a:pt x="1451994" y="105536"/>
                  </a:lnTo>
                  <a:lnTo>
                    <a:pt x="1455865" y="113536"/>
                  </a:lnTo>
                  <a:lnTo>
                    <a:pt x="1462318" y="118336"/>
                  </a:lnTo>
                  <a:lnTo>
                    <a:pt x="1471355" y="119936"/>
                  </a:lnTo>
                  <a:lnTo>
                    <a:pt x="1482426" y="119936"/>
                  </a:lnTo>
                  <a:lnTo>
                    <a:pt x="1481188" y="120897"/>
                  </a:lnTo>
                  <a:lnTo>
                    <a:pt x="1471355" y="122714"/>
                  </a:lnTo>
                  <a:close/>
                </a:path>
                <a:path w="3031490" h="183514">
                  <a:moveTo>
                    <a:pt x="1506828" y="122714"/>
                  </a:moveTo>
                  <a:lnTo>
                    <a:pt x="1471355" y="122714"/>
                  </a:lnTo>
                  <a:lnTo>
                    <a:pt x="1481188" y="120897"/>
                  </a:lnTo>
                  <a:lnTo>
                    <a:pt x="1488213" y="115446"/>
                  </a:lnTo>
                  <a:lnTo>
                    <a:pt x="1492428" y="106360"/>
                  </a:lnTo>
                  <a:lnTo>
                    <a:pt x="1493719" y="94682"/>
                  </a:lnTo>
                  <a:lnTo>
                    <a:pt x="1493773" y="93120"/>
                  </a:lnTo>
                  <a:lnTo>
                    <a:pt x="1492418" y="81529"/>
                  </a:lnTo>
                  <a:lnTo>
                    <a:pt x="1488170" y="72877"/>
                  </a:lnTo>
                  <a:lnTo>
                    <a:pt x="1481092" y="67687"/>
                  </a:lnTo>
                  <a:lnTo>
                    <a:pt x="1471183" y="65956"/>
                  </a:lnTo>
                  <a:lnTo>
                    <a:pt x="1507565" y="65956"/>
                  </a:lnTo>
                  <a:lnTo>
                    <a:pt x="1516227" y="93120"/>
                  </a:lnTo>
                  <a:lnTo>
                    <a:pt x="1515467" y="103047"/>
                  </a:lnTo>
                  <a:lnTo>
                    <a:pt x="1513186" y="111856"/>
                  </a:lnTo>
                  <a:lnTo>
                    <a:pt x="1509388" y="119548"/>
                  </a:lnTo>
                  <a:lnTo>
                    <a:pt x="1506828" y="122714"/>
                  </a:lnTo>
                  <a:close/>
                </a:path>
                <a:path w="3031490" h="183514">
                  <a:moveTo>
                    <a:pt x="1471355" y="119936"/>
                  </a:moveTo>
                  <a:lnTo>
                    <a:pt x="1450705" y="86177"/>
                  </a:lnTo>
                  <a:lnTo>
                    <a:pt x="1452495" y="79870"/>
                  </a:lnTo>
                  <a:lnTo>
                    <a:pt x="1459668" y="70961"/>
                  </a:lnTo>
                  <a:lnTo>
                    <a:pt x="1464706" y="68734"/>
                  </a:lnTo>
                  <a:lnTo>
                    <a:pt x="1471183" y="68734"/>
                  </a:lnTo>
                  <a:lnTo>
                    <a:pt x="1479878" y="70290"/>
                  </a:lnTo>
                  <a:lnTo>
                    <a:pt x="1481499" y="71510"/>
                  </a:lnTo>
                  <a:lnTo>
                    <a:pt x="1465592" y="71510"/>
                  </a:lnTo>
                  <a:lnTo>
                    <a:pt x="1461277" y="73392"/>
                  </a:lnTo>
                  <a:lnTo>
                    <a:pt x="1455067" y="81104"/>
                  </a:lnTo>
                  <a:lnTo>
                    <a:pt x="1453476" y="86830"/>
                  </a:lnTo>
                  <a:lnTo>
                    <a:pt x="1453515" y="94682"/>
                  </a:lnTo>
                  <a:lnTo>
                    <a:pt x="1454594" y="104321"/>
                  </a:lnTo>
                  <a:lnTo>
                    <a:pt x="1457947" y="111454"/>
                  </a:lnTo>
                  <a:lnTo>
                    <a:pt x="1463534" y="115733"/>
                  </a:lnTo>
                  <a:lnTo>
                    <a:pt x="1471355" y="117160"/>
                  </a:lnTo>
                  <a:lnTo>
                    <a:pt x="1481389" y="117160"/>
                  </a:lnTo>
                  <a:lnTo>
                    <a:pt x="1479974" y="118293"/>
                  </a:lnTo>
                  <a:lnTo>
                    <a:pt x="1471355" y="119936"/>
                  </a:lnTo>
                  <a:close/>
                </a:path>
                <a:path w="3031490" h="183514">
                  <a:moveTo>
                    <a:pt x="1482426" y="119936"/>
                  </a:moveTo>
                  <a:lnTo>
                    <a:pt x="1471355" y="119936"/>
                  </a:lnTo>
                  <a:lnTo>
                    <a:pt x="1479974" y="118293"/>
                  </a:lnTo>
                  <a:lnTo>
                    <a:pt x="1486129" y="113363"/>
                  </a:lnTo>
                  <a:lnTo>
                    <a:pt x="1489822" y="105145"/>
                  </a:lnTo>
                  <a:lnTo>
                    <a:pt x="1490941" y="94682"/>
                  </a:lnTo>
                  <a:lnTo>
                    <a:pt x="1490993" y="93120"/>
                  </a:lnTo>
                  <a:lnTo>
                    <a:pt x="1489811" y="82744"/>
                  </a:lnTo>
                  <a:lnTo>
                    <a:pt x="1486086" y="74960"/>
                  </a:lnTo>
                  <a:lnTo>
                    <a:pt x="1479878" y="70290"/>
                  </a:lnTo>
                  <a:lnTo>
                    <a:pt x="1471183" y="68734"/>
                  </a:lnTo>
                  <a:lnTo>
                    <a:pt x="1482520" y="68734"/>
                  </a:lnTo>
                  <a:lnTo>
                    <a:pt x="1488178" y="72894"/>
                  </a:lnTo>
                  <a:lnTo>
                    <a:pt x="1492418" y="81529"/>
                  </a:lnTo>
                  <a:lnTo>
                    <a:pt x="1493773" y="93120"/>
                  </a:lnTo>
                  <a:lnTo>
                    <a:pt x="1493719" y="94682"/>
                  </a:lnTo>
                  <a:lnTo>
                    <a:pt x="1492428" y="106360"/>
                  </a:lnTo>
                  <a:lnTo>
                    <a:pt x="1488213" y="115446"/>
                  </a:lnTo>
                  <a:lnTo>
                    <a:pt x="1482426" y="119936"/>
                  </a:lnTo>
                  <a:close/>
                </a:path>
                <a:path w="3031490" h="183514">
                  <a:moveTo>
                    <a:pt x="1481389" y="117160"/>
                  </a:moveTo>
                  <a:lnTo>
                    <a:pt x="1471355" y="117160"/>
                  </a:lnTo>
                  <a:lnTo>
                    <a:pt x="1478761" y="115690"/>
                  </a:lnTo>
                  <a:lnTo>
                    <a:pt x="1484051" y="111280"/>
                  </a:lnTo>
                  <a:lnTo>
                    <a:pt x="1487223" y="103930"/>
                  </a:lnTo>
                  <a:lnTo>
                    <a:pt x="1488174" y="94682"/>
                  </a:lnTo>
                  <a:lnTo>
                    <a:pt x="1488223" y="93120"/>
                  </a:lnTo>
                  <a:lnTo>
                    <a:pt x="1487202" y="83939"/>
                  </a:lnTo>
                  <a:lnTo>
                    <a:pt x="1484004" y="77043"/>
                  </a:lnTo>
                  <a:lnTo>
                    <a:pt x="1478661" y="72894"/>
                  </a:lnTo>
                  <a:lnTo>
                    <a:pt x="1471183" y="71510"/>
                  </a:lnTo>
                  <a:lnTo>
                    <a:pt x="1481499" y="71510"/>
                  </a:lnTo>
                  <a:lnTo>
                    <a:pt x="1486086" y="74960"/>
                  </a:lnTo>
                  <a:lnTo>
                    <a:pt x="1489811" y="82744"/>
                  </a:lnTo>
                  <a:lnTo>
                    <a:pt x="1490993" y="93120"/>
                  </a:lnTo>
                  <a:lnTo>
                    <a:pt x="1490941" y="94682"/>
                  </a:lnTo>
                  <a:lnTo>
                    <a:pt x="1489822" y="105145"/>
                  </a:lnTo>
                  <a:lnTo>
                    <a:pt x="1486129" y="113363"/>
                  </a:lnTo>
                  <a:lnTo>
                    <a:pt x="1481389" y="117160"/>
                  </a:lnTo>
                  <a:close/>
                </a:path>
                <a:path w="3031490" h="183514">
                  <a:moveTo>
                    <a:pt x="1543211" y="49901"/>
                  </a:moveTo>
                  <a:lnTo>
                    <a:pt x="1540440" y="49901"/>
                  </a:lnTo>
                  <a:lnTo>
                    <a:pt x="1540440" y="28627"/>
                  </a:lnTo>
                  <a:lnTo>
                    <a:pt x="1573330" y="19229"/>
                  </a:lnTo>
                  <a:lnTo>
                    <a:pt x="1573330" y="22911"/>
                  </a:lnTo>
                  <a:lnTo>
                    <a:pt x="1567776" y="22911"/>
                  </a:lnTo>
                  <a:lnTo>
                    <a:pt x="1567776" y="23703"/>
                  </a:lnTo>
                  <a:lnTo>
                    <a:pt x="1543211" y="30721"/>
                  </a:lnTo>
                  <a:lnTo>
                    <a:pt x="1543211" y="49901"/>
                  </a:lnTo>
                  <a:close/>
                </a:path>
                <a:path w="3031490" h="183514">
                  <a:moveTo>
                    <a:pt x="1567776" y="23703"/>
                  </a:moveTo>
                  <a:lnTo>
                    <a:pt x="1567776" y="22911"/>
                  </a:lnTo>
                  <a:lnTo>
                    <a:pt x="1570548" y="22911"/>
                  </a:lnTo>
                  <a:lnTo>
                    <a:pt x="1567776" y="23703"/>
                  </a:lnTo>
                  <a:close/>
                </a:path>
                <a:path w="3031490" h="183514">
                  <a:moveTo>
                    <a:pt x="1567776" y="26590"/>
                  </a:moveTo>
                  <a:lnTo>
                    <a:pt x="1567776" y="23703"/>
                  </a:lnTo>
                  <a:lnTo>
                    <a:pt x="1570548" y="22911"/>
                  </a:lnTo>
                  <a:lnTo>
                    <a:pt x="1570548" y="25799"/>
                  </a:lnTo>
                  <a:lnTo>
                    <a:pt x="1567776" y="26590"/>
                  </a:lnTo>
                  <a:close/>
                </a:path>
                <a:path w="3031490" h="183514">
                  <a:moveTo>
                    <a:pt x="1570548" y="25799"/>
                  </a:moveTo>
                  <a:lnTo>
                    <a:pt x="1570548" y="22911"/>
                  </a:lnTo>
                  <a:lnTo>
                    <a:pt x="1571310" y="25581"/>
                  </a:lnTo>
                  <a:lnTo>
                    <a:pt x="1570548" y="25799"/>
                  </a:lnTo>
                  <a:close/>
                </a:path>
                <a:path w="3031490" h="183514">
                  <a:moveTo>
                    <a:pt x="1573330" y="49901"/>
                  </a:moveTo>
                  <a:lnTo>
                    <a:pt x="1570548" y="49901"/>
                  </a:lnTo>
                  <a:lnTo>
                    <a:pt x="1570548" y="25799"/>
                  </a:lnTo>
                  <a:lnTo>
                    <a:pt x="1571310" y="25581"/>
                  </a:lnTo>
                  <a:lnTo>
                    <a:pt x="1570548" y="22911"/>
                  </a:lnTo>
                  <a:lnTo>
                    <a:pt x="1573330" y="22911"/>
                  </a:lnTo>
                  <a:lnTo>
                    <a:pt x="1573330" y="49901"/>
                  </a:lnTo>
                  <a:close/>
                </a:path>
                <a:path w="3031490" h="183514">
                  <a:moveTo>
                    <a:pt x="1543973" y="33391"/>
                  </a:moveTo>
                  <a:lnTo>
                    <a:pt x="1543211" y="30721"/>
                  </a:lnTo>
                  <a:lnTo>
                    <a:pt x="1567776" y="23703"/>
                  </a:lnTo>
                  <a:lnTo>
                    <a:pt x="1567776" y="26590"/>
                  </a:lnTo>
                  <a:lnTo>
                    <a:pt x="1553318" y="30721"/>
                  </a:lnTo>
                  <a:lnTo>
                    <a:pt x="1545993" y="30721"/>
                  </a:lnTo>
                  <a:lnTo>
                    <a:pt x="1545993" y="32814"/>
                  </a:lnTo>
                  <a:lnTo>
                    <a:pt x="1543973" y="33391"/>
                  </a:lnTo>
                  <a:close/>
                </a:path>
                <a:path w="3031490" h="183514">
                  <a:moveTo>
                    <a:pt x="1587731" y="52678"/>
                  </a:moveTo>
                  <a:lnTo>
                    <a:pt x="1567776" y="52678"/>
                  </a:lnTo>
                  <a:lnTo>
                    <a:pt x="1567776" y="26590"/>
                  </a:lnTo>
                  <a:lnTo>
                    <a:pt x="1570548" y="25799"/>
                  </a:lnTo>
                  <a:lnTo>
                    <a:pt x="1570548" y="49901"/>
                  </a:lnTo>
                  <a:lnTo>
                    <a:pt x="1587731" y="49901"/>
                  </a:lnTo>
                  <a:lnTo>
                    <a:pt x="1587731" y="52678"/>
                  </a:lnTo>
                  <a:close/>
                </a:path>
                <a:path w="3031490" h="183514">
                  <a:moveTo>
                    <a:pt x="1567776" y="52678"/>
                  </a:moveTo>
                  <a:lnTo>
                    <a:pt x="1545993" y="52678"/>
                  </a:lnTo>
                  <a:lnTo>
                    <a:pt x="1545993" y="32814"/>
                  </a:lnTo>
                  <a:lnTo>
                    <a:pt x="1567776" y="26590"/>
                  </a:lnTo>
                  <a:lnTo>
                    <a:pt x="1567776" y="52678"/>
                  </a:lnTo>
                  <a:close/>
                </a:path>
                <a:path w="3031490" h="183514">
                  <a:moveTo>
                    <a:pt x="1580359" y="140939"/>
                  </a:moveTo>
                  <a:lnTo>
                    <a:pt x="1572196" y="140939"/>
                  </a:lnTo>
                  <a:lnTo>
                    <a:pt x="1559518" y="139057"/>
                  </a:lnTo>
                  <a:lnTo>
                    <a:pt x="1550460" y="133410"/>
                  </a:lnTo>
                  <a:lnTo>
                    <a:pt x="1545024" y="124000"/>
                  </a:lnTo>
                  <a:lnTo>
                    <a:pt x="1543280" y="111325"/>
                  </a:lnTo>
                  <a:lnTo>
                    <a:pt x="1543211" y="70122"/>
                  </a:lnTo>
                  <a:lnTo>
                    <a:pt x="1531581" y="70122"/>
                  </a:lnTo>
                  <a:lnTo>
                    <a:pt x="1531581" y="49901"/>
                  </a:lnTo>
                  <a:lnTo>
                    <a:pt x="1543211" y="49901"/>
                  </a:lnTo>
                  <a:lnTo>
                    <a:pt x="1543211" y="30721"/>
                  </a:lnTo>
                  <a:lnTo>
                    <a:pt x="1543973" y="33391"/>
                  </a:lnTo>
                  <a:lnTo>
                    <a:pt x="1545993" y="33391"/>
                  </a:lnTo>
                  <a:lnTo>
                    <a:pt x="1545993" y="52678"/>
                  </a:lnTo>
                  <a:lnTo>
                    <a:pt x="1587731" y="52678"/>
                  </a:lnTo>
                  <a:lnTo>
                    <a:pt x="1587731" y="67345"/>
                  </a:lnTo>
                  <a:lnTo>
                    <a:pt x="1545993" y="67345"/>
                  </a:lnTo>
                  <a:lnTo>
                    <a:pt x="1546061" y="111325"/>
                  </a:lnTo>
                  <a:lnTo>
                    <a:pt x="1547630" y="122784"/>
                  </a:lnTo>
                  <a:lnTo>
                    <a:pt x="1552544" y="131327"/>
                  </a:lnTo>
                  <a:lnTo>
                    <a:pt x="1560732" y="136453"/>
                  </a:lnTo>
                  <a:lnTo>
                    <a:pt x="1572196" y="138162"/>
                  </a:lnTo>
                  <a:lnTo>
                    <a:pt x="1589693" y="138162"/>
                  </a:lnTo>
                  <a:lnTo>
                    <a:pt x="1586464" y="139868"/>
                  </a:lnTo>
                  <a:lnTo>
                    <a:pt x="1580359" y="140939"/>
                  </a:lnTo>
                  <a:close/>
                </a:path>
                <a:path w="3031490" h="183514">
                  <a:moveTo>
                    <a:pt x="1545993" y="32814"/>
                  </a:moveTo>
                  <a:lnTo>
                    <a:pt x="1545993" y="30721"/>
                  </a:lnTo>
                  <a:lnTo>
                    <a:pt x="1553318" y="30721"/>
                  </a:lnTo>
                  <a:lnTo>
                    <a:pt x="1545993" y="32814"/>
                  </a:lnTo>
                  <a:close/>
                </a:path>
                <a:path w="3031490" h="183514">
                  <a:moveTo>
                    <a:pt x="1545993" y="33391"/>
                  </a:moveTo>
                  <a:lnTo>
                    <a:pt x="1543973" y="33391"/>
                  </a:lnTo>
                  <a:lnTo>
                    <a:pt x="1545993" y="32814"/>
                  </a:lnTo>
                  <a:lnTo>
                    <a:pt x="1545993" y="33391"/>
                  </a:lnTo>
                  <a:close/>
                </a:path>
                <a:path w="3031490" h="183514">
                  <a:moveTo>
                    <a:pt x="1540440" y="72899"/>
                  </a:moveTo>
                  <a:lnTo>
                    <a:pt x="1526028" y="72899"/>
                  </a:lnTo>
                  <a:lnTo>
                    <a:pt x="1526028" y="47123"/>
                  </a:lnTo>
                  <a:lnTo>
                    <a:pt x="1540440" y="47123"/>
                  </a:lnTo>
                  <a:lnTo>
                    <a:pt x="1540440" y="49901"/>
                  </a:lnTo>
                  <a:lnTo>
                    <a:pt x="1528810" y="49901"/>
                  </a:lnTo>
                  <a:lnTo>
                    <a:pt x="1528810" y="70122"/>
                  </a:lnTo>
                  <a:lnTo>
                    <a:pt x="1540440" y="70122"/>
                  </a:lnTo>
                  <a:lnTo>
                    <a:pt x="1540440" y="72899"/>
                  </a:lnTo>
                  <a:close/>
                </a:path>
                <a:path w="3031490" h="183514">
                  <a:moveTo>
                    <a:pt x="1593294" y="72899"/>
                  </a:moveTo>
                  <a:lnTo>
                    <a:pt x="1573330" y="72899"/>
                  </a:lnTo>
                  <a:lnTo>
                    <a:pt x="1573330" y="70122"/>
                  </a:lnTo>
                  <a:lnTo>
                    <a:pt x="1590513" y="70122"/>
                  </a:lnTo>
                  <a:lnTo>
                    <a:pt x="1590513" y="49901"/>
                  </a:lnTo>
                  <a:lnTo>
                    <a:pt x="1573330" y="49901"/>
                  </a:lnTo>
                  <a:lnTo>
                    <a:pt x="1573330" y="47123"/>
                  </a:lnTo>
                  <a:lnTo>
                    <a:pt x="1593294" y="47123"/>
                  </a:lnTo>
                  <a:lnTo>
                    <a:pt x="1593294" y="72899"/>
                  </a:lnTo>
                  <a:close/>
                </a:path>
                <a:path w="3031490" h="183514">
                  <a:moveTo>
                    <a:pt x="1531581" y="70122"/>
                  </a:moveTo>
                  <a:lnTo>
                    <a:pt x="1528810" y="70122"/>
                  </a:lnTo>
                  <a:lnTo>
                    <a:pt x="1528810" y="49901"/>
                  </a:lnTo>
                  <a:lnTo>
                    <a:pt x="1531581" y="49901"/>
                  </a:lnTo>
                  <a:lnTo>
                    <a:pt x="1531581" y="70122"/>
                  </a:lnTo>
                  <a:close/>
                </a:path>
                <a:path w="3031490" h="183514">
                  <a:moveTo>
                    <a:pt x="1590513" y="70122"/>
                  </a:moveTo>
                  <a:lnTo>
                    <a:pt x="1587731" y="70122"/>
                  </a:lnTo>
                  <a:lnTo>
                    <a:pt x="1587731" y="49901"/>
                  </a:lnTo>
                  <a:lnTo>
                    <a:pt x="1590513" y="49901"/>
                  </a:lnTo>
                  <a:lnTo>
                    <a:pt x="1590513" y="70122"/>
                  </a:lnTo>
                  <a:close/>
                </a:path>
                <a:path w="3031490" h="183514">
                  <a:moveTo>
                    <a:pt x="1579902" y="138162"/>
                  </a:moveTo>
                  <a:lnTo>
                    <a:pt x="1572196" y="138162"/>
                  </a:lnTo>
                  <a:lnTo>
                    <a:pt x="1560732" y="136453"/>
                  </a:lnTo>
                  <a:lnTo>
                    <a:pt x="1552544" y="131327"/>
                  </a:lnTo>
                  <a:lnTo>
                    <a:pt x="1547630" y="122784"/>
                  </a:lnTo>
                  <a:lnTo>
                    <a:pt x="1546061" y="111325"/>
                  </a:lnTo>
                  <a:lnTo>
                    <a:pt x="1545993" y="67345"/>
                  </a:lnTo>
                  <a:lnTo>
                    <a:pt x="1567776" y="67345"/>
                  </a:lnTo>
                  <a:lnTo>
                    <a:pt x="1567776" y="111325"/>
                  </a:lnTo>
                  <a:lnTo>
                    <a:pt x="1568891" y="115372"/>
                  </a:lnTo>
                  <a:lnTo>
                    <a:pt x="1573530" y="121207"/>
                  </a:lnTo>
                  <a:lnTo>
                    <a:pt x="1577006" y="122714"/>
                  </a:lnTo>
                  <a:lnTo>
                    <a:pt x="1587731" y="122714"/>
                  </a:lnTo>
                  <a:lnTo>
                    <a:pt x="1587731" y="136057"/>
                  </a:lnTo>
                  <a:lnTo>
                    <a:pt x="1585569" y="137199"/>
                  </a:lnTo>
                  <a:lnTo>
                    <a:pt x="1579902" y="138162"/>
                  </a:lnTo>
                  <a:close/>
                </a:path>
                <a:path w="3031490" h="183514">
                  <a:moveTo>
                    <a:pt x="1584940" y="122714"/>
                  </a:moveTo>
                  <a:lnTo>
                    <a:pt x="1577006" y="122714"/>
                  </a:lnTo>
                  <a:lnTo>
                    <a:pt x="1573530" y="121207"/>
                  </a:lnTo>
                  <a:lnTo>
                    <a:pt x="1568891" y="115372"/>
                  </a:lnTo>
                  <a:lnTo>
                    <a:pt x="1567776" y="111325"/>
                  </a:lnTo>
                  <a:lnTo>
                    <a:pt x="1567776" y="67345"/>
                  </a:lnTo>
                  <a:lnTo>
                    <a:pt x="1587731" y="67345"/>
                  </a:lnTo>
                  <a:lnTo>
                    <a:pt x="1587731" y="70122"/>
                  </a:lnTo>
                  <a:lnTo>
                    <a:pt x="1570548" y="70122"/>
                  </a:lnTo>
                  <a:lnTo>
                    <a:pt x="1570599" y="115372"/>
                  </a:lnTo>
                  <a:lnTo>
                    <a:pt x="1574225" y="119936"/>
                  </a:lnTo>
                  <a:lnTo>
                    <a:pt x="1587731" y="119936"/>
                  </a:lnTo>
                  <a:lnTo>
                    <a:pt x="1587731" y="121937"/>
                  </a:lnTo>
                  <a:lnTo>
                    <a:pt x="1584940" y="122714"/>
                  </a:lnTo>
                  <a:close/>
                </a:path>
                <a:path w="3031490" h="183514">
                  <a:moveTo>
                    <a:pt x="1580816" y="143716"/>
                  </a:moveTo>
                  <a:lnTo>
                    <a:pt x="1572196" y="143716"/>
                  </a:lnTo>
                  <a:lnTo>
                    <a:pt x="1558301" y="141660"/>
                  </a:lnTo>
                  <a:lnTo>
                    <a:pt x="1548378" y="135493"/>
                  </a:lnTo>
                  <a:lnTo>
                    <a:pt x="1542424" y="125215"/>
                  </a:lnTo>
                  <a:lnTo>
                    <a:pt x="1540509" y="111325"/>
                  </a:lnTo>
                  <a:lnTo>
                    <a:pt x="1540440" y="70122"/>
                  </a:lnTo>
                  <a:lnTo>
                    <a:pt x="1543211" y="70122"/>
                  </a:lnTo>
                  <a:lnTo>
                    <a:pt x="1543280" y="111325"/>
                  </a:lnTo>
                  <a:lnTo>
                    <a:pt x="1545024" y="124000"/>
                  </a:lnTo>
                  <a:lnTo>
                    <a:pt x="1550460" y="133410"/>
                  </a:lnTo>
                  <a:lnTo>
                    <a:pt x="1559518" y="139057"/>
                  </a:lnTo>
                  <a:lnTo>
                    <a:pt x="1572196" y="140939"/>
                  </a:lnTo>
                  <a:lnTo>
                    <a:pt x="1590377" y="140939"/>
                  </a:lnTo>
                  <a:lnTo>
                    <a:pt x="1587350" y="142538"/>
                  </a:lnTo>
                  <a:lnTo>
                    <a:pt x="1580816" y="143716"/>
                  </a:lnTo>
                  <a:close/>
                </a:path>
                <a:path w="3031490" h="183514">
                  <a:moveTo>
                    <a:pt x="1584464" y="119936"/>
                  </a:moveTo>
                  <a:lnTo>
                    <a:pt x="1574225" y="119936"/>
                  </a:lnTo>
                  <a:lnTo>
                    <a:pt x="1570599" y="115372"/>
                  </a:lnTo>
                  <a:lnTo>
                    <a:pt x="1570548" y="70122"/>
                  </a:lnTo>
                  <a:lnTo>
                    <a:pt x="1573330" y="70122"/>
                  </a:lnTo>
                  <a:lnTo>
                    <a:pt x="1573330" y="113457"/>
                  </a:lnTo>
                  <a:lnTo>
                    <a:pt x="1576073" y="117160"/>
                  </a:lnTo>
                  <a:lnTo>
                    <a:pt x="1593294" y="117160"/>
                  </a:lnTo>
                  <a:lnTo>
                    <a:pt x="1593294" y="117420"/>
                  </a:lnTo>
                  <a:lnTo>
                    <a:pt x="1587731" y="117420"/>
                  </a:lnTo>
                  <a:lnTo>
                    <a:pt x="1587731" y="118942"/>
                  </a:lnTo>
                  <a:lnTo>
                    <a:pt x="1587446" y="119098"/>
                  </a:lnTo>
                  <a:lnTo>
                    <a:pt x="1584464" y="119936"/>
                  </a:lnTo>
                  <a:close/>
                </a:path>
                <a:path w="3031490" h="183514">
                  <a:moveTo>
                    <a:pt x="1593294" y="117160"/>
                  </a:moveTo>
                  <a:lnTo>
                    <a:pt x="1583998" y="117160"/>
                  </a:lnTo>
                  <a:lnTo>
                    <a:pt x="1586531" y="116434"/>
                  </a:lnTo>
                  <a:lnTo>
                    <a:pt x="1593294" y="112735"/>
                  </a:lnTo>
                  <a:lnTo>
                    <a:pt x="1593294" y="117160"/>
                  </a:lnTo>
                  <a:close/>
                </a:path>
                <a:path w="3031490" h="183514">
                  <a:moveTo>
                    <a:pt x="1587731" y="118942"/>
                  </a:moveTo>
                  <a:lnTo>
                    <a:pt x="1587731" y="117420"/>
                  </a:lnTo>
                  <a:lnTo>
                    <a:pt x="1590513" y="117420"/>
                  </a:lnTo>
                  <a:lnTo>
                    <a:pt x="1587731" y="118942"/>
                  </a:lnTo>
                  <a:close/>
                </a:path>
                <a:path w="3031490" h="183514">
                  <a:moveTo>
                    <a:pt x="1587731" y="121937"/>
                  </a:moveTo>
                  <a:lnTo>
                    <a:pt x="1587731" y="118942"/>
                  </a:lnTo>
                  <a:lnTo>
                    <a:pt x="1590513" y="117420"/>
                  </a:lnTo>
                  <a:lnTo>
                    <a:pt x="1590513" y="120585"/>
                  </a:lnTo>
                  <a:lnTo>
                    <a:pt x="1588360" y="121761"/>
                  </a:lnTo>
                  <a:lnTo>
                    <a:pt x="1587731" y="121937"/>
                  </a:lnTo>
                  <a:close/>
                </a:path>
                <a:path w="3031490" h="183514">
                  <a:moveTo>
                    <a:pt x="1590513" y="120585"/>
                  </a:moveTo>
                  <a:lnTo>
                    <a:pt x="1590513" y="117420"/>
                  </a:lnTo>
                  <a:lnTo>
                    <a:pt x="1591846" y="119856"/>
                  </a:lnTo>
                  <a:lnTo>
                    <a:pt x="1590513" y="120585"/>
                  </a:lnTo>
                  <a:close/>
                </a:path>
                <a:path w="3031490" h="183514">
                  <a:moveTo>
                    <a:pt x="1590377" y="140939"/>
                  </a:moveTo>
                  <a:lnTo>
                    <a:pt x="1580359" y="140939"/>
                  </a:lnTo>
                  <a:lnTo>
                    <a:pt x="1586464" y="139868"/>
                  </a:lnTo>
                  <a:lnTo>
                    <a:pt x="1590513" y="137728"/>
                  </a:lnTo>
                  <a:lnTo>
                    <a:pt x="1590513" y="120585"/>
                  </a:lnTo>
                  <a:lnTo>
                    <a:pt x="1591846" y="119856"/>
                  </a:lnTo>
                  <a:lnTo>
                    <a:pt x="1590513" y="117420"/>
                  </a:lnTo>
                  <a:lnTo>
                    <a:pt x="1593294" y="117420"/>
                  </a:lnTo>
                  <a:lnTo>
                    <a:pt x="1593294" y="139401"/>
                  </a:lnTo>
                  <a:lnTo>
                    <a:pt x="1590377" y="140939"/>
                  </a:lnTo>
                  <a:close/>
                </a:path>
                <a:path w="3031490" h="183514">
                  <a:moveTo>
                    <a:pt x="1587731" y="119936"/>
                  </a:moveTo>
                  <a:lnTo>
                    <a:pt x="1584464" y="119936"/>
                  </a:lnTo>
                  <a:lnTo>
                    <a:pt x="1587446" y="119098"/>
                  </a:lnTo>
                  <a:lnTo>
                    <a:pt x="1587731" y="118942"/>
                  </a:lnTo>
                  <a:lnTo>
                    <a:pt x="1587731" y="119936"/>
                  </a:lnTo>
                  <a:close/>
                </a:path>
                <a:path w="3031490" h="183514">
                  <a:moveTo>
                    <a:pt x="1587731" y="136057"/>
                  </a:moveTo>
                  <a:lnTo>
                    <a:pt x="1587731" y="121937"/>
                  </a:lnTo>
                  <a:lnTo>
                    <a:pt x="1588360" y="121761"/>
                  </a:lnTo>
                  <a:lnTo>
                    <a:pt x="1590513" y="120585"/>
                  </a:lnTo>
                  <a:lnTo>
                    <a:pt x="1590513" y="135273"/>
                  </a:lnTo>
                  <a:lnTo>
                    <a:pt x="1589217" y="135273"/>
                  </a:lnTo>
                  <a:lnTo>
                    <a:pt x="1587731" y="136057"/>
                  </a:lnTo>
                  <a:close/>
                </a:path>
                <a:path w="3031490" h="183514">
                  <a:moveTo>
                    <a:pt x="1587731" y="122714"/>
                  </a:moveTo>
                  <a:lnTo>
                    <a:pt x="1584940" y="122714"/>
                  </a:lnTo>
                  <a:lnTo>
                    <a:pt x="1587731" y="121937"/>
                  </a:lnTo>
                  <a:lnTo>
                    <a:pt x="1587731" y="122714"/>
                  </a:lnTo>
                  <a:close/>
                </a:path>
                <a:path w="3031490" h="183514">
                  <a:moveTo>
                    <a:pt x="1590513" y="137728"/>
                  </a:moveTo>
                  <a:lnTo>
                    <a:pt x="1587731" y="137728"/>
                  </a:lnTo>
                  <a:lnTo>
                    <a:pt x="1587731" y="136057"/>
                  </a:lnTo>
                  <a:lnTo>
                    <a:pt x="1589217" y="135273"/>
                  </a:lnTo>
                  <a:lnTo>
                    <a:pt x="1590513" y="137728"/>
                  </a:lnTo>
                  <a:close/>
                </a:path>
                <a:path w="3031490" h="183514">
                  <a:moveTo>
                    <a:pt x="1590513" y="137728"/>
                  </a:moveTo>
                  <a:lnTo>
                    <a:pt x="1589217" y="135273"/>
                  </a:lnTo>
                  <a:lnTo>
                    <a:pt x="1590513" y="135273"/>
                  </a:lnTo>
                  <a:lnTo>
                    <a:pt x="1590513" y="137728"/>
                  </a:lnTo>
                  <a:close/>
                </a:path>
                <a:path w="3031490" h="183514">
                  <a:moveTo>
                    <a:pt x="1589693" y="138162"/>
                  </a:moveTo>
                  <a:lnTo>
                    <a:pt x="1579902" y="138162"/>
                  </a:lnTo>
                  <a:lnTo>
                    <a:pt x="1585569" y="137199"/>
                  </a:lnTo>
                  <a:lnTo>
                    <a:pt x="1587731" y="136057"/>
                  </a:lnTo>
                  <a:lnTo>
                    <a:pt x="1587731" y="137728"/>
                  </a:lnTo>
                  <a:lnTo>
                    <a:pt x="1590513" y="137728"/>
                  </a:lnTo>
                  <a:lnTo>
                    <a:pt x="1589693" y="138162"/>
                  </a:lnTo>
                  <a:close/>
                </a:path>
                <a:path w="3031490" h="183514">
                  <a:moveTo>
                    <a:pt x="1605353" y="81012"/>
                  </a:moveTo>
                  <a:lnTo>
                    <a:pt x="1605353" y="53501"/>
                  </a:lnTo>
                  <a:lnTo>
                    <a:pt x="1610887" y="50652"/>
                  </a:lnTo>
                  <a:lnTo>
                    <a:pt x="1616325" y="48836"/>
                  </a:lnTo>
                  <a:lnTo>
                    <a:pt x="1630003" y="45729"/>
                  </a:lnTo>
                  <a:lnTo>
                    <a:pt x="1636242" y="44955"/>
                  </a:lnTo>
                  <a:lnTo>
                    <a:pt x="1641890" y="44955"/>
                  </a:lnTo>
                  <a:lnTo>
                    <a:pt x="1659736" y="47499"/>
                  </a:lnTo>
                  <a:lnTo>
                    <a:pt x="1660124" y="47731"/>
                  </a:lnTo>
                  <a:lnTo>
                    <a:pt x="1636452" y="47731"/>
                  </a:lnTo>
                  <a:lnTo>
                    <a:pt x="1630422" y="48484"/>
                  </a:lnTo>
                  <a:lnTo>
                    <a:pt x="1617173" y="51492"/>
                  </a:lnTo>
                  <a:lnTo>
                    <a:pt x="1611944" y="53228"/>
                  </a:lnTo>
                  <a:lnTo>
                    <a:pt x="1608259" y="55130"/>
                  </a:lnTo>
                  <a:lnTo>
                    <a:pt x="1608134" y="72658"/>
                  </a:lnTo>
                  <a:lnTo>
                    <a:pt x="1606600" y="73533"/>
                  </a:lnTo>
                  <a:lnTo>
                    <a:pt x="1608134" y="75850"/>
                  </a:lnTo>
                  <a:lnTo>
                    <a:pt x="1613721" y="75850"/>
                  </a:lnTo>
                  <a:lnTo>
                    <a:pt x="1609583" y="78217"/>
                  </a:lnTo>
                  <a:lnTo>
                    <a:pt x="1605353" y="81012"/>
                  </a:lnTo>
                  <a:close/>
                </a:path>
                <a:path w="3031490" h="183514">
                  <a:moveTo>
                    <a:pt x="1609401" y="57664"/>
                  </a:moveTo>
                  <a:lnTo>
                    <a:pt x="1636452" y="47731"/>
                  </a:lnTo>
                  <a:lnTo>
                    <a:pt x="1641890" y="47731"/>
                  </a:lnTo>
                  <a:lnTo>
                    <a:pt x="1658519" y="50101"/>
                  </a:lnTo>
                  <a:lnTo>
                    <a:pt x="1659199" y="50509"/>
                  </a:lnTo>
                  <a:lnTo>
                    <a:pt x="1636661" y="50509"/>
                  </a:lnTo>
                  <a:lnTo>
                    <a:pt x="1630832" y="51237"/>
                  </a:lnTo>
                  <a:lnTo>
                    <a:pt x="1618011" y="54148"/>
                  </a:lnTo>
                  <a:lnTo>
                    <a:pt x="1614851" y="55195"/>
                  </a:lnTo>
                  <a:lnTo>
                    <a:pt x="1610906" y="55195"/>
                  </a:lnTo>
                  <a:lnTo>
                    <a:pt x="1610906" y="56889"/>
                  </a:lnTo>
                  <a:lnTo>
                    <a:pt x="1609401" y="57664"/>
                  </a:lnTo>
                  <a:close/>
                </a:path>
                <a:path w="3031490" h="183514">
                  <a:moveTo>
                    <a:pt x="1682677" y="138769"/>
                  </a:moveTo>
                  <a:lnTo>
                    <a:pt x="1679905" y="138769"/>
                  </a:lnTo>
                  <a:lnTo>
                    <a:pt x="1679822" y="85081"/>
                  </a:lnTo>
                  <a:lnTo>
                    <a:pt x="1677528" y="69064"/>
                  </a:lnTo>
                  <a:lnTo>
                    <a:pt x="1670399" y="57212"/>
                  </a:lnTo>
                  <a:lnTo>
                    <a:pt x="1658519" y="50101"/>
                  </a:lnTo>
                  <a:lnTo>
                    <a:pt x="1641890" y="47731"/>
                  </a:lnTo>
                  <a:lnTo>
                    <a:pt x="1660124" y="47731"/>
                  </a:lnTo>
                  <a:lnTo>
                    <a:pt x="1672481" y="55130"/>
                  </a:lnTo>
                  <a:lnTo>
                    <a:pt x="1680128" y="67850"/>
                  </a:lnTo>
                  <a:lnTo>
                    <a:pt x="1682594" y="85081"/>
                  </a:lnTo>
                  <a:lnTo>
                    <a:pt x="1682677" y="138769"/>
                  </a:lnTo>
                  <a:close/>
                </a:path>
                <a:path w="3031490" h="183514">
                  <a:moveTo>
                    <a:pt x="1610906" y="71078"/>
                  </a:moveTo>
                  <a:lnTo>
                    <a:pt x="1610906" y="56889"/>
                  </a:lnTo>
                  <a:lnTo>
                    <a:pt x="1613011" y="55805"/>
                  </a:lnTo>
                  <a:lnTo>
                    <a:pt x="1618011" y="54148"/>
                  </a:lnTo>
                  <a:lnTo>
                    <a:pt x="1630832" y="51237"/>
                  </a:lnTo>
                  <a:lnTo>
                    <a:pt x="1636661" y="50509"/>
                  </a:lnTo>
                  <a:lnTo>
                    <a:pt x="1641890" y="50509"/>
                  </a:lnTo>
                  <a:lnTo>
                    <a:pt x="1657305" y="52705"/>
                  </a:lnTo>
                  <a:lnTo>
                    <a:pt x="1668315" y="59296"/>
                  </a:lnTo>
                  <a:lnTo>
                    <a:pt x="1670912" y="63613"/>
                  </a:lnTo>
                  <a:lnTo>
                    <a:pt x="1638328" y="63613"/>
                  </a:lnTo>
                  <a:lnTo>
                    <a:pt x="1630077" y="64233"/>
                  </a:lnTo>
                  <a:lnTo>
                    <a:pt x="1622039" y="66093"/>
                  </a:lnTo>
                  <a:lnTo>
                    <a:pt x="1614214" y="69193"/>
                  </a:lnTo>
                  <a:lnTo>
                    <a:pt x="1610906" y="71078"/>
                  </a:lnTo>
                  <a:close/>
                </a:path>
                <a:path w="3031490" h="183514">
                  <a:moveTo>
                    <a:pt x="1679905" y="138769"/>
                  </a:moveTo>
                  <a:lnTo>
                    <a:pt x="1677123" y="138769"/>
                  </a:lnTo>
                  <a:lnTo>
                    <a:pt x="1677041" y="85081"/>
                  </a:lnTo>
                  <a:lnTo>
                    <a:pt x="1674921" y="70279"/>
                  </a:lnTo>
                  <a:lnTo>
                    <a:pt x="1668315" y="59296"/>
                  </a:lnTo>
                  <a:lnTo>
                    <a:pt x="1657305" y="52705"/>
                  </a:lnTo>
                  <a:lnTo>
                    <a:pt x="1641890" y="50509"/>
                  </a:lnTo>
                  <a:lnTo>
                    <a:pt x="1659199" y="50509"/>
                  </a:lnTo>
                  <a:lnTo>
                    <a:pt x="1670399" y="57212"/>
                  </a:lnTo>
                  <a:lnTo>
                    <a:pt x="1677528" y="69064"/>
                  </a:lnTo>
                  <a:lnTo>
                    <a:pt x="1679822" y="85081"/>
                  </a:lnTo>
                  <a:lnTo>
                    <a:pt x="1679905" y="138769"/>
                  </a:lnTo>
                  <a:close/>
                </a:path>
                <a:path w="3031490" h="183514">
                  <a:moveTo>
                    <a:pt x="1608134" y="72658"/>
                  </a:moveTo>
                  <a:lnTo>
                    <a:pt x="1608134" y="55195"/>
                  </a:lnTo>
                  <a:lnTo>
                    <a:pt x="1609401" y="57664"/>
                  </a:lnTo>
                  <a:lnTo>
                    <a:pt x="1610906" y="57664"/>
                  </a:lnTo>
                  <a:lnTo>
                    <a:pt x="1610906" y="71078"/>
                  </a:lnTo>
                  <a:lnTo>
                    <a:pt x="1608134" y="72658"/>
                  </a:lnTo>
                  <a:close/>
                </a:path>
                <a:path w="3031490" h="183514">
                  <a:moveTo>
                    <a:pt x="1610906" y="56889"/>
                  </a:moveTo>
                  <a:lnTo>
                    <a:pt x="1610906" y="55195"/>
                  </a:lnTo>
                  <a:lnTo>
                    <a:pt x="1614851" y="55195"/>
                  </a:lnTo>
                  <a:lnTo>
                    <a:pt x="1613011" y="55805"/>
                  </a:lnTo>
                  <a:lnTo>
                    <a:pt x="1610906" y="56889"/>
                  </a:lnTo>
                  <a:close/>
                </a:path>
                <a:path w="3031490" h="183514">
                  <a:moveTo>
                    <a:pt x="1610906" y="57664"/>
                  </a:moveTo>
                  <a:lnTo>
                    <a:pt x="1609401" y="57664"/>
                  </a:lnTo>
                  <a:lnTo>
                    <a:pt x="1610906" y="56889"/>
                  </a:lnTo>
                  <a:lnTo>
                    <a:pt x="1610906" y="57664"/>
                  </a:lnTo>
                  <a:close/>
                </a:path>
                <a:path w="3031490" h="183514">
                  <a:moveTo>
                    <a:pt x="1610906" y="74269"/>
                  </a:moveTo>
                  <a:lnTo>
                    <a:pt x="1610906" y="71078"/>
                  </a:lnTo>
                  <a:lnTo>
                    <a:pt x="1614278" y="69167"/>
                  </a:lnTo>
                  <a:lnTo>
                    <a:pt x="1622039" y="66093"/>
                  </a:lnTo>
                  <a:lnTo>
                    <a:pt x="1630077" y="64233"/>
                  </a:lnTo>
                  <a:lnTo>
                    <a:pt x="1638328" y="63613"/>
                  </a:lnTo>
                  <a:lnTo>
                    <a:pt x="1646454" y="64698"/>
                  </a:lnTo>
                  <a:lnTo>
                    <a:pt x="1649473" y="66391"/>
                  </a:lnTo>
                  <a:lnTo>
                    <a:pt x="1638328" y="66391"/>
                  </a:lnTo>
                  <a:lnTo>
                    <a:pt x="1630488" y="66982"/>
                  </a:lnTo>
                  <a:lnTo>
                    <a:pt x="1622842" y="68755"/>
                  </a:lnTo>
                  <a:lnTo>
                    <a:pt x="1615390" y="71711"/>
                  </a:lnTo>
                  <a:lnTo>
                    <a:pt x="1610906" y="74269"/>
                  </a:lnTo>
                  <a:close/>
                </a:path>
                <a:path w="3031490" h="183514">
                  <a:moveTo>
                    <a:pt x="1627136" y="138162"/>
                  </a:moveTo>
                  <a:lnTo>
                    <a:pt x="1619278" y="138162"/>
                  </a:lnTo>
                  <a:lnTo>
                    <a:pt x="1613144" y="135984"/>
                  </a:lnTo>
                  <a:lnTo>
                    <a:pt x="1604343" y="127285"/>
                  </a:lnTo>
                  <a:lnTo>
                    <a:pt x="1602172" y="121498"/>
                  </a:lnTo>
                  <a:lnTo>
                    <a:pt x="1602158" y="113943"/>
                  </a:lnTo>
                  <a:lnTo>
                    <a:pt x="1603906" y="103558"/>
                  </a:lnTo>
                  <a:lnTo>
                    <a:pt x="1609195" y="95549"/>
                  </a:lnTo>
                  <a:lnTo>
                    <a:pt x="1618011" y="90008"/>
                  </a:lnTo>
                  <a:lnTo>
                    <a:pt x="1630356" y="86935"/>
                  </a:lnTo>
                  <a:lnTo>
                    <a:pt x="1656902" y="83402"/>
                  </a:lnTo>
                  <a:lnTo>
                    <a:pt x="1656902" y="80971"/>
                  </a:lnTo>
                  <a:lnTo>
                    <a:pt x="1655741" y="73377"/>
                  </a:lnTo>
                  <a:lnTo>
                    <a:pt x="1652258" y="67952"/>
                  </a:lnTo>
                  <a:lnTo>
                    <a:pt x="1646454" y="64698"/>
                  </a:lnTo>
                  <a:lnTo>
                    <a:pt x="1638328" y="63613"/>
                  </a:lnTo>
                  <a:lnTo>
                    <a:pt x="1670912" y="63613"/>
                  </a:lnTo>
                  <a:lnTo>
                    <a:pt x="1674921" y="70279"/>
                  </a:lnTo>
                  <a:lnTo>
                    <a:pt x="1677041" y="85081"/>
                  </a:lnTo>
                  <a:lnTo>
                    <a:pt x="1677123" y="93520"/>
                  </a:lnTo>
                  <a:lnTo>
                    <a:pt x="1656902" y="93520"/>
                  </a:lnTo>
                  <a:lnTo>
                    <a:pt x="1627108" y="97374"/>
                  </a:lnTo>
                  <a:lnTo>
                    <a:pt x="1621840" y="102313"/>
                  </a:lnTo>
                  <a:lnTo>
                    <a:pt x="1621948" y="115015"/>
                  </a:lnTo>
                  <a:lnTo>
                    <a:pt x="1623221" y="118003"/>
                  </a:lnTo>
                  <a:lnTo>
                    <a:pt x="1628698" y="123034"/>
                  </a:lnTo>
                  <a:lnTo>
                    <a:pt x="1632261" y="124276"/>
                  </a:lnTo>
                  <a:lnTo>
                    <a:pt x="1651410" y="124276"/>
                  </a:lnTo>
                  <a:lnTo>
                    <a:pt x="1651225" y="124585"/>
                  </a:lnTo>
                  <a:lnTo>
                    <a:pt x="1646671" y="130525"/>
                  </a:lnTo>
                  <a:lnTo>
                    <a:pt x="1641138" y="134767"/>
                  </a:lnTo>
                  <a:lnTo>
                    <a:pt x="1634626" y="137313"/>
                  </a:lnTo>
                  <a:lnTo>
                    <a:pt x="1627136" y="138162"/>
                  </a:lnTo>
                  <a:close/>
                </a:path>
                <a:path w="3031490" h="183514">
                  <a:moveTo>
                    <a:pt x="1613721" y="75850"/>
                  </a:moveTo>
                  <a:lnTo>
                    <a:pt x="1610906" y="75850"/>
                  </a:lnTo>
                  <a:lnTo>
                    <a:pt x="1610974" y="74230"/>
                  </a:lnTo>
                  <a:lnTo>
                    <a:pt x="1615390" y="71711"/>
                  </a:lnTo>
                  <a:lnTo>
                    <a:pt x="1622842" y="68755"/>
                  </a:lnTo>
                  <a:lnTo>
                    <a:pt x="1630488" y="66982"/>
                  </a:lnTo>
                  <a:lnTo>
                    <a:pt x="1638328" y="66391"/>
                  </a:lnTo>
                  <a:lnTo>
                    <a:pt x="1648863" y="66391"/>
                  </a:lnTo>
                  <a:lnTo>
                    <a:pt x="1651872" y="69167"/>
                  </a:lnTo>
                  <a:lnTo>
                    <a:pt x="1638328" y="69167"/>
                  </a:lnTo>
                  <a:lnTo>
                    <a:pt x="1630895" y="69730"/>
                  </a:lnTo>
                  <a:lnTo>
                    <a:pt x="1623639" y="71417"/>
                  </a:lnTo>
                  <a:lnTo>
                    <a:pt x="1616492" y="74269"/>
                  </a:lnTo>
                  <a:lnTo>
                    <a:pt x="1613721" y="75850"/>
                  </a:lnTo>
                  <a:close/>
                </a:path>
                <a:path w="3031490" h="183514">
                  <a:moveTo>
                    <a:pt x="1627136" y="140939"/>
                  </a:moveTo>
                  <a:lnTo>
                    <a:pt x="1618516" y="140939"/>
                  </a:lnTo>
                  <a:lnTo>
                    <a:pt x="1611734" y="138494"/>
                  </a:lnTo>
                  <a:lnTo>
                    <a:pt x="1601838" y="128717"/>
                  </a:lnTo>
                  <a:lnTo>
                    <a:pt x="1599362" y="122195"/>
                  </a:lnTo>
                  <a:lnTo>
                    <a:pt x="1599377" y="113943"/>
                  </a:lnTo>
                  <a:lnTo>
                    <a:pt x="1630003" y="84181"/>
                  </a:lnTo>
                  <a:lnTo>
                    <a:pt x="1654130" y="80971"/>
                  </a:lnTo>
                  <a:lnTo>
                    <a:pt x="1654130" y="71250"/>
                  </a:lnTo>
                  <a:lnTo>
                    <a:pt x="1648863" y="66391"/>
                  </a:lnTo>
                  <a:lnTo>
                    <a:pt x="1649473" y="66391"/>
                  </a:lnTo>
                  <a:lnTo>
                    <a:pt x="1652258" y="67952"/>
                  </a:lnTo>
                  <a:lnTo>
                    <a:pt x="1655741" y="73377"/>
                  </a:lnTo>
                  <a:lnTo>
                    <a:pt x="1656902" y="80971"/>
                  </a:lnTo>
                  <a:lnTo>
                    <a:pt x="1656902" y="83402"/>
                  </a:lnTo>
                  <a:lnTo>
                    <a:pt x="1630356" y="86935"/>
                  </a:lnTo>
                  <a:lnTo>
                    <a:pt x="1618011" y="90008"/>
                  </a:lnTo>
                  <a:lnTo>
                    <a:pt x="1609195" y="95549"/>
                  </a:lnTo>
                  <a:lnTo>
                    <a:pt x="1603906" y="103558"/>
                  </a:lnTo>
                  <a:lnTo>
                    <a:pt x="1602158" y="113943"/>
                  </a:lnTo>
                  <a:lnTo>
                    <a:pt x="1602172" y="121498"/>
                  </a:lnTo>
                  <a:lnTo>
                    <a:pt x="1604343" y="127285"/>
                  </a:lnTo>
                  <a:lnTo>
                    <a:pt x="1613165" y="135992"/>
                  </a:lnTo>
                  <a:lnTo>
                    <a:pt x="1619278" y="138162"/>
                  </a:lnTo>
                  <a:lnTo>
                    <a:pt x="1640079" y="138162"/>
                  </a:lnTo>
                  <a:lnTo>
                    <a:pt x="1635364" y="140006"/>
                  </a:lnTo>
                  <a:lnTo>
                    <a:pt x="1627136" y="140939"/>
                  </a:lnTo>
                  <a:close/>
                </a:path>
                <a:path w="3031490" h="183514">
                  <a:moveTo>
                    <a:pt x="1651349" y="78538"/>
                  </a:moveTo>
                  <a:lnTo>
                    <a:pt x="1651349" y="73102"/>
                  </a:lnTo>
                  <a:lnTo>
                    <a:pt x="1647005" y="69167"/>
                  </a:lnTo>
                  <a:lnTo>
                    <a:pt x="1651872" y="69167"/>
                  </a:lnTo>
                  <a:lnTo>
                    <a:pt x="1654130" y="71250"/>
                  </a:lnTo>
                  <a:lnTo>
                    <a:pt x="1654130" y="78217"/>
                  </a:lnTo>
                  <a:lnTo>
                    <a:pt x="1653759" y="78217"/>
                  </a:lnTo>
                  <a:lnTo>
                    <a:pt x="1651349" y="78538"/>
                  </a:lnTo>
                  <a:close/>
                </a:path>
                <a:path w="3031490" h="183514">
                  <a:moveTo>
                    <a:pt x="1608134" y="75850"/>
                  </a:moveTo>
                  <a:lnTo>
                    <a:pt x="1608134" y="72658"/>
                  </a:lnTo>
                  <a:lnTo>
                    <a:pt x="1610906" y="71078"/>
                  </a:lnTo>
                  <a:lnTo>
                    <a:pt x="1610906" y="74269"/>
                  </a:lnTo>
                  <a:lnTo>
                    <a:pt x="1608134" y="75850"/>
                  </a:lnTo>
                  <a:close/>
                </a:path>
                <a:path w="3031490" h="183514">
                  <a:moveTo>
                    <a:pt x="1608134" y="75850"/>
                  </a:moveTo>
                  <a:lnTo>
                    <a:pt x="1606600" y="73533"/>
                  </a:lnTo>
                  <a:lnTo>
                    <a:pt x="1608134" y="72658"/>
                  </a:lnTo>
                  <a:lnTo>
                    <a:pt x="1608134" y="75850"/>
                  </a:lnTo>
                  <a:close/>
                </a:path>
                <a:path w="3031490" h="183514">
                  <a:moveTo>
                    <a:pt x="1610906" y="75850"/>
                  </a:moveTo>
                  <a:lnTo>
                    <a:pt x="1608134" y="75850"/>
                  </a:lnTo>
                  <a:lnTo>
                    <a:pt x="1610906" y="74269"/>
                  </a:lnTo>
                  <a:lnTo>
                    <a:pt x="1610906" y="75850"/>
                  </a:lnTo>
                  <a:close/>
                </a:path>
                <a:path w="3031490" h="183514">
                  <a:moveTo>
                    <a:pt x="1654130" y="80971"/>
                  </a:moveTo>
                  <a:lnTo>
                    <a:pt x="1651349" y="80971"/>
                  </a:lnTo>
                  <a:lnTo>
                    <a:pt x="1651349" y="78538"/>
                  </a:lnTo>
                  <a:lnTo>
                    <a:pt x="1653759" y="78217"/>
                  </a:lnTo>
                  <a:lnTo>
                    <a:pt x="1654130" y="80971"/>
                  </a:lnTo>
                  <a:close/>
                </a:path>
                <a:path w="3031490" h="183514">
                  <a:moveTo>
                    <a:pt x="1654130" y="80971"/>
                  </a:moveTo>
                  <a:lnTo>
                    <a:pt x="1653759" y="78217"/>
                  </a:lnTo>
                  <a:lnTo>
                    <a:pt x="1654130" y="78217"/>
                  </a:lnTo>
                  <a:lnTo>
                    <a:pt x="1654130" y="80971"/>
                  </a:lnTo>
                  <a:close/>
                </a:path>
                <a:path w="3031490" h="183514">
                  <a:moveTo>
                    <a:pt x="1627136" y="143716"/>
                  </a:moveTo>
                  <a:lnTo>
                    <a:pt x="1617754" y="143716"/>
                  </a:lnTo>
                  <a:lnTo>
                    <a:pt x="1610325" y="141004"/>
                  </a:lnTo>
                  <a:lnTo>
                    <a:pt x="1599333" y="130148"/>
                  </a:lnTo>
                  <a:lnTo>
                    <a:pt x="1596692" y="123235"/>
                  </a:lnTo>
                  <a:lnTo>
                    <a:pt x="1596605" y="113943"/>
                  </a:lnTo>
                  <a:lnTo>
                    <a:pt x="1598654" y="101385"/>
                  </a:lnTo>
                  <a:lnTo>
                    <a:pt x="1604850" y="91733"/>
                  </a:lnTo>
                  <a:lnTo>
                    <a:pt x="1615179" y="85081"/>
                  </a:lnTo>
                  <a:lnTo>
                    <a:pt x="1629641" y="81428"/>
                  </a:lnTo>
                  <a:lnTo>
                    <a:pt x="1651349" y="78538"/>
                  </a:lnTo>
                  <a:lnTo>
                    <a:pt x="1651349" y="80971"/>
                  </a:lnTo>
                  <a:lnTo>
                    <a:pt x="1654130" y="80971"/>
                  </a:lnTo>
                  <a:lnTo>
                    <a:pt x="1616596" y="87544"/>
                  </a:lnTo>
                  <a:lnTo>
                    <a:pt x="1599362" y="122195"/>
                  </a:lnTo>
                  <a:lnTo>
                    <a:pt x="1601838" y="128717"/>
                  </a:lnTo>
                  <a:lnTo>
                    <a:pt x="1611734" y="138494"/>
                  </a:lnTo>
                  <a:lnTo>
                    <a:pt x="1618516" y="140939"/>
                  </a:lnTo>
                  <a:lnTo>
                    <a:pt x="1640598" y="140939"/>
                  </a:lnTo>
                  <a:lnTo>
                    <a:pt x="1636103" y="142698"/>
                  </a:lnTo>
                  <a:lnTo>
                    <a:pt x="1627136" y="143716"/>
                  </a:lnTo>
                  <a:close/>
                </a:path>
                <a:path w="3031490" h="183514">
                  <a:moveTo>
                    <a:pt x="1642652" y="124276"/>
                  </a:moveTo>
                  <a:lnTo>
                    <a:pt x="1632261" y="124276"/>
                  </a:lnTo>
                  <a:lnTo>
                    <a:pt x="1628698" y="123034"/>
                  </a:lnTo>
                  <a:lnTo>
                    <a:pt x="1623221" y="118003"/>
                  </a:lnTo>
                  <a:lnTo>
                    <a:pt x="1621948" y="115015"/>
                  </a:lnTo>
                  <a:lnTo>
                    <a:pt x="1621840" y="102313"/>
                  </a:lnTo>
                  <a:lnTo>
                    <a:pt x="1627108" y="97374"/>
                  </a:lnTo>
                  <a:lnTo>
                    <a:pt x="1656902" y="93520"/>
                  </a:lnTo>
                  <a:lnTo>
                    <a:pt x="1656902" y="96678"/>
                  </a:lnTo>
                  <a:lnTo>
                    <a:pt x="1651349" y="96678"/>
                  </a:lnTo>
                  <a:lnTo>
                    <a:pt x="1651349" y="97038"/>
                  </a:lnTo>
                  <a:lnTo>
                    <a:pt x="1629070" y="99919"/>
                  </a:lnTo>
                  <a:lnTo>
                    <a:pt x="1624622" y="103939"/>
                  </a:lnTo>
                  <a:lnTo>
                    <a:pt x="1624658" y="114036"/>
                  </a:lnTo>
                  <a:lnTo>
                    <a:pt x="1625707" y="116508"/>
                  </a:lnTo>
                  <a:lnTo>
                    <a:pt x="1630041" y="120501"/>
                  </a:lnTo>
                  <a:lnTo>
                    <a:pt x="1632975" y="121498"/>
                  </a:lnTo>
                  <a:lnTo>
                    <a:pt x="1648163" y="121498"/>
                  </a:lnTo>
                  <a:lnTo>
                    <a:pt x="1647529" y="122195"/>
                  </a:lnTo>
                  <a:lnTo>
                    <a:pt x="1642652" y="124276"/>
                  </a:lnTo>
                  <a:close/>
                </a:path>
                <a:path w="3031490" h="183514">
                  <a:moveTo>
                    <a:pt x="1651410" y="124276"/>
                  </a:moveTo>
                  <a:lnTo>
                    <a:pt x="1642652" y="124276"/>
                  </a:lnTo>
                  <a:lnTo>
                    <a:pt x="1647531" y="122193"/>
                  </a:lnTo>
                  <a:lnTo>
                    <a:pt x="1655044" y="113943"/>
                  </a:lnTo>
                  <a:lnTo>
                    <a:pt x="1656902" y="108822"/>
                  </a:lnTo>
                  <a:lnTo>
                    <a:pt x="1656902" y="93520"/>
                  </a:lnTo>
                  <a:lnTo>
                    <a:pt x="1677123" y="93520"/>
                  </a:lnTo>
                  <a:lnTo>
                    <a:pt x="1677123" y="123235"/>
                  </a:lnTo>
                  <a:lnTo>
                    <a:pt x="1652035" y="123235"/>
                  </a:lnTo>
                  <a:lnTo>
                    <a:pt x="1651410" y="124276"/>
                  </a:lnTo>
                  <a:close/>
                </a:path>
                <a:path w="3031490" h="183514">
                  <a:moveTo>
                    <a:pt x="1651349" y="97038"/>
                  </a:moveTo>
                  <a:lnTo>
                    <a:pt x="1651349" y="96678"/>
                  </a:lnTo>
                  <a:lnTo>
                    <a:pt x="1654130" y="96678"/>
                  </a:lnTo>
                  <a:lnTo>
                    <a:pt x="1651349" y="97038"/>
                  </a:lnTo>
                  <a:close/>
                </a:path>
                <a:path w="3031490" h="183514">
                  <a:moveTo>
                    <a:pt x="1651349" y="99838"/>
                  </a:moveTo>
                  <a:lnTo>
                    <a:pt x="1651349" y="97038"/>
                  </a:lnTo>
                  <a:lnTo>
                    <a:pt x="1654130" y="96678"/>
                  </a:lnTo>
                  <a:lnTo>
                    <a:pt x="1654130" y="99478"/>
                  </a:lnTo>
                  <a:lnTo>
                    <a:pt x="1651349" y="99838"/>
                  </a:lnTo>
                  <a:close/>
                </a:path>
                <a:path w="3031490" h="183514">
                  <a:moveTo>
                    <a:pt x="1654130" y="99478"/>
                  </a:moveTo>
                  <a:lnTo>
                    <a:pt x="1654130" y="96678"/>
                  </a:lnTo>
                  <a:lnTo>
                    <a:pt x="1654483" y="99433"/>
                  </a:lnTo>
                  <a:lnTo>
                    <a:pt x="1654130" y="99478"/>
                  </a:lnTo>
                  <a:close/>
                </a:path>
                <a:path w="3031490" h="183514">
                  <a:moveTo>
                    <a:pt x="1648163" y="121498"/>
                  </a:moveTo>
                  <a:lnTo>
                    <a:pt x="1641833" y="121498"/>
                  </a:lnTo>
                  <a:lnTo>
                    <a:pt x="1646024" y="119720"/>
                  </a:lnTo>
                  <a:lnTo>
                    <a:pt x="1652501" y="112603"/>
                  </a:lnTo>
                  <a:lnTo>
                    <a:pt x="1654130" y="108105"/>
                  </a:lnTo>
                  <a:lnTo>
                    <a:pt x="1654130" y="99478"/>
                  </a:lnTo>
                  <a:lnTo>
                    <a:pt x="1654483" y="99433"/>
                  </a:lnTo>
                  <a:lnTo>
                    <a:pt x="1654130" y="96678"/>
                  </a:lnTo>
                  <a:lnTo>
                    <a:pt x="1656902" y="96678"/>
                  </a:lnTo>
                  <a:lnTo>
                    <a:pt x="1656902" y="108822"/>
                  </a:lnTo>
                  <a:lnTo>
                    <a:pt x="1655044" y="113943"/>
                  </a:lnTo>
                  <a:lnTo>
                    <a:pt x="1648163" y="121498"/>
                  </a:lnTo>
                  <a:close/>
                </a:path>
                <a:path w="3031490" h="183514">
                  <a:moveTo>
                    <a:pt x="1641833" y="121498"/>
                  </a:moveTo>
                  <a:lnTo>
                    <a:pt x="1632975" y="121498"/>
                  </a:lnTo>
                  <a:lnTo>
                    <a:pt x="1630041" y="120501"/>
                  </a:lnTo>
                  <a:lnTo>
                    <a:pt x="1625707" y="116508"/>
                  </a:lnTo>
                  <a:lnTo>
                    <a:pt x="1624658" y="114036"/>
                  </a:lnTo>
                  <a:lnTo>
                    <a:pt x="1624622" y="103939"/>
                  </a:lnTo>
                  <a:lnTo>
                    <a:pt x="1629070" y="99919"/>
                  </a:lnTo>
                  <a:lnTo>
                    <a:pt x="1651349" y="97038"/>
                  </a:lnTo>
                  <a:lnTo>
                    <a:pt x="1651349" y="99838"/>
                  </a:lnTo>
                  <a:lnTo>
                    <a:pt x="1631031" y="102472"/>
                  </a:lnTo>
                  <a:lnTo>
                    <a:pt x="1627393" y="105566"/>
                  </a:lnTo>
                  <a:lnTo>
                    <a:pt x="1627393" y="113137"/>
                  </a:lnTo>
                  <a:lnTo>
                    <a:pt x="1628184" y="115015"/>
                  </a:lnTo>
                  <a:lnTo>
                    <a:pt x="1631394" y="117969"/>
                  </a:lnTo>
                  <a:lnTo>
                    <a:pt x="1633699" y="118722"/>
                  </a:lnTo>
                  <a:lnTo>
                    <a:pt x="1646933" y="118722"/>
                  </a:lnTo>
                  <a:lnTo>
                    <a:pt x="1646024" y="119720"/>
                  </a:lnTo>
                  <a:lnTo>
                    <a:pt x="1641833" y="121498"/>
                  </a:lnTo>
                  <a:close/>
                </a:path>
                <a:path w="3031490" h="183514">
                  <a:moveTo>
                    <a:pt x="1646933" y="118722"/>
                  </a:moveTo>
                  <a:lnTo>
                    <a:pt x="1641014" y="118722"/>
                  </a:lnTo>
                  <a:lnTo>
                    <a:pt x="1644519" y="117246"/>
                  </a:lnTo>
                  <a:lnTo>
                    <a:pt x="1649968" y="111264"/>
                  </a:lnTo>
                  <a:lnTo>
                    <a:pt x="1651349" y="107388"/>
                  </a:lnTo>
                  <a:lnTo>
                    <a:pt x="1651349" y="99838"/>
                  </a:lnTo>
                  <a:lnTo>
                    <a:pt x="1654130" y="99478"/>
                  </a:lnTo>
                  <a:lnTo>
                    <a:pt x="1654130" y="108105"/>
                  </a:lnTo>
                  <a:lnTo>
                    <a:pt x="1652501" y="112603"/>
                  </a:lnTo>
                  <a:lnTo>
                    <a:pt x="1646933" y="118722"/>
                  </a:lnTo>
                  <a:close/>
                </a:path>
                <a:path w="3031490" h="183514">
                  <a:moveTo>
                    <a:pt x="1640079" y="138162"/>
                  </a:moveTo>
                  <a:lnTo>
                    <a:pt x="1627136" y="138162"/>
                  </a:lnTo>
                  <a:lnTo>
                    <a:pt x="1634626" y="137313"/>
                  </a:lnTo>
                  <a:lnTo>
                    <a:pt x="1641138" y="134767"/>
                  </a:lnTo>
                  <a:lnTo>
                    <a:pt x="1646671" y="130525"/>
                  </a:lnTo>
                  <a:lnTo>
                    <a:pt x="1651225" y="124585"/>
                  </a:lnTo>
                  <a:lnTo>
                    <a:pt x="1652035" y="123235"/>
                  </a:lnTo>
                  <a:lnTo>
                    <a:pt x="1656730" y="123235"/>
                  </a:lnTo>
                  <a:lnTo>
                    <a:pt x="1656730" y="126011"/>
                  </a:lnTo>
                  <a:lnTo>
                    <a:pt x="1651177" y="126011"/>
                  </a:lnTo>
                  <a:lnTo>
                    <a:pt x="1651177" y="129179"/>
                  </a:lnTo>
                  <a:lnTo>
                    <a:pt x="1648598" y="132542"/>
                  </a:lnTo>
                  <a:lnTo>
                    <a:pt x="1642518" y="137207"/>
                  </a:lnTo>
                  <a:lnTo>
                    <a:pt x="1640079" y="138162"/>
                  </a:lnTo>
                  <a:close/>
                </a:path>
                <a:path w="3031490" h="183514">
                  <a:moveTo>
                    <a:pt x="1677123" y="138769"/>
                  </a:moveTo>
                  <a:lnTo>
                    <a:pt x="1656730" y="138769"/>
                  </a:lnTo>
                  <a:lnTo>
                    <a:pt x="1656730" y="123235"/>
                  </a:lnTo>
                  <a:lnTo>
                    <a:pt x="1677123" y="123235"/>
                  </a:lnTo>
                  <a:lnTo>
                    <a:pt x="1677123" y="138769"/>
                  </a:lnTo>
                  <a:close/>
                </a:path>
                <a:path w="3031490" h="183514">
                  <a:moveTo>
                    <a:pt x="1651177" y="129179"/>
                  </a:moveTo>
                  <a:lnTo>
                    <a:pt x="1651177" y="126011"/>
                  </a:lnTo>
                  <a:lnTo>
                    <a:pt x="1653606" y="126011"/>
                  </a:lnTo>
                  <a:lnTo>
                    <a:pt x="1651177" y="129179"/>
                  </a:lnTo>
                  <a:close/>
                </a:path>
                <a:path w="3031490" h="183514">
                  <a:moveTo>
                    <a:pt x="1651177" y="133715"/>
                  </a:moveTo>
                  <a:lnTo>
                    <a:pt x="1651177" y="129179"/>
                  </a:lnTo>
                  <a:lnTo>
                    <a:pt x="1653606" y="126011"/>
                  </a:lnTo>
                  <a:lnTo>
                    <a:pt x="1653606" y="128789"/>
                  </a:lnTo>
                  <a:lnTo>
                    <a:pt x="1653949" y="128789"/>
                  </a:lnTo>
                  <a:lnTo>
                    <a:pt x="1653911" y="130148"/>
                  </a:lnTo>
                  <a:lnTo>
                    <a:pt x="1651177" y="133715"/>
                  </a:lnTo>
                  <a:close/>
                </a:path>
                <a:path w="3031490" h="183514">
                  <a:moveTo>
                    <a:pt x="1653949" y="128789"/>
                  </a:moveTo>
                  <a:lnTo>
                    <a:pt x="1653606" y="128789"/>
                  </a:lnTo>
                  <a:lnTo>
                    <a:pt x="1653606" y="126011"/>
                  </a:lnTo>
                  <a:lnTo>
                    <a:pt x="1653949" y="126217"/>
                  </a:lnTo>
                  <a:lnTo>
                    <a:pt x="1653949" y="128789"/>
                  </a:lnTo>
                  <a:close/>
                </a:path>
                <a:path w="3031490" h="183514">
                  <a:moveTo>
                    <a:pt x="1653949" y="126217"/>
                  </a:moveTo>
                  <a:lnTo>
                    <a:pt x="1653606" y="126011"/>
                  </a:lnTo>
                  <a:lnTo>
                    <a:pt x="1653949" y="126011"/>
                  </a:lnTo>
                  <a:lnTo>
                    <a:pt x="1653949" y="126217"/>
                  </a:lnTo>
                  <a:close/>
                </a:path>
                <a:path w="3031490" h="183514">
                  <a:moveTo>
                    <a:pt x="1656730" y="138769"/>
                  </a:moveTo>
                  <a:lnTo>
                    <a:pt x="1653949" y="138769"/>
                  </a:lnTo>
                  <a:lnTo>
                    <a:pt x="1653949" y="130098"/>
                  </a:lnTo>
                  <a:lnTo>
                    <a:pt x="1655987" y="127438"/>
                  </a:lnTo>
                  <a:lnTo>
                    <a:pt x="1653949" y="126217"/>
                  </a:lnTo>
                  <a:lnTo>
                    <a:pt x="1653949" y="126011"/>
                  </a:lnTo>
                  <a:lnTo>
                    <a:pt x="1656730" y="126011"/>
                  </a:lnTo>
                  <a:lnTo>
                    <a:pt x="1656730" y="138769"/>
                  </a:lnTo>
                  <a:close/>
                </a:path>
                <a:path w="3031490" h="183514">
                  <a:moveTo>
                    <a:pt x="1653949" y="130098"/>
                  </a:moveTo>
                  <a:lnTo>
                    <a:pt x="1653949" y="126217"/>
                  </a:lnTo>
                  <a:lnTo>
                    <a:pt x="1655987" y="127438"/>
                  </a:lnTo>
                  <a:lnTo>
                    <a:pt x="1653949" y="130098"/>
                  </a:lnTo>
                  <a:close/>
                </a:path>
                <a:path w="3031490" h="183514">
                  <a:moveTo>
                    <a:pt x="1640598" y="140939"/>
                  </a:moveTo>
                  <a:lnTo>
                    <a:pt x="1627136" y="140939"/>
                  </a:lnTo>
                  <a:lnTo>
                    <a:pt x="1635364" y="140006"/>
                  </a:lnTo>
                  <a:lnTo>
                    <a:pt x="1642518" y="137207"/>
                  </a:lnTo>
                  <a:lnTo>
                    <a:pt x="1648598" y="132542"/>
                  </a:lnTo>
                  <a:lnTo>
                    <a:pt x="1651177" y="129179"/>
                  </a:lnTo>
                  <a:lnTo>
                    <a:pt x="1651177" y="133715"/>
                  </a:lnTo>
                  <a:lnTo>
                    <a:pt x="1650530" y="134560"/>
                  </a:lnTo>
                  <a:lnTo>
                    <a:pt x="1643901" y="139646"/>
                  </a:lnTo>
                  <a:lnTo>
                    <a:pt x="1640598" y="140939"/>
                  </a:lnTo>
                  <a:close/>
                </a:path>
                <a:path w="3031490" h="183514">
                  <a:moveTo>
                    <a:pt x="1682677" y="141547"/>
                  </a:moveTo>
                  <a:lnTo>
                    <a:pt x="1651177" y="141547"/>
                  </a:lnTo>
                  <a:lnTo>
                    <a:pt x="1651177" y="133715"/>
                  </a:lnTo>
                  <a:lnTo>
                    <a:pt x="1653949" y="130098"/>
                  </a:lnTo>
                  <a:lnTo>
                    <a:pt x="1653949" y="138769"/>
                  </a:lnTo>
                  <a:lnTo>
                    <a:pt x="1682677" y="138769"/>
                  </a:lnTo>
                  <a:lnTo>
                    <a:pt x="1682677" y="141547"/>
                  </a:lnTo>
                  <a:close/>
                </a:path>
                <a:path w="3031490" h="183514">
                  <a:moveTo>
                    <a:pt x="1731797" y="141547"/>
                  </a:moveTo>
                  <a:lnTo>
                    <a:pt x="1698821" y="141547"/>
                  </a:lnTo>
                  <a:lnTo>
                    <a:pt x="1698821" y="4426"/>
                  </a:lnTo>
                  <a:lnTo>
                    <a:pt x="1731797" y="4426"/>
                  </a:lnTo>
                  <a:lnTo>
                    <a:pt x="1731797" y="141547"/>
                  </a:lnTo>
                  <a:close/>
                </a:path>
                <a:path w="3031490" h="183514">
                  <a:moveTo>
                    <a:pt x="1881244" y="141547"/>
                  </a:moveTo>
                  <a:lnTo>
                    <a:pt x="1801053" y="141547"/>
                  </a:lnTo>
                  <a:lnTo>
                    <a:pt x="1801053" y="11542"/>
                  </a:lnTo>
                  <a:lnTo>
                    <a:pt x="1878377" y="11542"/>
                  </a:lnTo>
                  <a:lnTo>
                    <a:pt x="1878377" y="14319"/>
                  </a:lnTo>
                  <a:lnTo>
                    <a:pt x="1803835" y="14319"/>
                  </a:lnTo>
                  <a:lnTo>
                    <a:pt x="1803835" y="138769"/>
                  </a:lnTo>
                  <a:lnTo>
                    <a:pt x="1881244" y="138769"/>
                  </a:lnTo>
                  <a:lnTo>
                    <a:pt x="1881244" y="141547"/>
                  </a:lnTo>
                  <a:close/>
                </a:path>
                <a:path w="3031490" h="183514">
                  <a:moveTo>
                    <a:pt x="1806606" y="138769"/>
                  </a:moveTo>
                  <a:lnTo>
                    <a:pt x="1803835" y="138769"/>
                  </a:lnTo>
                  <a:lnTo>
                    <a:pt x="1803835" y="14319"/>
                  </a:lnTo>
                  <a:lnTo>
                    <a:pt x="1806606" y="14319"/>
                  </a:lnTo>
                  <a:lnTo>
                    <a:pt x="1806606" y="138769"/>
                  </a:lnTo>
                  <a:close/>
                </a:path>
                <a:path w="3031490" h="183514">
                  <a:moveTo>
                    <a:pt x="1875691" y="138769"/>
                  </a:moveTo>
                  <a:lnTo>
                    <a:pt x="1806606" y="138769"/>
                  </a:lnTo>
                  <a:lnTo>
                    <a:pt x="1806606" y="14319"/>
                  </a:lnTo>
                  <a:lnTo>
                    <a:pt x="1872824" y="14319"/>
                  </a:lnTo>
                  <a:lnTo>
                    <a:pt x="1872824" y="34367"/>
                  </a:lnTo>
                  <a:lnTo>
                    <a:pt x="1829085" y="34367"/>
                  </a:lnTo>
                  <a:lnTo>
                    <a:pt x="1829085" y="67605"/>
                  </a:lnTo>
                  <a:lnTo>
                    <a:pt x="1869786" y="67605"/>
                  </a:lnTo>
                  <a:lnTo>
                    <a:pt x="1869786" y="84789"/>
                  </a:lnTo>
                  <a:lnTo>
                    <a:pt x="1829085" y="84789"/>
                  </a:lnTo>
                  <a:lnTo>
                    <a:pt x="1829085" y="118809"/>
                  </a:lnTo>
                  <a:lnTo>
                    <a:pt x="1875691" y="118809"/>
                  </a:lnTo>
                  <a:lnTo>
                    <a:pt x="1875691" y="138769"/>
                  </a:lnTo>
                  <a:close/>
                </a:path>
                <a:path w="3031490" h="183514">
                  <a:moveTo>
                    <a:pt x="1875605" y="37143"/>
                  </a:moveTo>
                  <a:lnTo>
                    <a:pt x="1872824" y="37143"/>
                  </a:lnTo>
                  <a:lnTo>
                    <a:pt x="1872824" y="14319"/>
                  </a:lnTo>
                  <a:lnTo>
                    <a:pt x="1875605" y="14319"/>
                  </a:lnTo>
                  <a:lnTo>
                    <a:pt x="1875605" y="37143"/>
                  </a:lnTo>
                  <a:close/>
                </a:path>
                <a:path w="3031490" h="183514">
                  <a:moveTo>
                    <a:pt x="1878377" y="39921"/>
                  </a:moveTo>
                  <a:lnTo>
                    <a:pt x="1834638" y="39921"/>
                  </a:lnTo>
                  <a:lnTo>
                    <a:pt x="1834638" y="37143"/>
                  </a:lnTo>
                  <a:lnTo>
                    <a:pt x="1875605" y="37143"/>
                  </a:lnTo>
                  <a:lnTo>
                    <a:pt x="1875605" y="14319"/>
                  </a:lnTo>
                  <a:lnTo>
                    <a:pt x="1878377" y="14319"/>
                  </a:lnTo>
                  <a:lnTo>
                    <a:pt x="1878377" y="39921"/>
                  </a:lnTo>
                  <a:close/>
                </a:path>
                <a:path w="3031490" h="183514">
                  <a:moveTo>
                    <a:pt x="1869786" y="67605"/>
                  </a:moveTo>
                  <a:lnTo>
                    <a:pt x="1829085" y="67605"/>
                  </a:lnTo>
                  <a:lnTo>
                    <a:pt x="1829085" y="34367"/>
                  </a:lnTo>
                  <a:lnTo>
                    <a:pt x="1872824" y="34367"/>
                  </a:lnTo>
                  <a:lnTo>
                    <a:pt x="1872824" y="37143"/>
                  </a:lnTo>
                  <a:lnTo>
                    <a:pt x="1831867" y="37143"/>
                  </a:lnTo>
                  <a:lnTo>
                    <a:pt x="1831867" y="64828"/>
                  </a:lnTo>
                  <a:lnTo>
                    <a:pt x="1869786" y="64828"/>
                  </a:lnTo>
                  <a:lnTo>
                    <a:pt x="1869786" y="67605"/>
                  </a:lnTo>
                  <a:close/>
                </a:path>
                <a:path w="3031490" h="183514">
                  <a:moveTo>
                    <a:pt x="1834638" y="64828"/>
                  </a:moveTo>
                  <a:lnTo>
                    <a:pt x="1831867" y="64828"/>
                  </a:lnTo>
                  <a:lnTo>
                    <a:pt x="1831867" y="37143"/>
                  </a:lnTo>
                  <a:lnTo>
                    <a:pt x="1834638" y="37143"/>
                  </a:lnTo>
                  <a:lnTo>
                    <a:pt x="1834638" y="64828"/>
                  </a:lnTo>
                  <a:close/>
                </a:path>
                <a:path w="3031490" h="183514">
                  <a:moveTo>
                    <a:pt x="1875339" y="90343"/>
                  </a:moveTo>
                  <a:lnTo>
                    <a:pt x="1834638" y="90343"/>
                  </a:lnTo>
                  <a:lnTo>
                    <a:pt x="1834638" y="87566"/>
                  </a:lnTo>
                  <a:lnTo>
                    <a:pt x="1872567" y="87566"/>
                  </a:lnTo>
                  <a:lnTo>
                    <a:pt x="1872567" y="64828"/>
                  </a:lnTo>
                  <a:lnTo>
                    <a:pt x="1834638" y="64828"/>
                  </a:lnTo>
                  <a:lnTo>
                    <a:pt x="1834638" y="62051"/>
                  </a:lnTo>
                  <a:lnTo>
                    <a:pt x="1875339" y="62051"/>
                  </a:lnTo>
                  <a:lnTo>
                    <a:pt x="1875339" y="90343"/>
                  </a:lnTo>
                  <a:close/>
                </a:path>
                <a:path w="3031490" h="183514">
                  <a:moveTo>
                    <a:pt x="1872567" y="87566"/>
                  </a:moveTo>
                  <a:lnTo>
                    <a:pt x="1869786" y="87566"/>
                  </a:lnTo>
                  <a:lnTo>
                    <a:pt x="1869786" y="64828"/>
                  </a:lnTo>
                  <a:lnTo>
                    <a:pt x="1872567" y="64828"/>
                  </a:lnTo>
                  <a:lnTo>
                    <a:pt x="1872567" y="87566"/>
                  </a:lnTo>
                  <a:close/>
                </a:path>
                <a:path w="3031490" h="183514">
                  <a:moveTo>
                    <a:pt x="1875691" y="118809"/>
                  </a:moveTo>
                  <a:lnTo>
                    <a:pt x="1829085" y="118809"/>
                  </a:lnTo>
                  <a:lnTo>
                    <a:pt x="1829085" y="84789"/>
                  </a:lnTo>
                  <a:lnTo>
                    <a:pt x="1869786" y="84789"/>
                  </a:lnTo>
                  <a:lnTo>
                    <a:pt x="1869786" y="87566"/>
                  </a:lnTo>
                  <a:lnTo>
                    <a:pt x="1831867" y="87566"/>
                  </a:lnTo>
                  <a:lnTo>
                    <a:pt x="1831867" y="116031"/>
                  </a:lnTo>
                  <a:lnTo>
                    <a:pt x="1875691" y="116031"/>
                  </a:lnTo>
                  <a:lnTo>
                    <a:pt x="1875691" y="118809"/>
                  </a:lnTo>
                  <a:close/>
                </a:path>
                <a:path w="3031490" h="183514">
                  <a:moveTo>
                    <a:pt x="1834638" y="116031"/>
                  </a:moveTo>
                  <a:lnTo>
                    <a:pt x="1831867" y="116031"/>
                  </a:lnTo>
                  <a:lnTo>
                    <a:pt x="1831867" y="87566"/>
                  </a:lnTo>
                  <a:lnTo>
                    <a:pt x="1834638" y="87566"/>
                  </a:lnTo>
                  <a:lnTo>
                    <a:pt x="1834638" y="116031"/>
                  </a:lnTo>
                  <a:close/>
                </a:path>
                <a:path w="3031490" h="183514">
                  <a:moveTo>
                    <a:pt x="1881244" y="138769"/>
                  </a:moveTo>
                  <a:lnTo>
                    <a:pt x="1878463" y="138769"/>
                  </a:lnTo>
                  <a:lnTo>
                    <a:pt x="1878463" y="116031"/>
                  </a:lnTo>
                  <a:lnTo>
                    <a:pt x="1834638" y="116031"/>
                  </a:lnTo>
                  <a:lnTo>
                    <a:pt x="1834638" y="113255"/>
                  </a:lnTo>
                  <a:lnTo>
                    <a:pt x="1881244" y="113255"/>
                  </a:lnTo>
                  <a:lnTo>
                    <a:pt x="1881244" y="138769"/>
                  </a:lnTo>
                  <a:close/>
                </a:path>
                <a:path w="3031490" h="183514">
                  <a:moveTo>
                    <a:pt x="1878463" y="138769"/>
                  </a:moveTo>
                  <a:lnTo>
                    <a:pt x="1875691" y="138769"/>
                  </a:lnTo>
                  <a:lnTo>
                    <a:pt x="1875691" y="116031"/>
                  </a:lnTo>
                  <a:lnTo>
                    <a:pt x="1878463" y="116031"/>
                  </a:lnTo>
                  <a:lnTo>
                    <a:pt x="1878463" y="138769"/>
                  </a:lnTo>
                  <a:close/>
                </a:path>
                <a:path w="3031490" h="183514">
                  <a:moveTo>
                    <a:pt x="1929363" y="119377"/>
                  </a:moveTo>
                  <a:lnTo>
                    <a:pt x="1920573" y="119377"/>
                  </a:lnTo>
                  <a:lnTo>
                    <a:pt x="1924011" y="118869"/>
                  </a:lnTo>
                  <a:lnTo>
                    <a:pt x="1928183" y="116837"/>
                  </a:lnTo>
                  <a:lnTo>
                    <a:pt x="1928969" y="115813"/>
                  </a:lnTo>
                  <a:lnTo>
                    <a:pt x="1929060" y="113281"/>
                  </a:lnTo>
                  <a:lnTo>
                    <a:pt x="1928726" y="112519"/>
                  </a:lnTo>
                  <a:lnTo>
                    <a:pt x="1915239" y="106423"/>
                  </a:lnTo>
                  <a:lnTo>
                    <a:pt x="1912877" y="105534"/>
                  </a:lnTo>
                  <a:lnTo>
                    <a:pt x="1887172" y="70355"/>
                  </a:lnTo>
                  <a:lnTo>
                    <a:pt x="1888359" y="65656"/>
                  </a:lnTo>
                  <a:lnTo>
                    <a:pt x="1923554" y="44955"/>
                  </a:lnTo>
                  <a:lnTo>
                    <a:pt x="1932870" y="44955"/>
                  </a:lnTo>
                  <a:lnTo>
                    <a:pt x="1937004" y="45209"/>
                  </a:lnTo>
                  <a:lnTo>
                    <a:pt x="1945367" y="46479"/>
                  </a:lnTo>
                  <a:lnTo>
                    <a:pt x="1949481" y="47368"/>
                  </a:lnTo>
                  <a:lnTo>
                    <a:pt x="1950345" y="47622"/>
                  </a:lnTo>
                  <a:lnTo>
                    <a:pt x="1923764" y="47622"/>
                  </a:lnTo>
                  <a:lnTo>
                    <a:pt x="1918925" y="48257"/>
                  </a:lnTo>
                  <a:lnTo>
                    <a:pt x="1889979" y="70761"/>
                  </a:lnTo>
                  <a:lnTo>
                    <a:pt x="1889998" y="80134"/>
                  </a:lnTo>
                  <a:lnTo>
                    <a:pt x="1920849" y="105153"/>
                  </a:lnTo>
                  <a:lnTo>
                    <a:pt x="1923030" y="105915"/>
                  </a:lnTo>
                  <a:lnTo>
                    <a:pt x="1927021" y="107693"/>
                  </a:lnTo>
                  <a:lnTo>
                    <a:pt x="1928660" y="108709"/>
                  </a:lnTo>
                  <a:lnTo>
                    <a:pt x="1931203" y="110995"/>
                  </a:lnTo>
                  <a:lnTo>
                    <a:pt x="1931841" y="112392"/>
                  </a:lnTo>
                  <a:lnTo>
                    <a:pt x="1931841" y="116837"/>
                  </a:lnTo>
                  <a:lnTo>
                    <a:pt x="1930431" y="118869"/>
                  </a:lnTo>
                  <a:lnTo>
                    <a:pt x="1929363" y="119377"/>
                  </a:lnTo>
                  <a:close/>
                </a:path>
                <a:path w="3031490" h="183514">
                  <a:moveTo>
                    <a:pt x="1929972" y="122171"/>
                  </a:moveTo>
                  <a:lnTo>
                    <a:pt x="1920992" y="122171"/>
                  </a:lnTo>
                  <a:lnTo>
                    <a:pt x="1924821" y="121536"/>
                  </a:lnTo>
                  <a:lnTo>
                    <a:pt x="1930431" y="118869"/>
                  </a:lnTo>
                  <a:lnTo>
                    <a:pt x="1931841" y="116837"/>
                  </a:lnTo>
                  <a:lnTo>
                    <a:pt x="1931841" y="112392"/>
                  </a:lnTo>
                  <a:lnTo>
                    <a:pt x="1916106" y="103756"/>
                  </a:lnTo>
                  <a:lnTo>
                    <a:pt x="1913820" y="102994"/>
                  </a:lnTo>
                  <a:lnTo>
                    <a:pt x="1889979" y="70761"/>
                  </a:lnTo>
                  <a:lnTo>
                    <a:pt x="1890975" y="66799"/>
                  </a:lnTo>
                  <a:lnTo>
                    <a:pt x="1923764" y="47622"/>
                  </a:lnTo>
                  <a:lnTo>
                    <a:pt x="1932736" y="47622"/>
                  </a:lnTo>
                  <a:lnTo>
                    <a:pt x="1936727" y="48003"/>
                  </a:lnTo>
                  <a:lnTo>
                    <a:pt x="1944824" y="49146"/>
                  </a:lnTo>
                  <a:lnTo>
                    <a:pt x="1948824" y="50035"/>
                  </a:lnTo>
                  <a:lnTo>
                    <a:pt x="1950135" y="50416"/>
                  </a:lnTo>
                  <a:lnTo>
                    <a:pt x="1923973" y="50416"/>
                  </a:lnTo>
                  <a:lnTo>
                    <a:pt x="1919344" y="50924"/>
                  </a:lnTo>
                  <a:lnTo>
                    <a:pt x="1892829" y="70990"/>
                  </a:lnTo>
                  <a:lnTo>
                    <a:pt x="1892830" y="80134"/>
                  </a:lnTo>
                  <a:lnTo>
                    <a:pt x="1912639" y="99438"/>
                  </a:lnTo>
                  <a:lnTo>
                    <a:pt x="1914753" y="100327"/>
                  </a:lnTo>
                  <a:lnTo>
                    <a:pt x="1916963" y="101089"/>
                  </a:lnTo>
                  <a:lnTo>
                    <a:pt x="1921735" y="102486"/>
                  </a:lnTo>
                  <a:lnTo>
                    <a:pt x="1924031" y="103248"/>
                  </a:lnTo>
                  <a:lnTo>
                    <a:pt x="1928412" y="105153"/>
                  </a:lnTo>
                  <a:lnTo>
                    <a:pt x="1930298" y="106423"/>
                  </a:lnTo>
                  <a:lnTo>
                    <a:pt x="1933679" y="109471"/>
                  </a:lnTo>
                  <a:lnTo>
                    <a:pt x="1934613" y="111630"/>
                  </a:lnTo>
                  <a:lnTo>
                    <a:pt x="1934613" y="117980"/>
                  </a:lnTo>
                  <a:lnTo>
                    <a:pt x="1932679" y="120901"/>
                  </a:lnTo>
                  <a:lnTo>
                    <a:pt x="1929972" y="122171"/>
                  </a:lnTo>
                  <a:close/>
                </a:path>
                <a:path w="3031490" h="183514">
                  <a:moveTo>
                    <a:pt x="1955530" y="72387"/>
                  </a:moveTo>
                  <a:lnTo>
                    <a:pt x="1952758" y="72387"/>
                  </a:lnTo>
                  <a:lnTo>
                    <a:pt x="1954149" y="69974"/>
                  </a:lnTo>
                  <a:lnTo>
                    <a:pt x="1952848" y="69212"/>
                  </a:lnTo>
                  <a:lnTo>
                    <a:pt x="1932736" y="47622"/>
                  </a:lnTo>
                  <a:lnTo>
                    <a:pt x="1950345" y="47622"/>
                  </a:lnTo>
                  <a:lnTo>
                    <a:pt x="1955530" y="49146"/>
                  </a:lnTo>
                  <a:lnTo>
                    <a:pt x="1955530" y="72387"/>
                  </a:lnTo>
                  <a:close/>
                </a:path>
                <a:path w="3031490" h="183514">
                  <a:moveTo>
                    <a:pt x="1951509" y="124965"/>
                  </a:moveTo>
                  <a:lnTo>
                    <a:pt x="1921411" y="124965"/>
                  </a:lnTo>
                  <a:lnTo>
                    <a:pt x="1925640" y="124203"/>
                  </a:lnTo>
                  <a:lnTo>
                    <a:pt x="1932679" y="120901"/>
                  </a:lnTo>
                  <a:lnTo>
                    <a:pt x="1934613" y="117980"/>
                  </a:lnTo>
                  <a:lnTo>
                    <a:pt x="1934613" y="111630"/>
                  </a:lnTo>
                  <a:lnTo>
                    <a:pt x="1916963" y="101089"/>
                  </a:lnTo>
                  <a:lnTo>
                    <a:pt x="1914753" y="100327"/>
                  </a:lnTo>
                  <a:lnTo>
                    <a:pt x="1912639" y="99438"/>
                  </a:lnTo>
                  <a:lnTo>
                    <a:pt x="1909219" y="98168"/>
                  </a:lnTo>
                  <a:lnTo>
                    <a:pt x="1906228" y="96898"/>
                  </a:lnTo>
                  <a:lnTo>
                    <a:pt x="1892829" y="70990"/>
                  </a:lnTo>
                  <a:lnTo>
                    <a:pt x="1893614" y="67815"/>
                  </a:lnTo>
                  <a:lnTo>
                    <a:pt x="1923973" y="50416"/>
                  </a:lnTo>
                  <a:lnTo>
                    <a:pt x="1932593" y="50416"/>
                  </a:lnTo>
                  <a:lnTo>
                    <a:pt x="1936451" y="50797"/>
                  </a:lnTo>
                  <a:lnTo>
                    <a:pt x="1944290" y="51940"/>
                  </a:lnTo>
                  <a:lnTo>
                    <a:pt x="1948157" y="52829"/>
                  </a:lnTo>
                  <a:lnTo>
                    <a:pt x="1949977" y="53314"/>
                  </a:lnTo>
                  <a:lnTo>
                    <a:pt x="1949977" y="63497"/>
                  </a:lnTo>
                  <a:lnTo>
                    <a:pt x="1927955" y="63497"/>
                  </a:lnTo>
                  <a:lnTo>
                    <a:pt x="1926078" y="63751"/>
                  </a:lnTo>
                  <a:lnTo>
                    <a:pt x="1913963" y="76070"/>
                  </a:lnTo>
                  <a:lnTo>
                    <a:pt x="1914715" y="78102"/>
                  </a:lnTo>
                  <a:lnTo>
                    <a:pt x="1936708" y="89151"/>
                  </a:lnTo>
                  <a:lnTo>
                    <a:pt x="1939890" y="90421"/>
                  </a:lnTo>
                  <a:lnTo>
                    <a:pt x="1955294" y="107820"/>
                  </a:lnTo>
                  <a:lnTo>
                    <a:pt x="1955228" y="116837"/>
                  </a:lnTo>
                  <a:lnTo>
                    <a:pt x="1954349" y="120266"/>
                  </a:lnTo>
                  <a:lnTo>
                    <a:pt x="1951509" y="124965"/>
                  </a:lnTo>
                  <a:close/>
                </a:path>
                <a:path w="3031490" h="183514">
                  <a:moveTo>
                    <a:pt x="1949977" y="53314"/>
                  </a:moveTo>
                  <a:lnTo>
                    <a:pt x="1948157" y="52829"/>
                  </a:lnTo>
                  <a:lnTo>
                    <a:pt x="1944290" y="51940"/>
                  </a:lnTo>
                  <a:lnTo>
                    <a:pt x="1936451" y="50797"/>
                  </a:lnTo>
                  <a:lnTo>
                    <a:pt x="1932593" y="50416"/>
                  </a:lnTo>
                  <a:lnTo>
                    <a:pt x="1950135" y="50416"/>
                  </a:lnTo>
                  <a:lnTo>
                    <a:pt x="1952758" y="51178"/>
                  </a:lnTo>
                  <a:lnTo>
                    <a:pt x="1949977" y="51178"/>
                  </a:lnTo>
                  <a:lnTo>
                    <a:pt x="1949977" y="53314"/>
                  </a:lnTo>
                  <a:close/>
                </a:path>
                <a:path w="3031490" h="183514">
                  <a:moveTo>
                    <a:pt x="1951967" y="53845"/>
                  </a:moveTo>
                  <a:lnTo>
                    <a:pt x="1949977" y="53314"/>
                  </a:lnTo>
                  <a:lnTo>
                    <a:pt x="1949977" y="51178"/>
                  </a:lnTo>
                  <a:lnTo>
                    <a:pt x="1952758" y="51178"/>
                  </a:lnTo>
                  <a:lnTo>
                    <a:pt x="1951967" y="53845"/>
                  </a:lnTo>
                  <a:close/>
                </a:path>
                <a:path w="3031490" h="183514">
                  <a:moveTo>
                    <a:pt x="1952758" y="53845"/>
                  </a:moveTo>
                  <a:lnTo>
                    <a:pt x="1951967" y="53845"/>
                  </a:lnTo>
                  <a:lnTo>
                    <a:pt x="1952758" y="51178"/>
                  </a:lnTo>
                  <a:lnTo>
                    <a:pt x="1952758" y="53845"/>
                  </a:lnTo>
                  <a:close/>
                </a:path>
                <a:path w="3031490" h="183514">
                  <a:moveTo>
                    <a:pt x="1952758" y="69159"/>
                  </a:moveTo>
                  <a:lnTo>
                    <a:pt x="1950462" y="67815"/>
                  </a:lnTo>
                  <a:lnTo>
                    <a:pt x="1949977" y="67628"/>
                  </a:lnTo>
                  <a:lnTo>
                    <a:pt x="1949977" y="53314"/>
                  </a:lnTo>
                  <a:lnTo>
                    <a:pt x="1951967" y="53845"/>
                  </a:lnTo>
                  <a:lnTo>
                    <a:pt x="1952758" y="53845"/>
                  </a:lnTo>
                  <a:lnTo>
                    <a:pt x="1952758" y="69159"/>
                  </a:lnTo>
                  <a:close/>
                </a:path>
                <a:path w="3031490" h="183514">
                  <a:moveTo>
                    <a:pt x="1937768" y="138046"/>
                  </a:moveTo>
                  <a:lnTo>
                    <a:pt x="1922211" y="138046"/>
                  </a:lnTo>
                  <a:lnTo>
                    <a:pt x="1927145" y="137538"/>
                  </a:lnTo>
                  <a:lnTo>
                    <a:pt x="1936537" y="135506"/>
                  </a:lnTo>
                  <a:lnTo>
                    <a:pt x="1955294" y="107820"/>
                  </a:lnTo>
                  <a:lnTo>
                    <a:pt x="1954906" y="105534"/>
                  </a:lnTo>
                  <a:lnTo>
                    <a:pt x="1924935" y="85087"/>
                  </a:lnTo>
                  <a:lnTo>
                    <a:pt x="1922935" y="84325"/>
                  </a:lnTo>
                  <a:lnTo>
                    <a:pt x="1919144" y="82420"/>
                  </a:lnTo>
                  <a:lnTo>
                    <a:pt x="1917515" y="81277"/>
                  </a:lnTo>
                  <a:lnTo>
                    <a:pt x="1914715" y="78102"/>
                  </a:lnTo>
                  <a:lnTo>
                    <a:pt x="1913963" y="76070"/>
                  </a:lnTo>
                  <a:lnTo>
                    <a:pt x="1914083" y="71625"/>
                  </a:lnTo>
                  <a:lnTo>
                    <a:pt x="1927955" y="63497"/>
                  </a:lnTo>
                  <a:lnTo>
                    <a:pt x="1933984" y="63497"/>
                  </a:lnTo>
                  <a:lnTo>
                    <a:pt x="1938099" y="64132"/>
                  </a:lnTo>
                  <a:lnTo>
                    <a:pt x="1946500" y="66291"/>
                  </a:lnTo>
                  <a:lnTo>
                    <a:pt x="1928136" y="66291"/>
                  </a:lnTo>
                  <a:lnTo>
                    <a:pt x="1926440" y="66545"/>
                  </a:lnTo>
                  <a:lnTo>
                    <a:pt x="1916734" y="75435"/>
                  </a:lnTo>
                  <a:lnTo>
                    <a:pt x="1917258" y="76832"/>
                  </a:lnTo>
                  <a:lnTo>
                    <a:pt x="1937737" y="86484"/>
                  </a:lnTo>
                  <a:lnTo>
                    <a:pt x="1941042" y="87881"/>
                  </a:lnTo>
                  <a:lnTo>
                    <a:pt x="1958130" y="116837"/>
                  </a:lnTo>
                  <a:lnTo>
                    <a:pt x="1956997" y="121282"/>
                  </a:lnTo>
                  <a:lnTo>
                    <a:pt x="1952425" y="128775"/>
                  </a:lnTo>
                  <a:lnTo>
                    <a:pt x="1949386" y="131823"/>
                  </a:lnTo>
                  <a:lnTo>
                    <a:pt x="1941804" y="136522"/>
                  </a:lnTo>
                  <a:lnTo>
                    <a:pt x="1937768" y="138046"/>
                  </a:lnTo>
                  <a:close/>
                </a:path>
                <a:path w="3031490" h="183514">
                  <a:moveTo>
                    <a:pt x="1949977" y="67628"/>
                  </a:moveTo>
                  <a:lnTo>
                    <a:pt x="1946500" y="66291"/>
                  </a:lnTo>
                  <a:lnTo>
                    <a:pt x="1938099" y="64132"/>
                  </a:lnTo>
                  <a:lnTo>
                    <a:pt x="1933984" y="63497"/>
                  </a:lnTo>
                  <a:lnTo>
                    <a:pt x="1949977" y="63497"/>
                  </a:lnTo>
                  <a:lnTo>
                    <a:pt x="1949977" y="67628"/>
                  </a:lnTo>
                  <a:close/>
                </a:path>
                <a:path w="3031490" h="183514">
                  <a:moveTo>
                    <a:pt x="1938337" y="140840"/>
                  </a:moveTo>
                  <a:lnTo>
                    <a:pt x="1922411" y="140840"/>
                  </a:lnTo>
                  <a:lnTo>
                    <a:pt x="1927545" y="140332"/>
                  </a:lnTo>
                  <a:lnTo>
                    <a:pt x="1937432" y="138173"/>
                  </a:lnTo>
                  <a:lnTo>
                    <a:pt x="1958065" y="107439"/>
                  </a:lnTo>
                  <a:lnTo>
                    <a:pt x="1957568" y="104518"/>
                  </a:lnTo>
                  <a:lnTo>
                    <a:pt x="1925926" y="82547"/>
                  </a:lnTo>
                  <a:lnTo>
                    <a:pt x="1924059" y="81785"/>
                  </a:lnTo>
                  <a:lnTo>
                    <a:pt x="1920697" y="80134"/>
                  </a:lnTo>
                  <a:lnTo>
                    <a:pt x="1919344" y="79118"/>
                  </a:lnTo>
                  <a:lnTo>
                    <a:pt x="1917258" y="76832"/>
                  </a:lnTo>
                  <a:lnTo>
                    <a:pt x="1916734" y="75435"/>
                  </a:lnTo>
                  <a:lnTo>
                    <a:pt x="1916778" y="72387"/>
                  </a:lnTo>
                  <a:lnTo>
                    <a:pt x="1928136" y="66291"/>
                  </a:lnTo>
                  <a:lnTo>
                    <a:pt x="1933746" y="66291"/>
                  </a:lnTo>
                  <a:lnTo>
                    <a:pt x="1937642" y="66799"/>
                  </a:lnTo>
                  <a:lnTo>
                    <a:pt x="1945567" y="68831"/>
                  </a:lnTo>
                  <a:lnTo>
                    <a:pt x="1946186" y="69085"/>
                  </a:lnTo>
                  <a:lnTo>
                    <a:pt x="1928317" y="69085"/>
                  </a:lnTo>
                  <a:lnTo>
                    <a:pt x="1926812" y="69212"/>
                  </a:lnTo>
                  <a:lnTo>
                    <a:pt x="1919516" y="74673"/>
                  </a:lnTo>
                  <a:lnTo>
                    <a:pt x="1919801" y="75435"/>
                  </a:lnTo>
                  <a:lnTo>
                    <a:pt x="1932955" y="81912"/>
                  </a:lnTo>
                  <a:lnTo>
                    <a:pt x="1938766" y="83944"/>
                  </a:lnTo>
                  <a:lnTo>
                    <a:pt x="1960911" y="107439"/>
                  </a:lnTo>
                  <a:lnTo>
                    <a:pt x="1960888" y="117433"/>
                  </a:lnTo>
                  <a:lnTo>
                    <a:pt x="1959635" y="122298"/>
                  </a:lnTo>
                  <a:lnTo>
                    <a:pt x="1954558" y="130553"/>
                  </a:lnTo>
                  <a:lnTo>
                    <a:pt x="1951215" y="133982"/>
                  </a:lnTo>
                  <a:lnTo>
                    <a:pt x="1942995" y="139062"/>
                  </a:lnTo>
                  <a:lnTo>
                    <a:pt x="1938337" y="140840"/>
                  </a:lnTo>
                  <a:close/>
                </a:path>
                <a:path w="3031490" h="183514">
                  <a:moveTo>
                    <a:pt x="1949977" y="70761"/>
                  </a:moveTo>
                  <a:lnTo>
                    <a:pt x="1949281" y="70355"/>
                  </a:lnTo>
                  <a:lnTo>
                    <a:pt x="1945567" y="68831"/>
                  </a:lnTo>
                  <a:lnTo>
                    <a:pt x="1937642" y="66799"/>
                  </a:lnTo>
                  <a:lnTo>
                    <a:pt x="1933746" y="66291"/>
                  </a:lnTo>
                  <a:lnTo>
                    <a:pt x="1946500" y="66291"/>
                  </a:lnTo>
                  <a:lnTo>
                    <a:pt x="1949977" y="67628"/>
                  </a:lnTo>
                  <a:lnTo>
                    <a:pt x="1949977" y="70761"/>
                  </a:lnTo>
                  <a:close/>
                </a:path>
                <a:path w="3031490" h="183514">
                  <a:moveTo>
                    <a:pt x="1952758" y="72387"/>
                  </a:moveTo>
                  <a:lnTo>
                    <a:pt x="1949977" y="70761"/>
                  </a:lnTo>
                  <a:lnTo>
                    <a:pt x="1949977" y="67628"/>
                  </a:lnTo>
                  <a:lnTo>
                    <a:pt x="1950462" y="67815"/>
                  </a:lnTo>
                  <a:lnTo>
                    <a:pt x="1952758" y="69159"/>
                  </a:lnTo>
                  <a:lnTo>
                    <a:pt x="1952758" y="72387"/>
                  </a:lnTo>
                  <a:close/>
                </a:path>
                <a:path w="3031490" h="183514">
                  <a:moveTo>
                    <a:pt x="1955530" y="77213"/>
                  </a:moveTo>
                  <a:lnTo>
                    <a:pt x="1948110" y="72895"/>
                  </a:lnTo>
                  <a:lnTo>
                    <a:pt x="1944624" y="71498"/>
                  </a:lnTo>
                  <a:lnTo>
                    <a:pt x="1937175" y="69593"/>
                  </a:lnTo>
                  <a:lnTo>
                    <a:pt x="1933517" y="69085"/>
                  </a:lnTo>
                  <a:lnTo>
                    <a:pt x="1946186" y="69085"/>
                  </a:lnTo>
                  <a:lnTo>
                    <a:pt x="1949281" y="70355"/>
                  </a:lnTo>
                  <a:lnTo>
                    <a:pt x="1949977" y="70761"/>
                  </a:lnTo>
                  <a:lnTo>
                    <a:pt x="1949977" y="72387"/>
                  </a:lnTo>
                  <a:lnTo>
                    <a:pt x="1955530" y="72387"/>
                  </a:lnTo>
                  <a:lnTo>
                    <a:pt x="1955530" y="77213"/>
                  </a:lnTo>
                  <a:close/>
                </a:path>
                <a:path w="3031490" h="183514">
                  <a:moveTo>
                    <a:pt x="1952758" y="72387"/>
                  </a:moveTo>
                  <a:lnTo>
                    <a:pt x="1952758" y="69159"/>
                  </a:lnTo>
                  <a:lnTo>
                    <a:pt x="1954149" y="69974"/>
                  </a:lnTo>
                  <a:lnTo>
                    <a:pt x="1952758" y="72387"/>
                  </a:lnTo>
                  <a:close/>
                </a:path>
                <a:path w="3031490" h="183514">
                  <a:moveTo>
                    <a:pt x="1952758" y="72387"/>
                  </a:moveTo>
                  <a:lnTo>
                    <a:pt x="1949977" y="72387"/>
                  </a:lnTo>
                  <a:lnTo>
                    <a:pt x="1949977" y="70761"/>
                  </a:lnTo>
                  <a:lnTo>
                    <a:pt x="1952758" y="72387"/>
                  </a:lnTo>
                  <a:close/>
                </a:path>
                <a:path w="3031490" h="183514">
                  <a:moveTo>
                    <a:pt x="1922602" y="143634"/>
                  </a:moveTo>
                  <a:lnTo>
                    <a:pt x="1917087" y="143634"/>
                  </a:lnTo>
                  <a:lnTo>
                    <a:pt x="1909646" y="143380"/>
                  </a:lnTo>
                  <a:lnTo>
                    <a:pt x="1902483" y="142491"/>
                  </a:lnTo>
                  <a:lnTo>
                    <a:pt x="1895594" y="140967"/>
                  </a:lnTo>
                  <a:lnTo>
                    <a:pt x="1888979" y="138935"/>
                  </a:lnTo>
                  <a:lnTo>
                    <a:pt x="1887140" y="138300"/>
                  </a:lnTo>
                  <a:lnTo>
                    <a:pt x="1887140" y="109217"/>
                  </a:lnTo>
                  <a:lnTo>
                    <a:pt x="1895249" y="114170"/>
                  </a:lnTo>
                  <a:lnTo>
                    <a:pt x="1889921" y="114170"/>
                  </a:lnTo>
                  <a:lnTo>
                    <a:pt x="1888483" y="116583"/>
                  </a:lnTo>
                  <a:lnTo>
                    <a:pt x="1889921" y="117433"/>
                  </a:lnTo>
                  <a:lnTo>
                    <a:pt x="1889921" y="136395"/>
                  </a:lnTo>
                  <a:lnTo>
                    <a:pt x="1896307" y="138300"/>
                  </a:lnTo>
                  <a:lnTo>
                    <a:pt x="1902961" y="139697"/>
                  </a:lnTo>
                  <a:lnTo>
                    <a:pt x="1909887" y="140586"/>
                  </a:lnTo>
                  <a:lnTo>
                    <a:pt x="1917087" y="140840"/>
                  </a:lnTo>
                  <a:lnTo>
                    <a:pt x="1938337" y="140840"/>
                  </a:lnTo>
                  <a:lnTo>
                    <a:pt x="1927936" y="143126"/>
                  </a:lnTo>
                  <a:lnTo>
                    <a:pt x="1922602" y="143634"/>
                  </a:lnTo>
                  <a:close/>
                </a:path>
                <a:path w="3031490" h="183514">
                  <a:moveTo>
                    <a:pt x="1889921" y="117433"/>
                  </a:moveTo>
                  <a:lnTo>
                    <a:pt x="1888483" y="116583"/>
                  </a:lnTo>
                  <a:lnTo>
                    <a:pt x="1889921" y="114170"/>
                  </a:lnTo>
                  <a:lnTo>
                    <a:pt x="1889921" y="117433"/>
                  </a:lnTo>
                  <a:close/>
                </a:path>
                <a:path w="3031490" h="183514">
                  <a:moveTo>
                    <a:pt x="1892703" y="119078"/>
                  </a:moveTo>
                  <a:lnTo>
                    <a:pt x="1889921" y="117433"/>
                  </a:lnTo>
                  <a:lnTo>
                    <a:pt x="1889921" y="114170"/>
                  </a:lnTo>
                  <a:lnTo>
                    <a:pt x="1892703" y="115813"/>
                  </a:lnTo>
                  <a:lnTo>
                    <a:pt x="1892703" y="119078"/>
                  </a:lnTo>
                  <a:close/>
                </a:path>
                <a:path w="3031490" h="183514">
                  <a:moveTo>
                    <a:pt x="1892703" y="115813"/>
                  </a:moveTo>
                  <a:lnTo>
                    <a:pt x="1889921" y="114170"/>
                  </a:lnTo>
                  <a:lnTo>
                    <a:pt x="1892703" y="114170"/>
                  </a:lnTo>
                  <a:lnTo>
                    <a:pt x="1892703" y="115813"/>
                  </a:lnTo>
                  <a:close/>
                </a:path>
                <a:path w="3031490" h="183514">
                  <a:moveTo>
                    <a:pt x="1920992" y="122171"/>
                  </a:moveTo>
                  <a:lnTo>
                    <a:pt x="1912134" y="122171"/>
                  </a:lnTo>
                  <a:lnTo>
                    <a:pt x="1907905" y="121536"/>
                  </a:lnTo>
                  <a:lnTo>
                    <a:pt x="1898932" y="118869"/>
                  </a:lnTo>
                  <a:lnTo>
                    <a:pt x="1894436" y="116837"/>
                  </a:lnTo>
                  <a:lnTo>
                    <a:pt x="1892703" y="115813"/>
                  </a:lnTo>
                  <a:lnTo>
                    <a:pt x="1892703" y="114170"/>
                  </a:lnTo>
                  <a:lnTo>
                    <a:pt x="1895249" y="114170"/>
                  </a:lnTo>
                  <a:lnTo>
                    <a:pt x="1895665" y="114424"/>
                  </a:lnTo>
                  <a:lnTo>
                    <a:pt x="1899951" y="116329"/>
                  </a:lnTo>
                  <a:lnTo>
                    <a:pt x="1908429" y="118869"/>
                  </a:lnTo>
                  <a:lnTo>
                    <a:pt x="1912410" y="119377"/>
                  </a:lnTo>
                  <a:lnTo>
                    <a:pt x="1929363" y="119377"/>
                  </a:lnTo>
                  <a:lnTo>
                    <a:pt x="1924821" y="121536"/>
                  </a:lnTo>
                  <a:lnTo>
                    <a:pt x="1920992" y="122171"/>
                  </a:lnTo>
                  <a:close/>
                </a:path>
                <a:path w="3031490" h="183514">
                  <a:moveTo>
                    <a:pt x="1921411" y="124965"/>
                  </a:moveTo>
                  <a:lnTo>
                    <a:pt x="1911867" y="124965"/>
                  </a:lnTo>
                  <a:lnTo>
                    <a:pt x="1907371" y="124330"/>
                  </a:lnTo>
                  <a:lnTo>
                    <a:pt x="1897913" y="121536"/>
                  </a:lnTo>
                  <a:lnTo>
                    <a:pt x="1893208" y="119377"/>
                  </a:lnTo>
                  <a:lnTo>
                    <a:pt x="1892703" y="119078"/>
                  </a:lnTo>
                  <a:lnTo>
                    <a:pt x="1892703" y="115813"/>
                  </a:lnTo>
                  <a:lnTo>
                    <a:pt x="1894436" y="116837"/>
                  </a:lnTo>
                  <a:lnTo>
                    <a:pt x="1898932" y="118869"/>
                  </a:lnTo>
                  <a:lnTo>
                    <a:pt x="1907905" y="121536"/>
                  </a:lnTo>
                  <a:lnTo>
                    <a:pt x="1912134" y="122171"/>
                  </a:lnTo>
                  <a:lnTo>
                    <a:pt x="1929972" y="122171"/>
                  </a:lnTo>
                  <a:lnTo>
                    <a:pt x="1925640" y="124203"/>
                  </a:lnTo>
                  <a:lnTo>
                    <a:pt x="1921411" y="124965"/>
                  </a:lnTo>
                  <a:close/>
                </a:path>
                <a:path w="3031490" h="183514">
                  <a:moveTo>
                    <a:pt x="1889921" y="136395"/>
                  </a:moveTo>
                  <a:lnTo>
                    <a:pt x="1889921" y="117433"/>
                  </a:lnTo>
                  <a:lnTo>
                    <a:pt x="1892703" y="119078"/>
                  </a:lnTo>
                  <a:lnTo>
                    <a:pt x="1892703" y="133728"/>
                  </a:lnTo>
                  <a:lnTo>
                    <a:pt x="1890864" y="133728"/>
                  </a:lnTo>
                  <a:lnTo>
                    <a:pt x="1889921" y="136395"/>
                  </a:lnTo>
                  <a:close/>
                </a:path>
                <a:path w="3031490" h="183514">
                  <a:moveTo>
                    <a:pt x="1922211" y="138046"/>
                  </a:moveTo>
                  <a:lnTo>
                    <a:pt x="1917087" y="138046"/>
                  </a:lnTo>
                  <a:lnTo>
                    <a:pt x="1910128" y="137792"/>
                  </a:lnTo>
                  <a:lnTo>
                    <a:pt x="1903440" y="137030"/>
                  </a:lnTo>
                  <a:lnTo>
                    <a:pt x="1897019" y="135633"/>
                  </a:lnTo>
                  <a:lnTo>
                    <a:pt x="1892703" y="134297"/>
                  </a:lnTo>
                  <a:lnTo>
                    <a:pt x="1892703" y="119078"/>
                  </a:lnTo>
                  <a:lnTo>
                    <a:pt x="1893208" y="119377"/>
                  </a:lnTo>
                  <a:lnTo>
                    <a:pt x="1897913" y="121536"/>
                  </a:lnTo>
                  <a:lnTo>
                    <a:pt x="1907371" y="124330"/>
                  </a:lnTo>
                  <a:lnTo>
                    <a:pt x="1911867" y="124965"/>
                  </a:lnTo>
                  <a:lnTo>
                    <a:pt x="1951509" y="124965"/>
                  </a:lnTo>
                  <a:lnTo>
                    <a:pt x="1950281" y="126997"/>
                  </a:lnTo>
                  <a:lnTo>
                    <a:pt x="1947548" y="129664"/>
                  </a:lnTo>
                  <a:lnTo>
                    <a:pt x="1940614" y="133982"/>
                  </a:lnTo>
                  <a:lnTo>
                    <a:pt x="1936537" y="135506"/>
                  </a:lnTo>
                  <a:lnTo>
                    <a:pt x="1927145" y="137538"/>
                  </a:lnTo>
                  <a:lnTo>
                    <a:pt x="1922211" y="138046"/>
                  </a:lnTo>
                  <a:close/>
                </a:path>
                <a:path w="3031490" h="183514">
                  <a:moveTo>
                    <a:pt x="1922411" y="140840"/>
                  </a:moveTo>
                  <a:lnTo>
                    <a:pt x="1917087" y="140840"/>
                  </a:lnTo>
                  <a:lnTo>
                    <a:pt x="1909887" y="140586"/>
                  </a:lnTo>
                  <a:lnTo>
                    <a:pt x="1902961" y="139697"/>
                  </a:lnTo>
                  <a:lnTo>
                    <a:pt x="1896307" y="138300"/>
                  </a:lnTo>
                  <a:lnTo>
                    <a:pt x="1889921" y="136395"/>
                  </a:lnTo>
                  <a:lnTo>
                    <a:pt x="1890864" y="133728"/>
                  </a:lnTo>
                  <a:lnTo>
                    <a:pt x="1892703" y="134297"/>
                  </a:lnTo>
                  <a:lnTo>
                    <a:pt x="1892703" y="136395"/>
                  </a:lnTo>
                  <a:lnTo>
                    <a:pt x="1900521" y="136395"/>
                  </a:lnTo>
                  <a:lnTo>
                    <a:pt x="1903440" y="137030"/>
                  </a:lnTo>
                  <a:lnTo>
                    <a:pt x="1910128" y="137792"/>
                  </a:lnTo>
                  <a:lnTo>
                    <a:pt x="1917087" y="138046"/>
                  </a:lnTo>
                  <a:lnTo>
                    <a:pt x="1937768" y="138046"/>
                  </a:lnTo>
                  <a:lnTo>
                    <a:pt x="1937432" y="138173"/>
                  </a:lnTo>
                  <a:lnTo>
                    <a:pt x="1927545" y="140332"/>
                  </a:lnTo>
                  <a:lnTo>
                    <a:pt x="1922411" y="140840"/>
                  </a:lnTo>
                  <a:close/>
                </a:path>
                <a:path w="3031490" h="183514">
                  <a:moveTo>
                    <a:pt x="1892703" y="134297"/>
                  </a:moveTo>
                  <a:lnTo>
                    <a:pt x="1890864" y="133728"/>
                  </a:lnTo>
                  <a:lnTo>
                    <a:pt x="1892703" y="133728"/>
                  </a:lnTo>
                  <a:lnTo>
                    <a:pt x="1892703" y="134297"/>
                  </a:lnTo>
                  <a:close/>
                </a:path>
                <a:path w="3031490" h="183514">
                  <a:moveTo>
                    <a:pt x="1900521" y="136395"/>
                  </a:moveTo>
                  <a:lnTo>
                    <a:pt x="1892703" y="136395"/>
                  </a:lnTo>
                  <a:lnTo>
                    <a:pt x="1892703" y="134297"/>
                  </a:lnTo>
                  <a:lnTo>
                    <a:pt x="1897019" y="135633"/>
                  </a:lnTo>
                  <a:lnTo>
                    <a:pt x="1900521" y="136395"/>
                  </a:lnTo>
                  <a:close/>
                </a:path>
                <a:path w="3031490" h="183514">
                  <a:moveTo>
                    <a:pt x="1980352" y="49901"/>
                  </a:moveTo>
                  <a:lnTo>
                    <a:pt x="1977571" y="49901"/>
                  </a:lnTo>
                  <a:lnTo>
                    <a:pt x="1977571" y="28627"/>
                  </a:lnTo>
                  <a:lnTo>
                    <a:pt x="2010470" y="19229"/>
                  </a:lnTo>
                  <a:lnTo>
                    <a:pt x="2010470" y="22911"/>
                  </a:lnTo>
                  <a:lnTo>
                    <a:pt x="2004907" y="22911"/>
                  </a:lnTo>
                  <a:lnTo>
                    <a:pt x="2004907" y="23706"/>
                  </a:lnTo>
                  <a:lnTo>
                    <a:pt x="1980352" y="30721"/>
                  </a:lnTo>
                  <a:lnTo>
                    <a:pt x="1980352" y="49901"/>
                  </a:lnTo>
                  <a:close/>
                </a:path>
                <a:path w="3031490" h="183514">
                  <a:moveTo>
                    <a:pt x="2004907" y="23706"/>
                  </a:moveTo>
                  <a:lnTo>
                    <a:pt x="2004907" y="22911"/>
                  </a:lnTo>
                  <a:lnTo>
                    <a:pt x="2007689" y="22911"/>
                  </a:lnTo>
                  <a:lnTo>
                    <a:pt x="2004907" y="23706"/>
                  </a:lnTo>
                  <a:close/>
                </a:path>
                <a:path w="3031490" h="183514">
                  <a:moveTo>
                    <a:pt x="2004907" y="26593"/>
                  </a:moveTo>
                  <a:lnTo>
                    <a:pt x="2004907" y="23706"/>
                  </a:lnTo>
                  <a:lnTo>
                    <a:pt x="2007689" y="22911"/>
                  </a:lnTo>
                  <a:lnTo>
                    <a:pt x="2007689" y="25799"/>
                  </a:lnTo>
                  <a:lnTo>
                    <a:pt x="2004907" y="26593"/>
                  </a:lnTo>
                  <a:close/>
                </a:path>
                <a:path w="3031490" h="183514">
                  <a:moveTo>
                    <a:pt x="2007689" y="25799"/>
                  </a:moveTo>
                  <a:lnTo>
                    <a:pt x="2007689" y="22911"/>
                  </a:lnTo>
                  <a:lnTo>
                    <a:pt x="2008451" y="25581"/>
                  </a:lnTo>
                  <a:lnTo>
                    <a:pt x="2007689" y="25799"/>
                  </a:lnTo>
                  <a:close/>
                </a:path>
                <a:path w="3031490" h="183514">
                  <a:moveTo>
                    <a:pt x="2010470" y="49901"/>
                  </a:moveTo>
                  <a:lnTo>
                    <a:pt x="2007689" y="49901"/>
                  </a:lnTo>
                  <a:lnTo>
                    <a:pt x="2007689" y="25799"/>
                  </a:lnTo>
                  <a:lnTo>
                    <a:pt x="2008451" y="25581"/>
                  </a:lnTo>
                  <a:lnTo>
                    <a:pt x="2007689" y="22911"/>
                  </a:lnTo>
                  <a:lnTo>
                    <a:pt x="2010470" y="22911"/>
                  </a:lnTo>
                  <a:lnTo>
                    <a:pt x="2010470" y="49901"/>
                  </a:lnTo>
                  <a:close/>
                </a:path>
                <a:path w="3031490" h="183514">
                  <a:moveTo>
                    <a:pt x="1981114" y="33391"/>
                  </a:moveTo>
                  <a:lnTo>
                    <a:pt x="1980352" y="30721"/>
                  </a:lnTo>
                  <a:lnTo>
                    <a:pt x="2004907" y="23706"/>
                  </a:lnTo>
                  <a:lnTo>
                    <a:pt x="2004907" y="26593"/>
                  </a:lnTo>
                  <a:lnTo>
                    <a:pt x="1990458" y="30721"/>
                  </a:lnTo>
                  <a:lnTo>
                    <a:pt x="1983133" y="30721"/>
                  </a:lnTo>
                  <a:lnTo>
                    <a:pt x="1983133" y="32814"/>
                  </a:lnTo>
                  <a:lnTo>
                    <a:pt x="1981114" y="33391"/>
                  </a:lnTo>
                  <a:close/>
                </a:path>
                <a:path w="3031490" h="183514">
                  <a:moveTo>
                    <a:pt x="2024872" y="52678"/>
                  </a:moveTo>
                  <a:lnTo>
                    <a:pt x="2004907" y="52678"/>
                  </a:lnTo>
                  <a:lnTo>
                    <a:pt x="2004907" y="26593"/>
                  </a:lnTo>
                  <a:lnTo>
                    <a:pt x="2007689" y="25799"/>
                  </a:lnTo>
                  <a:lnTo>
                    <a:pt x="2007689" y="49901"/>
                  </a:lnTo>
                  <a:lnTo>
                    <a:pt x="2024872" y="49901"/>
                  </a:lnTo>
                  <a:lnTo>
                    <a:pt x="2024872" y="52678"/>
                  </a:lnTo>
                  <a:close/>
                </a:path>
                <a:path w="3031490" h="183514">
                  <a:moveTo>
                    <a:pt x="2004907" y="52678"/>
                  </a:moveTo>
                  <a:lnTo>
                    <a:pt x="1983133" y="52678"/>
                  </a:lnTo>
                  <a:lnTo>
                    <a:pt x="1983133" y="32814"/>
                  </a:lnTo>
                  <a:lnTo>
                    <a:pt x="2004907" y="26593"/>
                  </a:lnTo>
                  <a:lnTo>
                    <a:pt x="2004907" y="52678"/>
                  </a:lnTo>
                  <a:close/>
                </a:path>
                <a:path w="3031490" h="183514">
                  <a:moveTo>
                    <a:pt x="2017499" y="140939"/>
                  </a:moveTo>
                  <a:lnTo>
                    <a:pt x="2009336" y="140939"/>
                  </a:lnTo>
                  <a:lnTo>
                    <a:pt x="1996654" y="139057"/>
                  </a:lnTo>
                  <a:lnTo>
                    <a:pt x="1987597" y="133410"/>
                  </a:lnTo>
                  <a:lnTo>
                    <a:pt x="1982163" y="124000"/>
                  </a:lnTo>
                  <a:lnTo>
                    <a:pt x="1980421" y="111325"/>
                  </a:lnTo>
                  <a:lnTo>
                    <a:pt x="1980352" y="70122"/>
                  </a:lnTo>
                  <a:lnTo>
                    <a:pt x="1968722" y="70122"/>
                  </a:lnTo>
                  <a:lnTo>
                    <a:pt x="1968722" y="49901"/>
                  </a:lnTo>
                  <a:lnTo>
                    <a:pt x="1980352" y="49901"/>
                  </a:lnTo>
                  <a:lnTo>
                    <a:pt x="1980352" y="30721"/>
                  </a:lnTo>
                  <a:lnTo>
                    <a:pt x="1981114" y="33391"/>
                  </a:lnTo>
                  <a:lnTo>
                    <a:pt x="1983133" y="33391"/>
                  </a:lnTo>
                  <a:lnTo>
                    <a:pt x="1983133" y="52678"/>
                  </a:lnTo>
                  <a:lnTo>
                    <a:pt x="2024872" y="52678"/>
                  </a:lnTo>
                  <a:lnTo>
                    <a:pt x="2024872" y="67345"/>
                  </a:lnTo>
                  <a:lnTo>
                    <a:pt x="1983133" y="67345"/>
                  </a:lnTo>
                  <a:lnTo>
                    <a:pt x="1983202" y="111325"/>
                  </a:lnTo>
                  <a:lnTo>
                    <a:pt x="1984771" y="122784"/>
                  </a:lnTo>
                  <a:lnTo>
                    <a:pt x="1989684" y="131327"/>
                  </a:lnTo>
                  <a:lnTo>
                    <a:pt x="1997872" y="136453"/>
                  </a:lnTo>
                  <a:lnTo>
                    <a:pt x="2009336" y="138162"/>
                  </a:lnTo>
                  <a:lnTo>
                    <a:pt x="2026831" y="138162"/>
                  </a:lnTo>
                  <a:lnTo>
                    <a:pt x="2023595" y="139868"/>
                  </a:lnTo>
                  <a:lnTo>
                    <a:pt x="2017499" y="140939"/>
                  </a:lnTo>
                  <a:close/>
                </a:path>
                <a:path w="3031490" h="183514">
                  <a:moveTo>
                    <a:pt x="1983133" y="32814"/>
                  </a:moveTo>
                  <a:lnTo>
                    <a:pt x="1983133" y="30721"/>
                  </a:lnTo>
                  <a:lnTo>
                    <a:pt x="1990458" y="30721"/>
                  </a:lnTo>
                  <a:lnTo>
                    <a:pt x="1983133" y="32814"/>
                  </a:lnTo>
                  <a:close/>
                </a:path>
                <a:path w="3031490" h="183514">
                  <a:moveTo>
                    <a:pt x="1983133" y="33391"/>
                  </a:moveTo>
                  <a:lnTo>
                    <a:pt x="1981114" y="33391"/>
                  </a:lnTo>
                  <a:lnTo>
                    <a:pt x="1983133" y="32814"/>
                  </a:lnTo>
                  <a:lnTo>
                    <a:pt x="1983133" y="33391"/>
                  </a:lnTo>
                  <a:close/>
                </a:path>
                <a:path w="3031490" h="183514">
                  <a:moveTo>
                    <a:pt x="1977571" y="72899"/>
                  </a:moveTo>
                  <a:lnTo>
                    <a:pt x="1963169" y="72899"/>
                  </a:lnTo>
                  <a:lnTo>
                    <a:pt x="1963169" y="47123"/>
                  </a:lnTo>
                  <a:lnTo>
                    <a:pt x="1977571" y="47123"/>
                  </a:lnTo>
                  <a:lnTo>
                    <a:pt x="1977571" y="49901"/>
                  </a:lnTo>
                  <a:lnTo>
                    <a:pt x="1965941" y="49901"/>
                  </a:lnTo>
                  <a:lnTo>
                    <a:pt x="1965941" y="70122"/>
                  </a:lnTo>
                  <a:lnTo>
                    <a:pt x="1977571" y="70122"/>
                  </a:lnTo>
                  <a:lnTo>
                    <a:pt x="1977571" y="72899"/>
                  </a:lnTo>
                  <a:close/>
                </a:path>
                <a:path w="3031490" h="183514">
                  <a:moveTo>
                    <a:pt x="2030425" y="72899"/>
                  </a:moveTo>
                  <a:lnTo>
                    <a:pt x="2010470" y="72899"/>
                  </a:lnTo>
                  <a:lnTo>
                    <a:pt x="2010470" y="70122"/>
                  </a:lnTo>
                  <a:lnTo>
                    <a:pt x="2027653" y="70122"/>
                  </a:lnTo>
                  <a:lnTo>
                    <a:pt x="2027653" y="49901"/>
                  </a:lnTo>
                  <a:lnTo>
                    <a:pt x="2010470" y="49901"/>
                  </a:lnTo>
                  <a:lnTo>
                    <a:pt x="2010470" y="47123"/>
                  </a:lnTo>
                  <a:lnTo>
                    <a:pt x="2030425" y="47123"/>
                  </a:lnTo>
                  <a:lnTo>
                    <a:pt x="2030425" y="72899"/>
                  </a:lnTo>
                  <a:close/>
                </a:path>
                <a:path w="3031490" h="183514">
                  <a:moveTo>
                    <a:pt x="1968722" y="70122"/>
                  </a:moveTo>
                  <a:lnTo>
                    <a:pt x="1965941" y="70122"/>
                  </a:lnTo>
                  <a:lnTo>
                    <a:pt x="1965941" y="49901"/>
                  </a:lnTo>
                  <a:lnTo>
                    <a:pt x="1968722" y="49901"/>
                  </a:lnTo>
                  <a:lnTo>
                    <a:pt x="1968722" y="70122"/>
                  </a:lnTo>
                  <a:close/>
                </a:path>
                <a:path w="3031490" h="183514">
                  <a:moveTo>
                    <a:pt x="2027653" y="70122"/>
                  </a:moveTo>
                  <a:lnTo>
                    <a:pt x="2024872" y="70122"/>
                  </a:lnTo>
                  <a:lnTo>
                    <a:pt x="2024872" y="49901"/>
                  </a:lnTo>
                  <a:lnTo>
                    <a:pt x="2027653" y="49901"/>
                  </a:lnTo>
                  <a:lnTo>
                    <a:pt x="2027653" y="70122"/>
                  </a:lnTo>
                  <a:close/>
                </a:path>
                <a:path w="3031490" h="183514">
                  <a:moveTo>
                    <a:pt x="2017033" y="138162"/>
                  </a:moveTo>
                  <a:lnTo>
                    <a:pt x="2009336" y="138162"/>
                  </a:lnTo>
                  <a:lnTo>
                    <a:pt x="1997872" y="136453"/>
                  </a:lnTo>
                  <a:lnTo>
                    <a:pt x="1989684" y="131327"/>
                  </a:lnTo>
                  <a:lnTo>
                    <a:pt x="1984771" y="122784"/>
                  </a:lnTo>
                  <a:lnTo>
                    <a:pt x="1983202" y="111325"/>
                  </a:lnTo>
                  <a:lnTo>
                    <a:pt x="1983133" y="67345"/>
                  </a:lnTo>
                  <a:lnTo>
                    <a:pt x="2004907" y="67345"/>
                  </a:lnTo>
                  <a:lnTo>
                    <a:pt x="2004907" y="111325"/>
                  </a:lnTo>
                  <a:lnTo>
                    <a:pt x="2006031" y="115372"/>
                  </a:lnTo>
                  <a:lnTo>
                    <a:pt x="2010660" y="121207"/>
                  </a:lnTo>
                  <a:lnTo>
                    <a:pt x="2014147" y="122714"/>
                  </a:lnTo>
                  <a:lnTo>
                    <a:pt x="2024872" y="122714"/>
                  </a:lnTo>
                  <a:lnTo>
                    <a:pt x="2024872" y="136054"/>
                  </a:lnTo>
                  <a:lnTo>
                    <a:pt x="2022710" y="137199"/>
                  </a:lnTo>
                  <a:lnTo>
                    <a:pt x="2017033" y="138162"/>
                  </a:lnTo>
                  <a:close/>
                </a:path>
                <a:path w="3031490" h="183514">
                  <a:moveTo>
                    <a:pt x="2022081" y="122714"/>
                  </a:moveTo>
                  <a:lnTo>
                    <a:pt x="2014147" y="122714"/>
                  </a:lnTo>
                  <a:lnTo>
                    <a:pt x="2010660" y="121207"/>
                  </a:lnTo>
                  <a:lnTo>
                    <a:pt x="2006031" y="115372"/>
                  </a:lnTo>
                  <a:lnTo>
                    <a:pt x="2004907" y="111325"/>
                  </a:lnTo>
                  <a:lnTo>
                    <a:pt x="2004907" y="67345"/>
                  </a:lnTo>
                  <a:lnTo>
                    <a:pt x="2024872" y="67345"/>
                  </a:lnTo>
                  <a:lnTo>
                    <a:pt x="2024872" y="70122"/>
                  </a:lnTo>
                  <a:lnTo>
                    <a:pt x="2007689" y="70122"/>
                  </a:lnTo>
                  <a:lnTo>
                    <a:pt x="2007739" y="115372"/>
                  </a:lnTo>
                  <a:lnTo>
                    <a:pt x="2011365" y="119936"/>
                  </a:lnTo>
                  <a:lnTo>
                    <a:pt x="2024872" y="119936"/>
                  </a:lnTo>
                  <a:lnTo>
                    <a:pt x="2024872" y="121937"/>
                  </a:lnTo>
                  <a:lnTo>
                    <a:pt x="2022081" y="122714"/>
                  </a:lnTo>
                  <a:close/>
                </a:path>
                <a:path w="3031490" h="183514">
                  <a:moveTo>
                    <a:pt x="2017957" y="143716"/>
                  </a:moveTo>
                  <a:lnTo>
                    <a:pt x="2009336" y="143716"/>
                  </a:lnTo>
                  <a:lnTo>
                    <a:pt x="1995440" y="141660"/>
                  </a:lnTo>
                  <a:lnTo>
                    <a:pt x="1985513" y="135493"/>
                  </a:lnTo>
                  <a:lnTo>
                    <a:pt x="1979556" y="125215"/>
                  </a:lnTo>
                  <a:lnTo>
                    <a:pt x="1977640" y="111325"/>
                  </a:lnTo>
                  <a:lnTo>
                    <a:pt x="1977571" y="70122"/>
                  </a:lnTo>
                  <a:lnTo>
                    <a:pt x="1980352" y="70122"/>
                  </a:lnTo>
                  <a:lnTo>
                    <a:pt x="1980421" y="111325"/>
                  </a:lnTo>
                  <a:lnTo>
                    <a:pt x="1982163" y="124000"/>
                  </a:lnTo>
                  <a:lnTo>
                    <a:pt x="1987597" y="133410"/>
                  </a:lnTo>
                  <a:lnTo>
                    <a:pt x="1996654" y="139057"/>
                  </a:lnTo>
                  <a:lnTo>
                    <a:pt x="2009336" y="140939"/>
                  </a:lnTo>
                  <a:lnTo>
                    <a:pt x="2027517" y="140939"/>
                  </a:lnTo>
                  <a:lnTo>
                    <a:pt x="2024491" y="142538"/>
                  </a:lnTo>
                  <a:lnTo>
                    <a:pt x="2017957" y="143716"/>
                  </a:lnTo>
                  <a:close/>
                </a:path>
                <a:path w="3031490" h="183514">
                  <a:moveTo>
                    <a:pt x="2021605" y="119936"/>
                  </a:moveTo>
                  <a:lnTo>
                    <a:pt x="2011365" y="119936"/>
                  </a:lnTo>
                  <a:lnTo>
                    <a:pt x="2007739" y="115372"/>
                  </a:lnTo>
                  <a:lnTo>
                    <a:pt x="2007689" y="70122"/>
                  </a:lnTo>
                  <a:lnTo>
                    <a:pt x="2010470" y="70122"/>
                  </a:lnTo>
                  <a:lnTo>
                    <a:pt x="2010470" y="113457"/>
                  </a:lnTo>
                  <a:lnTo>
                    <a:pt x="2013213" y="117160"/>
                  </a:lnTo>
                  <a:lnTo>
                    <a:pt x="2030425" y="117160"/>
                  </a:lnTo>
                  <a:lnTo>
                    <a:pt x="2030425" y="117420"/>
                  </a:lnTo>
                  <a:lnTo>
                    <a:pt x="2024872" y="117420"/>
                  </a:lnTo>
                  <a:lnTo>
                    <a:pt x="2024872" y="118942"/>
                  </a:lnTo>
                  <a:lnTo>
                    <a:pt x="2024586" y="119098"/>
                  </a:lnTo>
                  <a:lnTo>
                    <a:pt x="2021605" y="119936"/>
                  </a:lnTo>
                  <a:close/>
                </a:path>
                <a:path w="3031490" h="183514">
                  <a:moveTo>
                    <a:pt x="2030425" y="117160"/>
                  </a:moveTo>
                  <a:lnTo>
                    <a:pt x="2021128" y="117160"/>
                  </a:lnTo>
                  <a:lnTo>
                    <a:pt x="2023662" y="116434"/>
                  </a:lnTo>
                  <a:lnTo>
                    <a:pt x="2030425" y="112735"/>
                  </a:lnTo>
                  <a:lnTo>
                    <a:pt x="2030425" y="117160"/>
                  </a:lnTo>
                  <a:close/>
                </a:path>
                <a:path w="3031490" h="183514">
                  <a:moveTo>
                    <a:pt x="2024872" y="118942"/>
                  </a:moveTo>
                  <a:lnTo>
                    <a:pt x="2024872" y="117420"/>
                  </a:lnTo>
                  <a:lnTo>
                    <a:pt x="2027653" y="117420"/>
                  </a:lnTo>
                  <a:lnTo>
                    <a:pt x="2024872" y="118942"/>
                  </a:lnTo>
                  <a:close/>
                </a:path>
                <a:path w="3031490" h="183514">
                  <a:moveTo>
                    <a:pt x="2024872" y="121937"/>
                  </a:moveTo>
                  <a:lnTo>
                    <a:pt x="2024872" y="118942"/>
                  </a:lnTo>
                  <a:lnTo>
                    <a:pt x="2027653" y="117420"/>
                  </a:lnTo>
                  <a:lnTo>
                    <a:pt x="2027653" y="120585"/>
                  </a:lnTo>
                  <a:lnTo>
                    <a:pt x="2025500" y="121761"/>
                  </a:lnTo>
                  <a:lnTo>
                    <a:pt x="2024872" y="121937"/>
                  </a:lnTo>
                  <a:close/>
                </a:path>
                <a:path w="3031490" h="183514">
                  <a:moveTo>
                    <a:pt x="2027653" y="120585"/>
                  </a:moveTo>
                  <a:lnTo>
                    <a:pt x="2027653" y="117420"/>
                  </a:lnTo>
                  <a:lnTo>
                    <a:pt x="2028986" y="119856"/>
                  </a:lnTo>
                  <a:lnTo>
                    <a:pt x="2027653" y="120585"/>
                  </a:lnTo>
                  <a:close/>
                </a:path>
                <a:path w="3031490" h="183514">
                  <a:moveTo>
                    <a:pt x="2027517" y="140939"/>
                  </a:moveTo>
                  <a:lnTo>
                    <a:pt x="2017499" y="140939"/>
                  </a:lnTo>
                  <a:lnTo>
                    <a:pt x="2023595" y="139868"/>
                  </a:lnTo>
                  <a:lnTo>
                    <a:pt x="2027653" y="137728"/>
                  </a:lnTo>
                  <a:lnTo>
                    <a:pt x="2027653" y="120585"/>
                  </a:lnTo>
                  <a:lnTo>
                    <a:pt x="2028986" y="119856"/>
                  </a:lnTo>
                  <a:lnTo>
                    <a:pt x="2027653" y="117420"/>
                  </a:lnTo>
                  <a:lnTo>
                    <a:pt x="2030425" y="117420"/>
                  </a:lnTo>
                  <a:lnTo>
                    <a:pt x="2030425" y="139401"/>
                  </a:lnTo>
                  <a:lnTo>
                    <a:pt x="2027517" y="140939"/>
                  </a:lnTo>
                  <a:close/>
                </a:path>
                <a:path w="3031490" h="183514">
                  <a:moveTo>
                    <a:pt x="2024872" y="119936"/>
                  </a:moveTo>
                  <a:lnTo>
                    <a:pt x="2021605" y="119936"/>
                  </a:lnTo>
                  <a:lnTo>
                    <a:pt x="2024586" y="119098"/>
                  </a:lnTo>
                  <a:lnTo>
                    <a:pt x="2024872" y="118942"/>
                  </a:lnTo>
                  <a:lnTo>
                    <a:pt x="2024872" y="119936"/>
                  </a:lnTo>
                  <a:close/>
                </a:path>
                <a:path w="3031490" h="183514">
                  <a:moveTo>
                    <a:pt x="2024872" y="136054"/>
                  </a:moveTo>
                  <a:lnTo>
                    <a:pt x="2024872" y="121937"/>
                  </a:lnTo>
                  <a:lnTo>
                    <a:pt x="2025500" y="121761"/>
                  </a:lnTo>
                  <a:lnTo>
                    <a:pt x="2027653" y="120585"/>
                  </a:lnTo>
                  <a:lnTo>
                    <a:pt x="2027653" y="135273"/>
                  </a:lnTo>
                  <a:lnTo>
                    <a:pt x="2026348" y="135273"/>
                  </a:lnTo>
                  <a:lnTo>
                    <a:pt x="2024872" y="136054"/>
                  </a:lnTo>
                  <a:close/>
                </a:path>
                <a:path w="3031490" h="183514">
                  <a:moveTo>
                    <a:pt x="2024872" y="122714"/>
                  </a:moveTo>
                  <a:lnTo>
                    <a:pt x="2022081" y="122714"/>
                  </a:lnTo>
                  <a:lnTo>
                    <a:pt x="2024872" y="121937"/>
                  </a:lnTo>
                  <a:lnTo>
                    <a:pt x="2024872" y="122714"/>
                  </a:lnTo>
                  <a:close/>
                </a:path>
                <a:path w="3031490" h="183514">
                  <a:moveTo>
                    <a:pt x="2027653" y="137728"/>
                  </a:moveTo>
                  <a:lnTo>
                    <a:pt x="2024872" y="137728"/>
                  </a:lnTo>
                  <a:lnTo>
                    <a:pt x="2024872" y="136054"/>
                  </a:lnTo>
                  <a:lnTo>
                    <a:pt x="2026348" y="135273"/>
                  </a:lnTo>
                  <a:lnTo>
                    <a:pt x="2027653" y="137728"/>
                  </a:lnTo>
                  <a:close/>
                </a:path>
                <a:path w="3031490" h="183514">
                  <a:moveTo>
                    <a:pt x="2027653" y="137728"/>
                  </a:moveTo>
                  <a:lnTo>
                    <a:pt x="2026348" y="135273"/>
                  </a:lnTo>
                  <a:lnTo>
                    <a:pt x="2027653" y="135273"/>
                  </a:lnTo>
                  <a:lnTo>
                    <a:pt x="2027653" y="137728"/>
                  </a:lnTo>
                  <a:close/>
                </a:path>
                <a:path w="3031490" h="183514">
                  <a:moveTo>
                    <a:pt x="2026831" y="138162"/>
                  </a:moveTo>
                  <a:lnTo>
                    <a:pt x="2017033" y="138162"/>
                  </a:lnTo>
                  <a:lnTo>
                    <a:pt x="2022710" y="137199"/>
                  </a:lnTo>
                  <a:lnTo>
                    <a:pt x="2024872" y="136054"/>
                  </a:lnTo>
                  <a:lnTo>
                    <a:pt x="2024872" y="137728"/>
                  </a:lnTo>
                  <a:lnTo>
                    <a:pt x="2027653" y="137728"/>
                  </a:lnTo>
                  <a:lnTo>
                    <a:pt x="2026831" y="138162"/>
                  </a:lnTo>
                  <a:close/>
                </a:path>
                <a:path w="3031490" h="183514">
                  <a:moveTo>
                    <a:pt x="2084755" y="143716"/>
                  </a:moveTo>
                  <a:lnTo>
                    <a:pt x="2047884" y="130469"/>
                  </a:lnTo>
                  <a:lnTo>
                    <a:pt x="2034330" y="94682"/>
                  </a:lnTo>
                  <a:lnTo>
                    <a:pt x="2035187" y="83959"/>
                  </a:lnTo>
                  <a:lnTo>
                    <a:pt x="2064785" y="48257"/>
                  </a:lnTo>
                  <a:lnTo>
                    <a:pt x="2085965" y="44955"/>
                  </a:lnTo>
                  <a:lnTo>
                    <a:pt x="2096986" y="45783"/>
                  </a:lnTo>
                  <a:lnTo>
                    <a:pt x="2104656" y="47731"/>
                  </a:lnTo>
                  <a:lnTo>
                    <a:pt x="2085965" y="47731"/>
                  </a:lnTo>
                  <a:lnTo>
                    <a:pt x="2075308" y="48510"/>
                  </a:lnTo>
                  <a:lnTo>
                    <a:pt x="2040407" y="75036"/>
                  </a:lnTo>
                  <a:lnTo>
                    <a:pt x="2037111" y="94682"/>
                  </a:lnTo>
                  <a:lnTo>
                    <a:pt x="2037906" y="104801"/>
                  </a:lnTo>
                  <a:lnTo>
                    <a:pt x="2064912" y="137826"/>
                  </a:lnTo>
                  <a:lnTo>
                    <a:pt x="2084755" y="140939"/>
                  </a:lnTo>
                  <a:lnTo>
                    <a:pt x="2103499" y="140939"/>
                  </a:lnTo>
                  <a:lnTo>
                    <a:pt x="2095987" y="142863"/>
                  </a:lnTo>
                  <a:lnTo>
                    <a:pt x="2084755" y="143716"/>
                  </a:lnTo>
                  <a:close/>
                </a:path>
                <a:path w="3031490" h="183514">
                  <a:moveTo>
                    <a:pt x="2084755" y="140939"/>
                  </a:moveTo>
                  <a:lnTo>
                    <a:pt x="2044264" y="121702"/>
                  </a:lnTo>
                  <a:lnTo>
                    <a:pt x="2037111" y="94682"/>
                  </a:lnTo>
                  <a:lnTo>
                    <a:pt x="2037889" y="84835"/>
                  </a:lnTo>
                  <a:lnTo>
                    <a:pt x="2065813" y="50845"/>
                  </a:lnTo>
                  <a:lnTo>
                    <a:pt x="2085965" y="47731"/>
                  </a:lnTo>
                  <a:lnTo>
                    <a:pt x="2096434" y="48510"/>
                  </a:lnTo>
                  <a:lnTo>
                    <a:pt x="2104376" y="50509"/>
                  </a:lnTo>
                  <a:lnTo>
                    <a:pt x="2085965" y="50509"/>
                  </a:lnTo>
                  <a:lnTo>
                    <a:pt x="2075840" y="51240"/>
                  </a:lnTo>
                  <a:lnTo>
                    <a:pt x="2042967" y="76140"/>
                  </a:lnTo>
                  <a:lnTo>
                    <a:pt x="2039883" y="94682"/>
                  </a:lnTo>
                  <a:lnTo>
                    <a:pt x="2040533" y="103047"/>
                  </a:lnTo>
                  <a:lnTo>
                    <a:pt x="2065966" y="135247"/>
                  </a:lnTo>
                  <a:lnTo>
                    <a:pt x="2084755" y="138162"/>
                  </a:lnTo>
                  <a:lnTo>
                    <a:pt x="2103213" y="138162"/>
                  </a:lnTo>
                  <a:lnTo>
                    <a:pt x="2095437" y="140136"/>
                  </a:lnTo>
                  <a:lnTo>
                    <a:pt x="2084755" y="140939"/>
                  </a:lnTo>
                  <a:close/>
                </a:path>
                <a:path w="3031490" h="183514">
                  <a:moveTo>
                    <a:pt x="2103499" y="140939"/>
                  </a:moveTo>
                  <a:lnTo>
                    <a:pt x="2084755" y="140939"/>
                  </a:lnTo>
                  <a:lnTo>
                    <a:pt x="2095437" y="140136"/>
                  </a:lnTo>
                  <a:lnTo>
                    <a:pt x="2104921" y="137728"/>
                  </a:lnTo>
                  <a:lnTo>
                    <a:pt x="2132455" y="103605"/>
                  </a:lnTo>
                  <a:lnTo>
                    <a:pt x="2133266" y="93120"/>
                  </a:lnTo>
                  <a:lnTo>
                    <a:pt x="2132480" y="83381"/>
                  </a:lnTo>
                  <a:lnTo>
                    <a:pt x="2105710" y="50845"/>
                  </a:lnTo>
                  <a:lnTo>
                    <a:pt x="2085965" y="47731"/>
                  </a:lnTo>
                  <a:lnTo>
                    <a:pt x="2104656" y="47731"/>
                  </a:lnTo>
                  <a:lnTo>
                    <a:pt x="2132692" y="73573"/>
                  </a:lnTo>
                  <a:lnTo>
                    <a:pt x="2136047" y="93120"/>
                  </a:lnTo>
                  <a:lnTo>
                    <a:pt x="2135165" y="104239"/>
                  </a:lnTo>
                  <a:lnTo>
                    <a:pt x="2105979" y="140304"/>
                  </a:lnTo>
                  <a:lnTo>
                    <a:pt x="2103499" y="140939"/>
                  </a:lnTo>
                  <a:close/>
                </a:path>
                <a:path w="3031490" h="183514">
                  <a:moveTo>
                    <a:pt x="2084755" y="138162"/>
                  </a:moveTo>
                  <a:lnTo>
                    <a:pt x="2046570" y="120148"/>
                  </a:lnTo>
                  <a:lnTo>
                    <a:pt x="2039883" y="94682"/>
                  </a:lnTo>
                  <a:lnTo>
                    <a:pt x="2040654" y="84835"/>
                  </a:lnTo>
                  <a:lnTo>
                    <a:pt x="2066887" y="53421"/>
                  </a:lnTo>
                  <a:lnTo>
                    <a:pt x="2085965" y="50509"/>
                  </a:lnTo>
                  <a:lnTo>
                    <a:pt x="2095895" y="51240"/>
                  </a:lnTo>
                  <a:lnTo>
                    <a:pt x="2104676" y="53433"/>
                  </a:lnTo>
                  <a:lnTo>
                    <a:pt x="2112300" y="57088"/>
                  </a:lnTo>
                  <a:lnTo>
                    <a:pt x="2118768" y="62204"/>
                  </a:lnTo>
                  <a:lnTo>
                    <a:pt x="2121833" y="65956"/>
                  </a:lnTo>
                  <a:lnTo>
                    <a:pt x="2078078" y="65956"/>
                  </a:lnTo>
                  <a:lnTo>
                    <a:pt x="2072325" y="68529"/>
                  </a:lnTo>
                  <a:lnTo>
                    <a:pt x="2064191" y="78638"/>
                  </a:lnTo>
                  <a:lnTo>
                    <a:pt x="2062191" y="85524"/>
                  </a:lnTo>
                  <a:lnTo>
                    <a:pt x="2062232" y="94682"/>
                  </a:lnTo>
                  <a:lnTo>
                    <a:pt x="2063655" y="106751"/>
                  </a:lnTo>
                  <a:lnTo>
                    <a:pt x="2068049" y="115619"/>
                  </a:lnTo>
                  <a:lnTo>
                    <a:pt x="2075371" y="120940"/>
                  </a:lnTo>
                  <a:lnTo>
                    <a:pt x="2085622" y="122714"/>
                  </a:lnTo>
                  <a:lnTo>
                    <a:pt x="2121095" y="122714"/>
                  </a:lnTo>
                  <a:lnTo>
                    <a:pt x="2118341" y="126121"/>
                  </a:lnTo>
                  <a:lnTo>
                    <a:pt x="2111681" y="131389"/>
                  </a:lnTo>
                  <a:lnTo>
                    <a:pt x="2103863" y="135151"/>
                  </a:lnTo>
                  <a:lnTo>
                    <a:pt x="2094887" y="137409"/>
                  </a:lnTo>
                  <a:lnTo>
                    <a:pt x="2084755" y="138162"/>
                  </a:lnTo>
                  <a:close/>
                </a:path>
                <a:path w="3031490" h="183514">
                  <a:moveTo>
                    <a:pt x="2103213" y="138162"/>
                  </a:moveTo>
                  <a:lnTo>
                    <a:pt x="2084755" y="138162"/>
                  </a:lnTo>
                  <a:lnTo>
                    <a:pt x="2094887" y="137409"/>
                  </a:lnTo>
                  <a:lnTo>
                    <a:pt x="2103863" y="135151"/>
                  </a:lnTo>
                  <a:lnTo>
                    <a:pt x="2129734" y="103047"/>
                  </a:lnTo>
                  <a:lnTo>
                    <a:pt x="2130494" y="93120"/>
                  </a:lnTo>
                  <a:lnTo>
                    <a:pt x="2129784" y="84260"/>
                  </a:lnTo>
                  <a:lnTo>
                    <a:pt x="2104652" y="53421"/>
                  </a:lnTo>
                  <a:lnTo>
                    <a:pt x="2085965" y="50509"/>
                  </a:lnTo>
                  <a:lnTo>
                    <a:pt x="2104376" y="50509"/>
                  </a:lnTo>
                  <a:lnTo>
                    <a:pt x="2132480" y="83381"/>
                  </a:lnTo>
                  <a:lnTo>
                    <a:pt x="2133266" y="93120"/>
                  </a:lnTo>
                  <a:lnTo>
                    <a:pt x="2132455" y="103605"/>
                  </a:lnTo>
                  <a:lnTo>
                    <a:pt x="2104921" y="137728"/>
                  </a:lnTo>
                  <a:lnTo>
                    <a:pt x="2103213" y="138162"/>
                  </a:lnTo>
                  <a:close/>
                </a:path>
                <a:path w="3031490" h="183514">
                  <a:moveTo>
                    <a:pt x="2085622" y="122714"/>
                  </a:moveTo>
                  <a:lnTo>
                    <a:pt x="2062191" y="85524"/>
                  </a:lnTo>
                  <a:lnTo>
                    <a:pt x="2064191" y="78638"/>
                  </a:lnTo>
                  <a:lnTo>
                    <a:pt x="2072325" y="68529"/>
                  </a:lnTo>
                  <a:lnTo>
                    <a:pt x="2078078" y="65956"/>
                  </a:lnTo>
                  <a:lnTo>
                    <a:pt x="2085451" y="65956"/>
                  </a:lnTo>
                  <a:lnTo>
                    <a:pt x="2095359" y="67687"/>
                  </a:lnTo>
                  <a:lnTo>
                    <a:pt x="2096787" y="68734"/>
                  </a:lnTo>
                  <a:lnTo>
                    <a:pt x="2078964" y="68734"/>
                  </a:lnTo>
                  <a:lnTo>
                    <a:pt x="2073935" y="70961"/>
                  </a:lnTo>
                  <a:lnTo>
                    <a:pt x="2066763" y="79870"/>
                  </a:lnTo>
                  <a:lnTo>
                    <a:pt x="2064972" y="86177"/>
                  </a:lnTo>
                  <a:lnTo>
                    <a:pt x="2065012" y="94682"/>
                  </a:lnTo>
                  <a:lnTo>
                    <a:pt x="2066262" y="105536"/>
                  </a:lnTo>
                  <a:lnTo>
                    <a:pt x="2070132" y="113536"/>
                  </a:lnTo>
                  <a:lnTo>
                    <a:pt x="2076585" y="118336"/>
                  </a:lnTo>
                  <a:lnTo>
                    <a:pt x="2085622" y="119936"/>
                  </a:lnTo>
                  <a:lnTo>
                    <a:pt x="2096693" y="119936"/>
                  </a:lnTo>
                  <a:lnTo>
                    <a:pt x="2095455" y="120897"/>
                  </a:lnTo>
                  <a:lnTo>
                    <a:pt x="2085622" y="122714"/>
                  </a:lnTo>
                  <a:close/>
                </a:path>
                <a:path w="3031490" h="183514">
                  <a:moveTo>
                    <a:pt x="2121095" y="122714"/>
                  </a:moveTo>
                  <a:lnTo>
                    <a:pt x="2085622" y="122714"/>
                  </a:lnTo>
                  <a:lnTo>
                    <a:pt x="2095455" y="120897"/>
                  </a:lnTo>
                  <a:lnTo>
                    <a:pt x="2102480" y="115446"/>
                  </a:lnTo>
                  <a:lnTo>
                    <a:pt x="2106696" y="106360"/>
                  </a:lnTo>
                  <a:lnTo>
                    <a:pt x="2107986" y="94682"/>
                  </a:lnTo>
                  <a:lnTo>
                    <a:pt x="2108040" y="93120"/>
                  </a:lnTo>
                  <a:lnTo>
                    <a:pt x="2106685" y="81529"/>
                  </a:lnTo>
                  <a:lnTo>
                    <a:pt x="2102437" y="72877"/>
                  </a:lnTo>
                  <a:lnTo>
                    <a:pt x="2095359" y="67687"/>
                  </a:lnTo>
                  <a:lnTo>
                    <a:pt x="2085451" y="65956"/>
                  </a:lnTo>
                  <a:lnTo>
                    <a:pt x="2121833" y="65956"/>
                  </a:lnTo>
                  <a:lnTo>
                    <a:pt x="2130494" y="93120"/>
                  </a:lnTo>
                  <a:lnTo>
                    <a:pt x="2129734" y="103047"/>
                  </a:lnTo>
                  <a:lnTo>
                    <a:pt x="2127454" y="111856"/>
                  </a:lnTo>
                  <a:lnTo>
                    <a:pt x="2123655" y="119548"/>
                  </a:lnTo>
                  <a:lnTo>
                    <a:pt x="2121095" y="122714"/>
                  </a:lnTo>
                  <a:close/>
                </a:path>
                <a:path w="3031490" h="183514">
                  <a:moveTo>
                    <a:pt x="2085622" y="119936"/>
                  </a:moveTo>
                  <a:lnTo>
                    <a:pt x="2064972" y="86177"/>
                  </a:lnTo>
                  <a:lnTo>
                    <a:pt x="2066763" y="79870"/>
                  </a:lnTo>
                  <a:lnTo>
                    <a:pt x="2073935" y="70961"/>
                  </a:lnTo>
                  <a:lnTo>
                    <a:pt x="2078964" y="68734"/>
                  </a:lnTo>
                  <a:lnTo>
                    <a:pt x="2085451" y="68734"/>
                  </a:lnTo>
                  <a:lnTo>
                    <a:pt x="2094145" y="70290"/>
                  </a:lnTo>
                  <a:lnTo>
                    <a:pt x="2095767" y="71510"/>
                  </a:lnTo>
                  <a:lnTo>
                    <a:pt x="2079860" y="71510"/>
                  </a:lnTo>
                  <a:lnTo>
                    <a:pt x="2075545" y="73392"/>
                  </a:lnTo>
                  <a:lnTo>
                    <a:pt x="2069334" y="81104"/>
                  </a:lnTo>
                  <a:lnTo>
                    <a:pt x="2067744" y="86830"/>
                  </a:lnTo>
                  <a:lnTo>
                    <a:pt x="2067783" y="94682"/>
                  </a:lnTo>
                  <a:lnTo>
                    <a:pt x="2068862" y="104321"/>
                  </a:lnTo>
                  <a:lnTo>
                    <a:pt x="2072215" y="111454"/>
                  </a:lnTo>
                  <a:lnTo>
                    <a:pt x="2077802" y="115733"/>
                  </a:lnTo>
                  <a:lnTo>
                    <a:pt x="2085622" y="117160"/>
                  </a:lnTo>
                  <a:lnTo>
                    <a:pt x="2095656" y="117160"/>
                  </a:lnTo>
                  <a:lnTo>
                    <a:pt x="2094241" y="118293"/>
                  </a:lnTo>
                  <a:lnTo>
                    <a:pt x="2085622" y="119936"/>
                  </a:lnTo>
                  <a:close/>
                </a:path>
                <a:path w="3031490" h="183514">
                  <a:moveTo>
                    <a:pt x="2096693" y="119936"/>
                  </a:moveTo>
                  <a:lnTo>
                    <a:pt x="2085622" y="119936"/>
                  </a:lnTo>
                  <a:lnTo>
                    <a:pt x="2094241" y="118293"/>
                  </a:lnTo>
                  <a:lnTo>
                    <a:pt x="2100397" y="113363"/>
                  </a:lnTo>
                  <a:lnTo>
                    <a:pt x="2104089" y="105145"/>
                  </a:lnTo>
                  <a:lnTo>
                    <a:pt x="2105208" y="94682"/>
                  </a:lnTo>
                  <a:lnTo>
                    <a:pt x="2105260" y="93120"/>
                  </a:lnTo>
                  <a:lnTo>
                    <a:pt x="2104078" y="82744"/>
                  </a:lnTo>
                  <a:lnTo>
                    <a:pt x="2100354" y="74960"/>
                  </a:lnTo>
                  <a:lnTo>
                    <a:pt x="2094145" y="70290"/>
                  </a:lnTo>
                  <a:lnTo>
                    <a:pt x="2085451" y="68734"/>
                  </a:lnTo>
                  <a:lnTo>
                    <a:pt x="2096787" y="68734"/>
                  </a:lnTo>
                  <a:lnTo>
                    <a:pt x="2102445" y="72894"/>
                  </a:lnTo>
                  <a:lnTo>
                    <a:pt x="2106685" y="81529"/>
                  </a:lnTo>
                  <a:lnTo>
                    <a:pt x="2108040" y="93120"/>
                  </a:lnTo>
                  <a:lnTo>
                    <a:pt x="2107986" y="94682"/>
                  </a:lnTo>
                  <a:lnTo>
                    <a:pt x="2106696" y="106360"/>
                  </a:lnTo>
                  <a:lnTo>
                    <a:pt x="2102480" y="115446"/>
                  </a:lnTo>
                  <a:lnTo>
                    <a:pt x="2096693" y="119936"/>
                  </a:lnTo>
                  <a:close/>
                </a:path>
                <a:path w="3031490" h="183514">
                  <a:moveTo>
                    <a:pt x="2095656" y="117160"/>
                  </a:moveTo>
                  <a:lnTo>
                    <a:pt x="2085622" y="117160"/>
                  </a:lnTo>
                  <a:lnTo>
                    <a:pt x="2093025" y="115690"/>
                  </a:lnTo>
                  <a:lnTo>
                    <a:pt x="2098314" y="111280"/>
                  </a:lnTo>
                  <a:lnTo>
                    <a:pt x="2101489" y="103930"/>
                  </a:lnTo>
                  <a:lnTo>
                    <a:pt x="2102441" y="94682"/>
                  </a:lnTo>
                  <a:lnTo>
                    <a:pt x="2102491" y="93120"/>
                  </a:lnTo>
                  <a:lnTo>
                    <a:pt x="2101469" y="83939"/>
                  </a:lnTo>
                  <a:lnTo>
                    <a:pt x="2098271" y="77043"/>
                  </a:lnTo>
                  <a:lnTo>
                    <a:pt x="2092928" y="72894"/>
                  </a:lnTo>
                  <a:lnTo>
                    <a:pt x="2085451" y="71510"/>
                  </a:lnTo>
                  <a:lnTo>
                    <a:pt x="2095767" y="71510"/>
                  </a:lnTo>
                  <a:lnTo>
                    <a:pt x="2100354" y="74960"/>
                  </a:lnTo>
                  <a:lnTo>
                    <a:pt x="2104078" y="82744"/>
                  </a:lnTo>
                  <a:lnTo>
                    <a:pt x="2105260" y="93120"/>
                  </a:lnTo>
                  <a:lnTo>
                    <a:pt x="2105208" y="94682"/>
                  </a:lnTo>
                  <a:lnTo>
                    <a:pt x="2104089" y="105145"/>
                  </a:lnTo>
                  <a:lnTo>
                    <a:pt x="2100397" y="113363"/>
                  </a:lnTo>
                  <a:lnTo>
                    <a:pt x="2095656" y="117160"/>
                  </a:lnTo>
                  <a:close/>
                </a:path>
                <a:path w="3031490" h="183514">
                  <a:moveTo>
                    <a:pt x="2182910" y="143716"/>
                  </a:moveTo>
                  <a:lnTo>
                    <a:pt x="2149107" y="124260"/>
                  </a:lnTo>
                  <a:lnTo>
                    <a:pt x="2142991" y="96505"/>
                  </a:lnTo>
                  <a:lnTo>
                    <a:pt x="2143731" y="85463"/>
                  </a:lnTo>
                  <a:lnTo>
                    <a:pt x="2168696" y="48512"/>
                  </a:lnTo>
                  <a:lnTo>
                    <a:pt x="2186120" y="44955"/>
                  </a:lnTo>
                  <a:lnTo>
                    <a:pt x="2194472" y="45817"/>
                  </a:lnTo>
                  <a:lnTo>
                    <a:pt x="2199794" y="47731"/>
                  </a:lnTo>
                  <a:lnTo>
                    <a:pt x="2186120" y="47731"/>
                  </a:lnTo>
                  <a:lnTo>
                    <a:pt x="2177563" y="48561"/>
                  </a:lnTo>
                  <a:lnTo>
                    <a:pt x="2148563" y="76523"/>
                  </a:lnTo>
                  <a:lnTo>
                    <a:pt x="2145763" y="96505"/>
                  </a:lnTo>
                  <a:lnTo>
                    <a:pt x="2146401" y="106461"/>
                  </a:lnTo>
                  <a:lnTo>
                    <a:pt x="2167794" y="138021"/>
                  </a:lnTo>
                  <a:lnTo>
                    <a:pt x="2182910" y="140939"/>
                  </a:lnTo>
                  <a:lnTo>
                    <a:pt x="2196996" y="140939"/>
                  </a:lnTo>
                  <a:lnTo>
                    <a:pt x="2192101" y="142736"/>
                  </a:lnTo>
                  <a:lnTo>
                    <a:pt x="2182910" y="143716"/>
                  </a:lnTo>
                  <a:close/>
                </a:path>
                <a:path w="3031490" h="183514">
                  <a:moveTo>
                    <a:pt x="2210590" y="56275"/>
                  </a:moveTo>
                  <a:lnTo>
                    <a:pt x="2207921" y="52979"/>
                  </a:lnTo>
                  <a:lnTo>
                    <a:pt x="2207818" y="47123"/>
                  </a:lnTo>
                  <a:lnTo>
                    <a:pt x="2240794" y="47123"/>
                  </a:lnTo>
                  <a:lnTo>
                    <a:pt x="2240794" y="49901"/>
                  </a:lnTo>
                  <a:lnTo>
                    <a:pt x="2210590" y="49901"/>
                  </a:lnTo>
                  <a:lnTo>
                    <a:pt x="2210590" y="56275"/>
                  </a:lnTo>
                  <a:close/>
                </a:path>
                <a:path w="3031490" h="183514">
                  <a:moveTo>
                    <a:pt x="2182910" y="140939"/>
                  </a:moveTo>
                  <a:lnTo>
                    <a:pt x="2148313" y="115239"/>
                  </a:lnTo>
                  <a:lnTo>
                    <a:pt x="2145763" y="96505"/>
                  </a:lnTo>
                  <a:lnTo>
                    <a:pt x="2146463" y="85955"/>
                  </a:lnTo>
                  <a:lnTo>
                    <a:pt x="2169849" y="51051"/>
                  </a:lnTo>
                  <a:lnTo>
                    <a:pt x="2186120" y="47731"/>
                  </a:lnTo>
                  <a:lnTo>
                    <a:pt x="2193770" y="48521"/>
                  </a:lnTo>
                  <a:lnTo>
                    <a:pt x="2199337" y="50509"/>
                  </a:lnTo>
                  <a:lnTo>
                    <a:pt x="2186120" y="50509"/>
                  </a:lnTo>
                  <a:lnTo>
                    <a:pt x="2178178" y="51277"/>
                  </a:lnTo>
                  <a:lnTo>
                    <a:pt x="2149312" y="85955"/>
                  </a:lnTo>
                  <a:lnTo>
                    <a:pt x="2148544" y="96505"/>
                  </a:lnTo>
                  <a:lnTo>
                    <a:pt x="2149139" y="105956"/>
                  </a:lnTo>
                  <a:lnTo>
                    <a:pt x="2175549" y="137491"/>
                  </a:lnTo>
                  <a:lnTo>
                    <a:pt x="2182910" y="138162"/>
                  </a:lnTo>
                  <a:lnTo>
                    <a:pt x="2196516" y="138162"/>
                  </a:lnTo>
                  <a:lnTo>
                    <a:pt x="2191386" y="140039"/>
                  </a:lnTo>
                  <a:lnTo>
                    <a:pt x="2182910" y="140939"/>
                  </a:lnTo>
                  <a:close/>
                </a:path>
                <a:path w="3031490" h="183514">
                  <a:moveTo>
                    <a:pt x="2207818" y="57236"/>
                  </a:moveTo>
                  <a:lnTo>
                    <a:pt x="2205809" y="54761"/>
                  </a:lnTo>
                  <a:lnTo>
                    <a:pt x="2200309" y="50856"/>
                  </a:lnTo>
                  <a:lnTo>
                    <a:pt x="2193747" y="48512"/>
                  </a:lnTo>
                  <a:lnTo>
                    <a:pt x="2186120" y="47731"/>
                  </a:lnTo>
                  <a:lnTo>
                    <a:pt x="2199794" y="47731"/>
                  </a:lnTo>
                  <a:lnTo>
                    <a:pt x="2201668" y="48405"/>
                  </a:lnTo>
                  <a:lnTo>
                    <a:pt x="2207710" y="52718"/>
                  </a:lnTo>
                  <a:lnTo>
                    <a:pt x="2207818" y="57236"/>
                  </a:lnTo>
                  <a:close/>
                </a:path>
                <a:path w="3031490" h="183514">
                  <a:moveTo>
                    <a:pt x="2213371" y="60228"/>
                  </a:moveTo>
                  <a:lnTo>
                    <a:pt x="2210590" y="60228"/>
                  </a:lnTo>
                  <a:lnTo>
                    <a:pt x="2210590" y="60013"/>
                  </a:lnTo>
                  <a:lnTo>
                    <a:pt x="2212600" y="58756"/>
                  </a:lnTo>
                  <a:lnTo>
                    <a:pt x="2210590" y="56275"/>
                  </a:lnTo>
                  <a:lnTo>
                    <a:pt x="2210590" y="49901"/>
                  </a:lnTo>
                  <a:lnTo>
                    <a:pt x="2213371" y="49901"/>
                  </a:lnTo>
                  <a:lnTo>
                    <a:pt x="2213371" y="60228"/>
                  </a:lnTo>
                  <a:close/>
                </a:path>
                <a:path w="3031490" h="183514">
                  <a:moveTo>
                    <a:pt x="2235241" y="63005"/>
                  </a:moveTo>
                  <a:lnTo>
                    <a:pt x="2213371" y="63005"/>
                  </a:lnTo>
                  <a:lnTo>
                    <a:pt x="2213371" y="49901"/>
                  </a:lnTo>
                  <a:lnTo>
                    <a:pt x="2235241" y="49901"/>
                  </a:lnTo>
                  <a:lnTo>
                    <a:pt x="2235241" y="63005"/>
                  </a:lnTo>
                  <a:close/>
                </a:path>
                <a:path w="3031490" h="183514">
                  <a:moveTo>
                    <a:pt x="2238022" y="179645"/>
                  </a:moveTo>
                  <a:lnTo>
                    <a:pt x="2235241" y="179645"/>
                  </a:lnTo>
                  <a:lnTo>
                    <a:pt x="2235241" y="49901"/>
                  </a:lnTo>
                  <a:lnTo>
                    <a:pt x="2238022" y="49901"/>
                  </a:lnTo>
                  <a:lnTo>
                    <a:pt x="2238022" y="179645"/>
                  </a:lnTo>
                  <a:close/>
                </a:path>
                <a:path w="3031490" h="183514">
                  <a:moveTo>
                    <a:pt x="2240794" y="179645"/>
                  </a:moveTo>
                  <a:lnTo>
                    <a:pt x="2238022" y="179645"/>
                  </a:lnTo>
                  <a:lnTo>
                    <a:pt x="2238022" y="49901"/>
                  </a:lnTo>
                  <a:lnTo>
                    <a:pt x="2240794" y="49901"/>
                  </a:lnTo>
                  <a:lnTo>
                    <a:pt x="2240794" y="179645"/>
                  </a:lnTo>
                  <a:close/>
                </a:path>
                <a:path w="3031490" h="183514">
                  <a:moveTo>
                    <a:pt x="2182910" y="138162"/>
                  </a:moveTo>
                  <a:lnTo>
                    <a:pt x="2150922" y="114262"/>
                  </a:lnTo>
                  <a:lnTo>
                    <a:pt x="2148544" y="96505"/>
                  </a:lnTo>
                  <a:lnTo>
                    <a:pt x="2149188" y="86674"/>
                  </a:lnTo>
                  <a:lnTo>
                    <a:pt x="2171024" y="53581"/>
                  </a:lnTo>
                  <a:lnTo>
                    <a:pt x="2186120" y="50509"/>
                  </a:lnTo>
                  <a:lnTo>
                    <a:pt x="2195969" y="50509"/>
                  </a:lnTo>
                  <a:lnTo>
                    <a:pt x="2203227" y="54239"/>
                  </a:lnTo>
                  <a:lnTo>
                    <a:pt x="2208704" y="63005"/>
                  </a:lnTo>
                  <a:lnTo>
                    <a:pt x="2235241" y="63005"/>
                  </a:lnTo>
                  <a:lnTo>
                    <a:pt x="2235241" y="65956"/>
                  </a:lnTo>
                  <a:lnTo>
                    <a:pt x="2186130" y="65956"/>
                  </a:lnTo>
                  <a:lnTo>
                    <a:pt x="2180599" y="68734"/>
                  </a:lnTo>
                  <a:lnTo>
                    <a:pt x="2172757" y="79520"/>
                  </a:lnTo>
                  <a:lnTo>
                    <a:pt x="2170903" y="86447"/>
                  </a:lnTo>
                  <a:lnTo>
                    <a:pt x="2170870" y="104043"/>
                  </a:lnTo>
                  <a:lnTo>
                    <a:pt x="2172738" y="110450"/>
                  </a:lnTo>
                  <a:lnTo>
                    <a:pt x="2180463" y="120221"/>
                  </a:lnTo>
                  <a:lnTo>
                    <a:pt x="2185597" y="122714"/>
                  </a:lnTo>
                  <a:lnTo>
                    <a:pt x="2235241" y="122714"/>
                  </a:lnTo>
                  <a:lnTo>
                    <a:pt x="2235241" y="123755"/>
                  </a:lnTo>
                  <a:lnTo>
                    <a:pt x="2208733" y="123755"/>
                  </a:lnTo>
                  <a:lnTo>
                    <a:pt x="2207914" y="125028"/>
                  </a:lnTo>
                  <a:lnTo>
                    <a:pt x="2203174" y="130774"/>
                  </a:lnTo>
                  <a:lnTo>
                    <a:pt x="2197427" y="134878"/>
                  </a:lnTo>
                  <a:lnTo>
                    <a:pt x="2190672" y="137341"/>
                  </a:lnTo>
                  <a:lnTo>
                    <a:pt x="2182910" y="138162"/>
                  </a:lnTo>
                  <a:close/>
                </a:path>
                <a:path w="3031490" h="183514">
                  <a:moveTo>
                    <a:pt x="2213371" y="63005"/>
                  </a:moveTo>
                  <a:lnTo>
                    <a:pt x="2208704" y="63005"/>
                  </a:lnTo>
                  <a:lnTo>
                    <a:pt x="2203227" y="54239"/>
                  </a:lnTo>
                  <a:lnTo>
                    <a:pt x="2195969" y="50509"/>
                  </a:lnTo>
                  <a:lnTo>
                    <a:pt x="2199337" y="50509"/>
                  </a:lnTo>
                  <a:lnTo>
                    <a:pt x="2200309" y="50856"/>
                  </a:lnTo>
                  <a:lnTo>
                    <a:pt x="2205809" y="54761"/>
                  </a:lnTo>
                  <a:lnTo>
                    <a:pt x="2207818" y="57236"/>
                  </a:lnTo>
                  <a:lnTo>
                    <a:pt x="2207818" y="60228"/>
                  </a:lnTo>
                  <a:lnTo>
                    <a:pt x="2213371" y="60228"/>
                  </a:lnTo>
                  <a:lnTo>
                    <a:pt x="2213371" y="63005"/>
                  </a:lnTo>
                  <a:close/>
                </a:path>
                <a:path w="3031490" h="183514">
                  <a:moveTo>
                    <a:pt x="2210247" y="60228"/>
                  </a:moveTo>
                  <a:lnTo>
                    <a:pt x="2207818" y="57236"/>
                  </a:lnTo>
                  <a:lnTo>
                    <a:pt x="2207818" y="52852"/>
                  </a:lnTo>
                  <a:lnTo>
                    <a:pt x="2210590" y="56275"/>
                  </a:lnTo>
                  <a:lnTo>
                    <a:pt x="2210590" y="57451"/>
                  </a:lnTo>
                  <a:lnTo>
                    <a:pt x="2210247" y="57451"/>
                  </a:lnTo>
                  <a:lnTo>
                    <a:pt x="2210247" y="60228"/>
                  </a:lnTo>
                  <a:close/>
                </a:path>
                <a:path w="3031490" h="183514">
                  <a:moveTo>
                    <a:pt x="2210590" y="60013"/>
                  </a:moveTo>
                  <a:lnTo>
                    <a:pt x="2210590" y="56275"/>
                  </a:lnTo>
                  <a:lnTo>
                    <a:pt x="2212600" y="58756"/>
                  </a:lnTo>
                  <a:lnTo>
                    <a:pt x="2210590" y="60013"/>
                  </a:lnTo>
                  <a:close/>
                </a:path>
                <a:path w="3031490" h="183514">
                  <a:moveTo>
                    <a:pt x="2210247" y="60228"/>
                  </a:moveTo>
                  <a:lnTo>
                    <a:pt x="2207818" y="60228"/>
                  </a:lnTo>
                  <a:lnTo>
                    <a:pt x="2207818" y="57236"/>
                  </a:lnTo>
                  <a:lnTo>
                    <a:pt x="2210247" y="60228"/>
                  </a:lnTo>
                  <a:close/>
                </a:path>
                <a:path w="3031490" h="183514">
                  <a:moveTo>
                    <a:pt x="2210247" y="60228"/>
                  </a:moveTo>
                  <a:lnTo>
                    <a:pt x="2210247" y="57451"/>
                  </a:lnTo>
                  <a:lnTo>
                    <a:pt x="2210590" y="57451"/>
                  </a:lnTo>
                  <a:lnTo>
                    <a:pt x="2210590" y="60013"/>
                  </a:lnTo>
                  <a:lnTo>
                    <a:pt x="2210247" y="60228"/>
                  </a:lnTo>
                  <a:close/>
                </a:path>
                <a:path w="3031490" h="183514">
                  <a:moveTo>
                    <a:pt x="2210590" y="60228"/>
                  </a:moveTo>
                  <a:lnTo>
                    <a:pt x="2210247" y="60228"/>
                  </a:lnTo>
                  <a:lnTo>
                    <a:pt x="2210590" y="60013"/>
                  </a:lnTo>
                  <a:lnTo>
                    <a:pt x="2210590" y="60228"/>
                  </a:lnTo>
                  <a:close/>
                </a:path>
                <a:path w="3031490" h="183514">
                  <a:moveTo>
                    <a:pt x="2198608" y="122714"/>
                  </a:moveTo>
                  <a:lnTo>
                    <a:pt x="2185597" y="122714"/>
                  </a:lnTo>
                  <a:lnTo>
                    <a:pt x="2180446" y="120200"/>
                  </a:lnTo>
                  <a:lnTo>
                    <a:pt x="2172738" y="110450"/>
                  </a:lnTo>
                  <a:lnTo>
                    <a:pt x="2170870" y="104043"/>
                  </a:lnTo>
                  <a:lnTo>
                    <a:pt x="2170903" y="86447"/>
                  </a:lnTo>
                  <a:lnTo>
                    <a:pt x="2172757" y="79520"/>
                  </a:lnTo>
                  <a:lnTo>
                    <a:pt x="2180605" y="68724"/>
                  </a:lnTo>
                  <a:lnTo>
                    <a:pt x="2186130" y="65956"/>
                  </a:lnTo>
                  <a:lnTo>
                    <a:pt x="2199265" y="65956"/>
                  </a:lnTo>
                  <a:lnTo>
                    <a:pt x="2204285" y="68248"/>
                  </a:lnTo>
                  <a:lnTo>
                    <a:pt x="2204699" y="68734"/>
                  </a:lnTo>
                  <a:lnTo>
                    <a:pt x="2187073" y="68734"/>
                  </a:lnTo>
                  <a:lnTo>
                    <a:pt x="2182301" y="71120"/>
                  </a:lnTo>
                  <a:lnTo>
                    <a:pt x="2175357" y="80667"/>
                  </a:lnTo>
                  <a:lnTo>
                    <a:pt x="2173624" y="87276"/>
                  </a:lnTo>
                  <a:lnTo>
                    <a:pt x="2173648" y="103390"/>
                  </a:lnTo>
                  <a:lnTo>
                    <a:pt x="2175319" y="109233"/>
                  </a:lnTo>
                  <a:lnTo>
                    <a:pt x="2182082" y="117796"/>
                  </a:lnTo>
                  <a:lnTo>
                    <a:pt x="2186492" y="119936"/>
                  </a:lnTo>
                  <a:lnTo>
                    <a:pt x="2204183" y="119936"/>
                  </a:lnTo>
                  <a:lnTo>
                    <a:pt x="2203970" y="120200"/>
                  </a:lnTo>
                  <a:lnTo>
                    <a:pt x="2198608" y="122714"/>
                  </a:lnTo>
                  <a:close/>
                </a:path>
                <a:path w="3031490" h="183514">
                  <a:moveTo>
                    <a:pt x="2235241" y="122714"/>
                  </a:moveTo>
                  <a:lnTo>
                    <a:pt x="2198608" y="122714"/>
                  </a:lnTo>
                  <a:lnTo>
                    <a:pt x="2203970" y="120200"/>
                  </a:lnTo>
                  <a:lnTo>
                    <a:pt x="2211933" y="110324"/>
                  </a:lnTo>
                  <a:lnTo>
                    <a:pt x="2213895" y="104043"/>
                  </a:lnTo>
                  <a:lnTo>
                    <a:pt x="2213895" y="82747"/>
                  </a:lnTo>
                  <a:lnTo>
                    <a:pt x="2211990" y="77286"/>
                  </a:lnTo>
                  <a:lnTo>
                    <a:pt x="2204285" y="68248"/>
                  </a:lnTo>
                  <a:lnTo>
                    <a:pt x="2199265" y="65956"/>
                  </a:lnTo>
                  <a:lnTo>
                    <a:pt x="2235241" y="65956"/>
                  </a:lnTo>
                  <a:lnTo>
                    <a:pt x="2235241" y="122714"/>
                  </a:lnTo>
                  <a:close/>
                </a:path>
                <a:path w="3031490" h="183514">
                  <a:moveTo>
                    <a:pt x="2197722" y="119936"/>
                  </a:moveTo>
                  <a:lnTo>
                    <a:pt x="2186492" y="119936"/>
                  </a:lnTo>
                  <a:lnTo>
                    <a:pt x="2182082" y="117796"/>
                  </a:lnTo>
                  <a:lnTo>
                    <a:pt x="2175319" y="109233"/>
                  </a:lnTo>
                  <a:lnTo>
                    <a:pt x="2173648" y="103390"/>
                  </a:lnTo>
                  <a:lnTo>
                    <a:pt x="2173624" y="87276"/>
                  </a:lnTo>
                  <a:lnTo>
                    <a:pt x="2175357" y="80667"/>
                  </a:lnTo>
                  <a:lnTo>
                    <a:pt x="2182301" y="71120"/>
                  </a:lnTo>
                  <a:lnTo>
                    <a:pt x="2187073" y="68734"/>
                  </a:lnTo>
                  <a:lnTo>
                    <a:pt x="2198417" y="68734"/>
                  </a:lnTo>
                  <a:lnTo>
                    <a:pt x="2202722" y="70701"/>
                  </a:lnTo>
                  <a:lnTo>
                    <a:pt x="2203413" y="71510"/>
                  </a:lnTo>
                  <a:lnTo>
                    <a:pt x="2188016" y="71510"/>
                  </a:lnTo>
                  <a:lnTo>
                    <a:pt x="2183996" y="73516"/>
                  </a:lnTo>
                  <a:lnTo>
                    <a:pt x="2177957" y="81813"/>
                  </a:lnTo>
                  <a:lnTo>
                    <a:pt x="2176395" y="87879"/>
                  </a:lnTo>
                  <a:lnTo>
                    <a:pt x="2176417" y="102736"/>
                  </a:lnTo>
                  <a:lnTo>
                    <a:pt x="2177891" y="108016"/>
                  </a:lnTo>
                  <a:lnTo>
                    <a:pt x="2183711" y="115370"/>
                  </a:lnTo>
                  <a:lnTo>
                    <a:pt x="2187397" y="117160"/>
                  </a:lnTo>
                  <a:lnTo>
                    <a:pt x="2202851" y="117160"/>
                  </a:lnTo>
                  <a:lnTo>
                    <a:pt x="2202361" y="117768"/>
                  </a:lnTo>
                  <a:lnTo>
                    <a:pt x="2197722" y="119936"/>
                  </a:lnTo>
                  <a:close/>
                </a:path>
                <a:path w="3031490" h="183514">
                  <a:moveTo>
                    <a:pt x="2204183" y="119936"/>
                  </a:moveTo>
                  <a:lnTo>
                    <a:pt x="2197722" y="119936"/>
                  </a:lnTo>
                  <a:lnTo>
                    <a:pt x="2202361" y="117768"/>
                  </a:lnTo>
                  <a:lnTo>
                    <a:pt x="2209361" y="109088"/>
                  </a:lnTo>
                  <a:lnTo>
                    <a:pt x="2211114" y="103390"/>
                  </a:lnTo>
                  <a:lnTo>
                    <a:pt x="2211114" y="83429"/>
                  </a:lnTo>
                  <a:lnTo>
                    <a:pt x="2209438" y="78569"/>
                  </a:lnTo>
                  <a:lnTo>
                    <a:pt x="2202722" y="70701"/>
                  </a:lnTo>
                  <a:lnTo>
                    <a:pt x="2198417" y="68734"/>
                  </a:lnTo>
                  <a:lnTo>
                    <a:pt x="2204699" y="68734"/>
                  </a:lnTo>
                  <a:lnTo>
                    <a:pt x="2211990" y="77286"/>
                  </a:lnTo>
                  <a:lnTo>
                    <a:pt x="2213895" y="82747"/>
                  </a:lnTo>
                  <a:lnTo>
                    <a:pt x="2213895" y="104043"/>
                  </a:lnTo>
                  <a:lnTo>
                    <a:pt x="2211933" y="110324"/>
                  </a:lnTo>
                  <a:lnTo>
                    <a:pt x="2204183" y="119936"/>
                  </a:lnTo>
                  <a:close/>
                </a:path>
                <a:path w="3031490" h="183514">
                  <a:moveTo>
                    <a:pt x="2202851" y="117160"/>
                  </a:moveTo>
                  <a:lnTo>
                    <a:pt x="2196836" y="117160"/>
                  </a:lnTo>
                  <a:lnTo>
                    <a:pt x="2200760" y="115335"/>
                  </a:lnTo>
                  <a:lnTo>
                    <a:pt x="2206790" y="107854"/>
                  </a:lnTo>
                  <a:lnTo>
                    <a:pt x="2208333" y="102736"/>
                  </a:lnTo>
                  <a:lnTo>
                    <a:pt x="2208333" y="84111"/>
                  </a:lnTo>
                  <a:lnTo>
                    <a:pt x="2206885" y="79852"/>
                  </a:lnTo>
                  <a:lnTo>
                    <a:pt x="2201170" y="73152"/>
                  </a:lnTo>
                  <a:lnTo>
                    <a:pt x="2197560" y="71510"/>
                  </a:lnTo>
                  <a:lnTo>
                    <a:pt x="2203413" y="71510"/>
                  </a:lnTo>
                  <a:lnTo>
                    <a:pt x="2209438" y="78569"/>
                  </a:lnTo>
                  <a:lnTo>
                    <a:pt x="2211114" y="83429"/>
                  </a:lnTo>
                  <a:lnTo>
                    <a:pt x="2211114" y="103390"/>
                  </a:lnTo>
                  <a:lnTo>
                    <a:pt x="2209361" y="109088"/>
                  </a:lnTo>
                  <a:lnTo>
                    <a:pt x="2202851" y="117160"/>
                  </a:lnTo>
                  <a:close/>
                </a:path>
                <a:path w="3031490" h="183514">
                  <a:moveTo>
                    <a:pt x="2196516" y="138162"/>
                  </a:moveTo>
                  <a:lnTo>
                    <a:pt x="2182910" y="138162"/>
                  </a:lnTo>
                  <a:lnTo>
                    <a:pt x="2190682" y="137337"/>
                  </a:lnTo>
                  <a:lnTo>
                    <a:pt x="2197427" y="134878"/>
                  </a:lnTo>
                  <a:lnTo>
                    <a:pt x="2203174" y="130774"/>
                  </a:lnTo>
                  <a:lnTo>
                    <a:pt x="2207914" y="125028"/>
                  </a:lnTo>
                  <a:lnTo>
                    <a:pt x="2208733" y="123755"/>
                  </a:lnTo>
                  <a:lnTo>
                    <a:pt x="2213371" y="123755"/>
                  </a:lnTo>
                  <a:lnTo>
                    <a:pt x="2213371" y="126532"/>
                  </a:lnTo>
                  <a:lnTo>
                    <a:pt x="2207818" y="126532"/>
                  </a:lnTo>
                  <a:lnTo>
                    <a:pt x="2207818" y="129481"/>
                  </a:lnTo>
                  <a:lnTo>
                    <a:pt x="2205056" y="132835"/>
                  </a:lnTo>
                  <a:lnTo>
                    <a:pt x="2198759" y="137341"/>
                  </a:lnTo>
                  <a:lnTo>
                    <a:pt x="2196516" y="138162"/>
                  </a:lnTo>
                  <a:close/>
                </a:path>
                <a:path w="3031490" h="183514">
                  <a:moveTo>
                    <a:pt x="2235241" y="179645"/>
                  </a:moveTo>
                  <a:lnTo>
                    <a:pt x="2213371" y="179645"/>
                  </a:lnTo>
                  <a:lnTo>
                    <a:pt x="2213371" y="123755"/>
                  </a:lnTo>
                  <a:lnTo>
                    <a:pt x="2235241" y="123755"/>
                  </a:lnTo>
                  <a:lnTo>
                    <a:pt x="2235241" y="179645"/>
                  </a:lnTo>
                  <a:close/>
                </a:path>
                <a:path w="3031490" h="183514">
                  <a:moveTo>
                    <a:pt x="2207818" y="129481"/>
                  </a:moveTo>
                  <a:lnTo>
                    <a:pt x="2207818" y="126532"/>
                  </a:lnTo>
                  <a:lnTo>
                    <a:pt x="2210247" y="126532"/>
                  </a:lnTo>
                  <a:lnTo>
                    <a:pt x="2207818" y="129481"/>
                  </a:lnTo>
                  <a:close/>
                </a:path>
                <a:path w="3031490" h="183514">
                  <a:moveTo>
                    <a:pt x="2207818" y="133826"/>
                  </a:moveTo>
                  <a:lnTo>
                    <a:pt x="2207818" y="129481"/>
                  </a:lnTo>
                  <a:lnTo>
                    <a:pt x="2210247" y="126532"/>
                  </a:lnTo>
                  <a:lnTo>
                    <a:pt x="2210247" y="129310"/>
                  </a:lnTo>
                  <a:lnTo>
                    <a:pt x="2210590" y="129310"/>
                  </a:lnTo>
                  <a:lnTo>
                    <a:pt x="2210590" y="130457"/>
                  </a:lnTo>
                  <a:lnTo>
                    <a:pt x="2207818" y="133826"/>
                  </a:lnTo>
                  <a:close/>
                </a:path>
                <a:path w="3031490" h="183514">
                  <a:moveTo>
                    <a:pt x="2210590" y="129310"/>
                  </a:moveTo>
                  <a:lnTo>
                    <a:pt x="2210247" y="129310"/>
                  </a:lnTo>
                  <a:lnTo>
                    <a:pt x="2210247" y="126532"/>
                  </a:lnTo>
                  <a:lnTo>
                    <a:pt x="2210590" y="126754"/>
                  </a:lnTo>
                  <a:lnTo>
                    <a:pt x="2210590" y="129310"/>
                  </a:lnTo>
                  <a:close/>
                </a:path>
                <a:path w="3031490" h="183514">
                  <a:moveTo>
                    <a:pt x="2210590" y="126754"/>
                  </a:moveTo>
                  <a:lnTo>
                    <a:pt x="2210247" y="126532"/>
                  </a:lnTo>
                  <a:lnTo>
                    <a:pt x="2210590" y="126532"/>
                  </a:lnTo>
                  <a:lnTo>
                    <a:pt x="2210590" y="126754"/>
                  </a:lnTo>
                  <a:close/>
                </a:path>
                <a:path w="3031490" h="183514">
                  <a:moveTo>
                    <a:pt x="2213371" y="179645"/>
                  </a:moveTo>
                  <a:lnTo>
                    <a:pt x="2210590" y="179645"/>
                  </a:lnTo>
                  <a:lnTo>
                    <a:pt x="2210590" y="130457"/>
                  </a:lnTo>
                  <a:lnTo>
                    <a:pt x="2212581" y="128037"/>
                  </a:lnTo>
                  <a:lnTo>
                    <a:pt x="2210590" y="126754"/>
                  </a:lnTo>
                  <a:lnTo>
                    <a:pt x="2210590" y="126532"/>
                  </a:lnTo>
                  <a:lnTo>
                    <a:pt x="2213371" y="126532"/>
                  </a:lnTo>
                  <a:lnTo>
                    <a:pt x="2213371" y="179645"/>
                  </a:lnTo>
                  <a:close/>
                </a:path>
                <a:path w="3031490" h="183514">
                  <a:moveTo>
                    <a:pt x="2210590" y="130457"/>
                  </a:moveTo>
                  <a:lnTo>
                    <a:pt x="2210590" y="126754"/>
                  </a:lnTo>
                  <a:lnTo>
                    <a:pt x="2212581" y="128037"/>
                  </a:lnTo>
                  <a:lnTo>
                    <a:pt x="2210590" y="130457"/>
                  </a:lnTo>
                  <a:close/>
                </a:path>
                <a:path w="3031490" h="183514">
                  <a:moveTo>
                    <a:pt x="2196996" y="140939"/>
                  </a:moveTo>
                  <a:lnTo>
                    <a:pt x="2182910" y="140939"/>
                  </a:lnTo>
                  <a:lnTo>
                    <a:pt x="2191386" y="140039"/>
                  </a:lnTo>
                  <a:lnTo>
                    <a:pt x="2198768" y="137337"/>
                  </a:lnTo>
                  <a:lnTo>
                    <a:pt x="2205056" y="132835"/>
                  </a:lnTo>
                  <a:lnTo>
                    <a:pt x="2207818" y="129481"/>
                  </a:lnTo>
                  <a:lnTo>
                    <a:pt x="2207818" y="133826"/>
                  </a:lnTo>
                  <a:lnTo>
                    <a:pt x="2206938" y="134897"/>
                  </a:lnTo>
                  <a:lnTo>
                    <a:pt x="2200110" y="139796"/>
                  </a:lnTo>
                  <a:lnTo>
                    <a:pt x="2196996" y="140939"/>
                  </a:lnTo>
                  <a:close/>
                </a:path>
                <a:path w="3031490" h="183514">
                  <a:moveTo>
                    <a:pt x="2240794" y="182422"/>
                  </a:moveTo>
                  <a:lnTo>
                    <a:pt x="2207818" y="182422"/>
                  </a:lnTo>
                  <a:lnTo>
                    <a:pt x="2207818" y="133826"/>
                  </a:lnTo>
                  <a:lnTo>
                    <a:pt x="2210590" y="130457"/>
                  </a:lnTo>
                  <a:lnTo>
                    <a:pt x="2210590" y="179645"/>
                  </a:lnTo>
                  <a:lnTo>
                    <a:pt x="2240794" y="179645"/>
                  </a:lnTo>
                  <a:lnTo>
                    <a:pt x="2240794" y="182422"/>
                  </a:lnTo>
                  <a:close/>
                </a:path>
                <a:path w="3031490" h="183514">
                  <a:moveTo>
                    <a:pt x="2290610" y="143716"/>
                  </a:moveTo>
                  <a:lnTo>
                    <a:pt x="2259026" y="120840"/>
                  </a:lnTo>
                  <a:lnTo>
                    <a:pt x="2256939" y="103534"/>
                  </a:lnTo>
                  <a:lnTo>
                    <a:pt x="2256939" y="47123"/>
                  </a:lnTo>
                  <a:lnTo>
                    <a:pt x="2289829" y="47123"/>
                  </a:lnTo>
                  <a:lnTo>
                    <a:pt x="2289829" y="49901"/>
                  </a:lnTo>
                  <a:lnTo>
                    <a:pt x="2259711" y="49901"/>
                  </a:lnTo>
                  <a:lnTo>
                    <a:pt x="2259711" y="103534"/>
                  </a:lnTo>
                  <a:lnTo>
                    <a:pt x="2261643" y="119899"/>
                  </a:lnTo>
                  <a:lnTo>
                    <a:pt x="2267438" y="131588"/>
                  </a:lnTo>
                  <a:lnTo>
                    <a:pt x="2277094" y="138601"/>
                  </a:lnTo>
                  <a:lnTo>
                    <a:pt x="2290610" y="140939"/>
                  </a:lnTo>
                  <a:lnTo>
                    <a:pt x="2303627" y="140939"/>
                  </a:lnTo>
                  <a:lnTo>
                    <a:pt x="2299398" y="142655"/>
                  </a:lnTo>
                  <a:lnTo>
                    <a:pt x="2290610" y="143716"/>
                  </a:lnTo>
                  <a:close/>
                </a:path>
                <a:path w="3031490" h="183514">
                  <a:moveTo>
                    <a:pt x="2311735" y="117160"/>
                  </a:moveTo>
                  <a:lnTo>
                    <a:pt x="2306040" y="117160"/>
                  </a:lnTo>
                  <a:lnTo>
                    <a:pt x="2309279" y="115762"/>
                  </a:lnTo>
                  <a:lnTo>
                    <a:pt x="2314175" y="110043"/>
                  </a:lnTo>
                  <a:lnTo>
                    <a:pt x="2315432" y="105974"/>
                  </a:lnTo>
                  <a:lnTo>
                    <a:pt x="2315432" y="47123"/>
                  </a:lnTo>
                  <a:lnTo>
                    <a:pt x="2348322" y="47123"/>
                  </a:lnTo>
                  <a:lnTo>
                    <a:pt x="2348322" y="49901"/>
                  </a:lnTo>
                  <a:lnTo>
                    <a:pt x="2318204" y="49901"/>
                  </a:lnTo>
                  <a:lnTo>
                    <a:pt x="2318204" y="106659"/>
                  </a:lnTo>
                  <a:lnTo>
                    <a:pt x="2316727" y="111331"/>
                  </a:lnTo>
                  <a:lnTo>
                    <a:pt x="2311735" y="117160"/>
                  </a:lnTo>
                  <a:close/>
                </a:path>
                <a:path w="3031490" h="183514">
                  <a:moveTo>
                    <a:pt x="2290610" y="140939"/>
                  </a:moveTo>
                  <a:lnTo>
                    <a:pt x="2277094" y="138601"/>
                  </a:lnTo>
                  <a:lnTo>
                    <a:pt x="2267438" y="131588"/>
                  </a:lnTo>
                  <a:lnTo>
                    <a:pt x="2261643" y="119899"/>
                  </a:lnTo>
                  <a:lnTo>
                    <a:pt x="2259711" y="103534"/>
                  </a:lnTo>
                  <a:lnTo>
                    <a:pt x="2259711" y="49901"/>
                  </a:lnTo>
                  <a:lnTo>
                    <a:pt x="2262492" y="49901"/>
                  </a:lnTo>
                  <a:lnTo>
                    <a:pt x="2262492" y="103534"/>
                  </a:lnTo>
                  <a:lnTo>
                    <a:pt x="2262935" y="111816"/>
                  </a:lnTo>
                  <a:lnTo>
                    <a:pt x="2281180" y="138162"/>
                  </a:lnTo>
                  <a:lnTo>
                    <a:pt x="2303089" y="138162"/>
                  </a:lnTo>
                  <a:lnTo>
                    <a:pt x="2298688" y="139957"/>
                  </a:lnTo>
                  <a:lnTo>
                    <a:pt x="2290610" y="140939"/>
                  </a:lnTo>
                  <a:close/>
                </a:path>
                <a:path w="3031490" h="183514">
                  <a:moveTo>
                    <a:pt x="2290610" y="138162"/>
                  </a:moveTo>
                  <a:lnTo>
                    <a:pt x="2281180" y="138162"/>
                  </a:lnTo>
                  <a:lnTo>
                    <a:pt x="2274170" y="135381"/>
                  </a:lnTo>
                  <a:lnTo>
                    <a:pt x="2262492" y="103534"/>
                  </a:lnTo>
                  <a:lnTo>
                    <a:pt x="2262492" y="49901"/>
                  </a:lnTo>
                  <a:lnTo>
                    <a:pt x="2284276" y="49901"/>
                  </a:lnTo>
                  <a:lnTo>
                    <a:pt x="2284276" y="101105"/>
                  </a:lnTo>
                  <a:lnTo>
                    <a:pt x="2285381" y="110559"/>
                  </a:lnTo>
                  <a:lnTo>
                    <a:pt x="2288700" y="117312"/>
                  </a:lnTo>
                  <a:lnTo>
                    <a:pt x="2291674" y="119490"/>
                  </a:lnTo>
                  <a:lnTo>
                    <a:pt x="2292029" y="119936"/>
                  </a:lnTo>
                  <a:lnTo>
                    <a:pt x="2292284" y="119936"/>
                  </a:lnTo>
                  <a:lnTo>
                    <a:pt x="2294233" y="121363"/>
                  </a:lnTo>
                  <a:lnTo>
                    <a:pt x="2301983" y="122714"/>
                  </a:lnTo>
                  <a:lnTo>
                    <a:pt x="2316093" y="122714"/>
                  </a:lnTo>
                  <a:lnTo>
                    <a:pt x="2315441" y="123724"/>
                  </a:lnTo>
                  <a:lnTo>
                    <a:pt x="2310391" y="130040"/>
                  </a:lnTo>
                  <a:lnTo>
                    <a:pt x="2304569" y="134552"/>
                  </a:lnTo>
                  <a:lnTo>
                    <a:pt x="2297975" y="137259"/>
                  </a:lnTo>
                  <a:lnTo>
                    <a:pt x="2290610" y="138162"/>
                  </a:lnTo>
                  <a:close/>
                </a:path>
                <a:path w="3031490" h="183514">
                  <a:moveTo>
                    <a:pt x="2291674" y="119490"/>
                  </a:moveTo>
                  <a:lnTo>
                    <a:pt x="2288700" y="117312"/>
                  </a:lnTo>
                  <a:lnTo>
                    <a:pt x="2285381" y="110559"/>
                  </a:lnTo>
                  <a:lnTo>
                    <a:pt x="2284276" y="101105"/>
                  </a:lnTo>
                  <a:lnTo>
                    <a:pt x="2284276" y="49901"/>
                  </a:lnTo>
                  <a:lnTo>
                    <a:pt x="2287047" y="49901"/>
                  </a:lnTo>
                  <a:lnTo>
                    <a:pt x="2287047" y="113659"/>
                  </a:lnTo>
                  <a:lnTo>
                    <a:pt x="2291674" y="119490"/>
                  </a:lnTo>
                  <a:close/>
                </a:path>
                <a:path w="3031490" h="183514">
                  <a:moveTo>
                    <a:pt x="2307745" y="122714"/>
                  </a:moveTo>
                  <a:lnTo>
                    <a:pt x="2301983" y="122714"/>
                  </a:lnTo>
                  <a:lnTo>
                    <a:pt x="2294233" y="121363"/>
                  </a:lnTo>
                  <a:lnTo>
                    <a:pt x="2291674" y="119490"/>
                  </a:lnTo>
                  <a:lnTo>
                    <a:pt x="2287047" y="113659"/>
                  </a:lnTo>
                  <a:lnTo>
                    <a:pt x="2287047" y="49901"/>
                  </a:lnTo>
                  <a:lnTo>
                    <a:pt x="2289829" y="49901"/>
                  </a:lnTo>
                  <a:lnTo>
                    <a:pt x="2289835" y="111816"/>
                  </a:lnTo>
                  <a:lnTo>
                    <a:pt x="2293877" y="117160"/>
                  </a:lnTo>
                  <a:lnTo>
                    <a:pt x="2311735" y="117160"/>
                  </a:lnTo>
                  <a:lnTo>
                    <a:pt x="2310831" y="118215"/>
                  </a:lnTo>
                  <a:lnTo>
                    <a:pt x="2306897" y="119936"/>
                  </a:lnTo>
                  <a:lnTo>
                    <a:pt x="2313013" y="119936"/>
                  </a:lnTo>
                  <a:lnTo>
                    <a:pt x="2312384" y="120670"/>
                  </a:lnTo>
                  <a:lnTo>
                    <a:pt x="2307745" y="122714"/>
                  </a:lnTo>
                  <a:close/>
                </a:path>
                <a:path w="3031490" h="183514">
                  <a:moveTo>
                    <a:pt x="2313013" y="119936"/>
                  </a:moveTo>
                  <a:lnTo>
                    <a:pt x="2306897" y="119936"/>
                  </a:lnTo>
                  <a:lnTo>
                    <a:pt x="2310831" y="118215"/>
                  </a:lnTo>
                  <a:lnTo>
                    <a:pt x="2316727" y="111331"/>
                  </a:lnTo>
                  <a:lnTo>
                    <a:pt x="2318204" y="106659"/>
                  </a:lnTo>
                  <a:lnTo>
                    <a:pt x="2318204" y="49901"/>
                  </a:lnTo>
                  <a:lnTo>
                    <a:pt x="2320985" y="49901"/>
                  </a:lnTo>
                  <a:lnTo>
                    <a:pt x="2320985" y="107343"/>
                  </a:lnTo>
                  <a:lnTo>
                    <a:pt x="2319289" y="112618"/>
                  </a:lnTo>
                  <a:lnTo>
                    <a:pt x="2313013" y="119936"/>
                  </a:lnTo>
                  <a:close/>
                </a:path>
                <a:path w="3031490" h="183514">
                  <a:moveTo>
                    <a:pt x="2316093" y="122714"/>
                  </a:moveTo>
                  <a:lnTo>
                    <a:pt x="2307745" y="122714"/>
                  </a:lnTo>
                  <a:lnTo>
                    <a:pt x="2312384" y="120670"/>
                  </a:lnTo>
                  <a:lnTo>
                    <a:pt x="2319289" y="112618"/>
                  </a:lnTo>
                  <a:lnTo>
                    <a:pt x="2320985" y="107343"/>
                  </a:lnTo>
                  <a:lnTo>
                    <a:pt x="2320985" y="49901"/>
                  </a:lnTo>
                  <a:lnTo>
                    <a:pt x="2342769" y="49901"/>
                  </a:lnTo>
                  <a:lnTo>
                    <a:pt x="2342769" y="122454"/>
                  </a:lnTo>
                  <a:lnTo>
                    <a:pt x="2316260" y="122454"/>
                  </a:lnTo>
                  <a:lnTo>
                    <a:pt x="2316093" y="122714"/>
                  </a:lnTo>
                  <a:close/>
                </a:path>
                <a:path w="3031490" h="183514">
                  <a:moveTo>
                    <a:pt x="2345540" y="138769"/>
                  </a:moveTo>
                  <a:lnTo>
                    <a:pt x="2342769" y="138769"/>
                  </a:lnTo>
                  <a:lnTo>
                    <a:pt x="2342769" y="49901"/>
                  </a:lnTo>
                  <a:lnTo>
                    <a:pt x="2345540" y="49901"/>
                  </a:lnTo>
                  <a:lnTo>
                    <a:pt x="2345540" y="138769"/>
                  </a:lnTo>
                  <a:close/>
                </a:path>
                <a:path w="3031490" h="183514">
                  <a:moveTo>
                    <a:pt x="2348322" y="138769"/>
                  </a:moveTo>
                  <a:lnTo>
                    <a:pt x="2345540" y="138769"/>
                  </a:lnTo>
                  <a:lnTo>
                    <a:pt x="2345540" y="49901"/>
                  </a:lnTo>
                  <a:lnTo>
                    <a:pt x="2348322" y="49901"/>
                  </a:lnTo>
                  <a:lnTo>
                    <a:pt x="2348322" y="138769"/>
                  </a:lnTo>
                  <a:close/>
                </a:path>
                <a:path w="3031490" h="183514">
                  <a:moveTo>
                    <a:pt x="2303089" y="138162"/>
                  </a:moveTo>
                  <a:lnTo>
                    <a:pt x="2290610" y="138162"/>
                  </a:lnTo>
                  <a:lnTo>
                    <a:pt x="2297975" y="137259"/>
                  </a:lnTo>
                  <a:lnTo>
                    <a:pt x="2304569" y="134552"/>
                  </a:lnTo>
                  <a:lnTo>
                    <a:pt x="2310391" y="130040"/>
                  </a:lnTo>
                  <a:lnTo>
                    <a:pt x="2315441" y="123724"/>
                  </a:lnTo>
                  <a:lnTo>
                    <a:pt x="2316260" y="122454"/>
                  </a:lnTo>
                  <a:lnTo>
                    <a:pt x="2320985" y="122454"/>
                  </a:lnTo>
                  <a:lnTo>
                    <a:pt x="2320985" y="125230"/>
                  </a:lnTo>
                  <a:lnTo>
                    <a:pt x="2315432" y="125230"/>
                  </a:lnTo>
                  <a:lnTo>
                    <a:pt x="2315432" y="128155"/>
                  </a:lnTo>
                  <a:lnTo>
                    <a:pt x="2312269" y="132103"/>
                  </a:lnTo>
                  <a:lnTo>
                    <a:pt x="2305907" y="137012"/>
                  </a:lnTo>
                  <a:lnTo>
                    <a:pt x="2303089" y="138162"/>
                  </a:lnTo>
                  <a:close/>
                </a:path>
                <a:path w="3031490" h="183514">
                  <a:moveTo>
                    <a:pt x="2342769" y="138769"/>
                  </a:moveTo>
                  <a:lnTo>
                    <a:pt x="2320985" y="138769"/>
                  </a:lnTo>
                  <a:lnTo>
                    <a:pt x="2320985" y="122454"/>
                  </a:lnTo>
                  <a:lnTo>
                    <a:pt x="2342769" y="122454"/>
                  </a:lnTo>
                  <a:lnTo>
                    <a:pt x="2342769" y="138769"/>
                  </a:lnTo>
                  <a:close/>
                </a:path>
                <a:path w="3031490" h="183514">
                  <a:moveTo>
                    <a:pt x="2315432" y="128155"/>
                  </a:moveTo>
                  <a:lnTo>
                    <a:pt x="2315432" y="125230"/>
                  </a:lnTo>
                  <a:lnTo>
                    <a:pt x="2317775" y="125230"/>
                  </a:lnTo>
                  <a:lnTo>
                    <a:pt x="2315432" y="128155"/>
                  </a:lnTo>
                  <a:close/>
                </a:path>
                <a:path w="3031490" h="183514">
                  <a:moveTo>
                    <a:pt x="2315432" y="132567"/>
                  </a:moveTo>
                  <a:lnTo>
                    <a:pt x="2315550" y="128008"/>
                  </a:lnTo>
                  <a:lnTo>
                    <a:pt x="2317775" y="125230"/>
                  </a:lnTo>
                  <a:lnTo>
                    <a:pt x="2317775" y="128008"/>
                  </a:lnTo>
                  <a:lnTo>
                    <a:pt x="2318204" y="128008"/>
                  </a:lnTo>
                  <a:lnTo>
                    <a:pt x="2318204" y="129113"/>
                  </a:lnTo>
                  <a:lnTo>
                    <a:pt x="2315432" y="132567"/>
                  </a:lnTo>
                  <a:close/>
                </a:path>
                <a:path w="3031490" h="183514">
                  <a:moveTo>
                    <a:pt x="2318204" y="128008"/>
                  </a:moveTo>
                  <a:lnTo>
                    <a:pt x="2317775" y="128008"/>
                  </a:lnTo>
                  <a:lnTo>
                    <a:pt x="2317775" y="125230"/>
                  </a:lnTo>
                  <a:lnTo>
                    <a:pt x="2318204" y="125507"/>
                  </a:lnTo>
                  <a:lnTo>
                    <a:pt x="2318204" y="128008"/>
                  </a:lnTo>
                  <a:close/>
                </a:path>
                <a:path w="3031490" h="183514">
                  <a:moveTo>
                    <a:pt x="2318204" y="125507"/>
                  </a:moveTo>
                  <a:lnTo>
                    <a:pt x="2317775" y="125230"/>
                  </a:lnTo>
                  <a:lnTo>
                    <a:pt x="2318204" y="125230"/>
                  </a:lnTo>
                  <a:lnTo>
                    <a:pt x="2318204" y="125507"/>
                  </a:lnTo>
                  <a:close/>
                </a:path>
                <a:path w="3031490" h="183514">
                  <a:moveTo>
                    <a:pt x="2320985" y="138769"/>
                  </a:moveTo>
                  <a:lnTo>
                    <a:pt x="2318204" y="138769"/>
                  </a:lnTo>
                  <a:lnTo>
                    <a:pt x="2318204" y="129113"/>
                  </a:lnTo>
                  <a:lnTo>
                    <a:pt x="2320109" y="126738"/>
                  </a:lnTo>
                  <a:lnTo>
                    <a:pt x="2318204" y="125507"/>
                  </a:lnTo>
                  <a:lnTo>
                    <a:pt x="2318204" y="125230"/>
                  </a:lnTo>
                  <a:lnTo>
                    <a:pt x="2320985" y="125230"/>
                  </a:lnTo>
                  <a:lnTo>
                    <a:pt x="2320985" y="138769"/>
                  </a:lnTo>
                  <a:close/>
                </a:path>
                <a:path w="3031490" h="183514">
                  <a:moveTo>
                    <a:pt x="2318204" y="129113"/>
                  </a:moveTo>
                  <a:lnTo>
                    <a:pt x="2318204" y="125507"/>
                  </a:lnTo>
                  <a:lnTo>
                    <a:pt x="2320109" y="126738"/>
                  </a:lnTo>
                  <a:lnTo>
                    <a:pt x="2318204" y="129113"/>
                  </a:lnTo>
                  <a:close/>
                </a:path>
                <a:path w="3031490" h="183514">
                  <a:moveTo>
                    <a:pt x="2303627" y="140939"/>
                  </a:moveTo>
                  <a:lnTo>
                    <a:pt x="2290610" y="140939"/>
                  </a:lnTo>
                  <a:lnTo>
                    <a:pt x="2298688" y="139957"/>
                  </a:lnTo>
                  <a:lnTo>
                    <a:pt x="2305907" y="137012"/>
                  </a:lnTo>
                  <a:lnTo>
                    <a:pt x="2312269" y="132103"/>
                  </a:lnTo>
                  <a:lnTo>
                    <a:pt x="2315432" y="128155"/>
                  </a:lnTo>
                  <a:lnTo>
                    <a:pt x="2315432" y="132567"/>
                  </a:lnTo>
                  <a:lnTo>
                    <a:pt x="2314149" y="134166"/>
                  </a:lnTo>
                  <a:lnTo>
                    <a:pt x="2307245" y="139471"/>
                  </a:lnTo>
                  <a:lnTo>
                    <a:pt x="2303627" y="140939"/>
                  </a:lnTo>
                  <a:close/>
                </a:path>
                <a:path w="3031490" h="183514">
                  <a:moveTo>
                    <a:pt x="2348322" y="141547"/>
                  </a:moveTo>
                  <a:lnTo>
                    <a:pt x="2315432" y="141547"/>
                  </a:lnTo>
                  <a:lnTo>
                    <a:pt x="2315432" y="132567"/>
                  </a:lnTo>
                  <a:lnTo>
                    <a:pt x="2318204" y="129113"/>
                  </a:lnTo>
                  <a:lnTo>
                    <a:pt x="2318204" y="138769"/>
                  </a:lnTo>
                  <a:lnTo>
                    <a:pt x="2348322" y="138769"/>
                  </a:lnTo>
                  <a:lnTo>
                    <a:pt x="2348322" y="141547"/>
                  </a:lnTo>
                  <a:close/>
                </a:path>
                <a:path w="3031490" h="183514">
                  <a:moveTo>
                    <a:pt x="2408634" y="143716"/>
                  </a:moveTo>
                  <a:lnTo>
                    <a:pt x="2367702" y="123984"/>
                  </a:lnTo>
                  <a:lnTo>
                    <a:pt x="2360561" y="95724"/>
                  </a:lnTo>
                  <a:lnTo>
                    <a:pt x="2361413" y="84682"/>
                  </a:lnTo>
                  <a:lnTo>
                    <a:pt x="2389428" y="48392"/>
                  </a:lnTo>
                  <a:lnTo>
                    <a:pt x="2407767" y="44955"/>
                  </a:lnTo>
                  <a:lnTo>
                    <a:pt x="2417522" y="45732"/>
                  </a:lnTo>
                  <a:lnTo>
                    <a:pt x="2424899" y="47731"/>
                  </a:lnTo>
                  <a:lnTo>
                    <a:pt x="2407767" y="47731"/>
                  </a:lnTo>
                  <a:lnTo>
                    <a:pt x="2398764" y="48539"/>
                  </a:lnTo>
                  <a:lnTo>
                    <a:pt x="2366547" y="75894"/>
                  </a:lnTo>
                  <a:lnTo>
                    <a:pt x="2363333" y="95724"/>
                  </a:lnTo>
                  <a:lnTo>
                    <a:pt x="2364076" y="105810"/>
                  </a:lnTo>
                  <a:lnTo>
                    <a:pt x="2389523" y="137956"/>
                  </a:lnTo>
                  <a:lnTo>
                    <a:pt x="2408634" y="140939"/>
                  </a:lnTo>
                  <a:lnTo>
                    <a:pt x="2430973" y="140939"/>
                  </a:lnTo>
                  <a:lnTo>
                    <a:pt x="2427171" y="141985"/>
                  </a:lnTo>
                  <a:lnTo>
                    <a:pt x="2418369" y="143283"/>
                  </a:lnTo>
                  <a:lnTo>
                    <a:pt x="2408634" y="143716"/>
                  </a:lnTo>
                  <a:close/>
                </a:path>
                <a:path w="3031490" h="183514">
                  <a:moveTo>
                    <a:pt x="2408634" y="140939"/>
                  </a:moveTo>
                  <a:lnTo>
                    <a:pt x="2370012" y="122435"/>
                  </a:lnTo>
                  <a:lnTo>
                    <a:pt x="2363333" y="95724"/>
                  </a:lnTo>
                  <a:lnTo>
                    <a:pt x="2364137" y="85234"/>
                  </a:lnTo>
                  <a:lnTo>
                    <a:pt x="2390500" y="50964"/>
                  </a:lnTo>
                  <a:lnTo>
                    <a:pt x="2407767" y="47731"/>
                  </a:lnTo>
                  <a:lnTo>
                    <a:pt x="2416938" y="48453"/>
                  </a:lnTo>
                  <a:lnTo>
                    <a:pt x="2424602" y="50509"/>
                  </a:lnTo>
                  <a:lnTo>
                    <a:pt x="2407767" y="50509"/>
                  </a:lnTo>
                  <a:lnTo>
                    <a:pt x="2399321" y="51266"/>
                  </a:lnTo>
                  <a:lnTo>
                    <a:pt x="2369123" y="76955"/>
                  </a:lnTo>
                  <a:lnTo>
                    <a:pt x="2366114" y="95724"/>
                  </a:lnTo>
                  <a:lnTo>
                    <a:pt x="2366807" y="105257"/>
                  </a:lnTo>
                  <a:lnTo>
                    <a:pt x="2390591" y="135383"/>
                  </a:lnTo>
                  <a:lnTo>
                    <a:pt x="2408634" y="138162"/>
                  </a:lnTo>
                  <a:lnTo>
                    <a:pt x="2430623" y="138162"/>
                  </a:lnTo>
                  <a:lnTo>
                    <a:pt x="2426492" y="139290"/>
                  </a:lnTo>
                  <a:lnTo>
                    <a:pt x="2417986" y="140528"/>
                  </a:lnTo>
                  <a:lnTo>
                    <a:pt x="2408634" y="140939"/>
                  </a:lnTo>
                  <a:close/>
                </a:path>
                <a:path w="3031490" h="183514">
                  <a:moveTo>
                    <a:pt x="2451249" y="102146"/>
                  </a:moveTo>
                  <a:lnTo>
                    <a:pt x="2448467" y="102146"/>
                  </a:lnTo>
                  <a:lnTo>
                    <a:pt x="2448467" y="90603"/>
                  </a:lnTo>
                  <a:lnTo>
                    <a:pt x="2447803" y="81225"/>
                  </a:lnTo>
                  <a:lnTo>
                    <a:pt x="2425006" y="50617"/>
                  </a:lnTo>
                  <a:lnTo>
                    <a:pt x="2407767" y="47731"/>
                  </a:lnTo>
                  <a:lnTo>
                    <a:pt x="2424899" y="47731"/>
                  </a:lnTo>
                  <a:lnTo>
                    <a:pt x="2450538" y="80701"/>
                  </a:lnTo>
                  <a:lnTo>
                    <a:pt x="2451249" y="90603"/>
                  </a:lnTo>
                  <a:lnTo>
                    <a:pt x="2451249" y="102146"/>
                  </a:lnTo>
                  <a:close/>
                </a:path>
                <a:path w="3031490" h="183514">
                  <a:moveTo>
                    <a:pt x="2408634" y="138162"/>
                  </a:moveTo>
                  <a:lnTo>
                    <a:pt x="2372347" y="120918"/>
                  </a:lnTo>
                  <a:lnTo>
                    <a:pt x="2366114" y="95724"/>
                  </a:lnTo>
                  <a:lnTo>
                    <a:pt x="2366866" y="85785"/>
                  </a:lnTo>
                  <a:lnTo>
                    <a:pt x="2391571" y="53536"/>
                  </a:lnTo>
                  <a:lnTo>
                    <a:pt x="2407767" y="50509"/>
                  </a:lnTo>
                  <a:lnTo>
                    <a:pt x="2416354" y="51174"/>
                  </a:lnTo>
                  <a:lnTo>
                    <a:pt x="2423887" y="53170"/>
                  </a:lnTo>
                  <a:lnTo>
                    <a:pt x="2430368" y="56498"/>
                  </a:lnTo>
                  <a:lnTo>
                    <a:pt x="2435799" y="61156"/>
                  </a:lnTo>
                  <a:lnTo>
                    <a:pt x="2437485" y="63440"/>
                  </a:lnTo>
                  <a:lnTo>
                    <a:pt x="2402366" y="63440"/>
                  </a:lnTo>
                  <a:lnTo>
                    <a:pt x="2397861" y="65575"/>
                  </a:lnTo>
                  <a:lnTo>
                    <a:pt x="2390517" y="73919"/>
                  </a:lnTo>
                  <a:lnTo>
                    <a:pt x="2388336" y="78956"/>
                  </a:lnTo>
                  <a:lnTo>
                    <a:pt x="2387174" y="88087"/>
                  </a:lnTo>
                  <a:lnTo>
                    <a:pt x="2445520" y="88087"/>
                  </a:lnTo>
                  <a:lnTo>
                    <a:pt x="2445696" y="90603"/>
                  </a:lnTo>
                  <a:lnTo>
                    <a:pt x="2445696" y="99369"/>
                  </a:lnTo>
                  <a:lnTo>
                    <a:pt x="2387517" y="99369"/>
                  </a:lnTo>
                  <a:lnTo>
                    <a:pt x="2387727" y="102345"/>
                  </a:lnTo>
                  <a:lnTo>
                    <a:pt x="2390014" y="111940"/>
                  </a:lnTo>
                  <a:lnTo>
                    <a:pt x="2395304" y="118793"/>
                  </a:lnTo>
                  <a:lnTo>
                    <a:pt x="2403594" y="122905"/>
                  </a:lnTo>
                  <a:lnTo>
                    <a:pt x="2414882" y="124276"/>
                  </a:lnTo>
                  <a:lnTo>
                    <a:pt x="2437885" y="124276"/>
                  </a:lnTo>
                  <a:lnTo>
                    <a:pt x="2437885" y="132532"/>
                  </a:lnTo>
                  <a:lnTo>
                    <a:pt x="2433039" y="134637"/>
                  </a:lnTo>
                  <a:lnTo>
                    <a:pt x="2425815" y="136595"/>
                  </a:lnTo>
                  <a:lnTo>
                    <a:pt x="2417680" y="137770"/>
                  </a:lnTo>
                  <a:lnTo>
                    <a:pt x="2408634" y="138162"/>
                  </a:lnTo>
                  <a:close/>
                </a:path>
                <a:path w="3031490" h="183514">
                  <a:moveTo>
                    <a:pt x="2448467" y="102146"/>
                  </a:moveTo>
                  <a:lnTo>
                    <a:pt x="2445696" y="102146"/>
                  </a:lnTo>
                  <a:lnTo>
                    <a:pt x="2445696" y="90603"/>
                  </a:lnTo>
                  <a:lnTo>
                    <a:pt x="2445078" y="81749"/>
                  </a:lnTo>
                  <a:lnTo>
                    <a:pt x="2416354" y="51174"/>
                  </a:lnTo>
                  <a:lnTo>
                    <a:pt x="2407767" y="50509"/>
                  </a:lnTo>
                  <a:lnTo>
                    <a:pt x="2424602" y="50509"/>
                  </a:lnTo>
                  <a:lnTo>
                    <a:pt x="2447803" y="81225"/>
                  </a:lnTo>
                  <a:lnTo>
                    <a:pt x="2448467" y="90603"/>
                  </a:lnTo>
                  <a:lnTo>
                    <a:pt x="2448467" y="102146"/>
                  </a:lnTo>
                  <a:close/>
                </a:path>
                <a:path w="3031490" h="183514">
                  <a:moveTo>
                    <a:pt x="2425817" y="88087"/>
                  </a:moveTo>
                  <a:lnTo>
                    <a:pt x="2387174" y="88087"/>
                  </a:lnTo>
                  <a:lnTo>
                    <a:pt x="2388336" y="78956"/>
                  </a:lnTo>
                  <a:lnTo>
                    <a:pt x="2390543" y="73890"/>
                  </a:lnTo>
                  <a:lnTo>
                    <a:pt x="2397861" y="65575"/>
                  </a:lnTo>
                  <a:lnTo>
                    <a:pt x="2402366" y="63440"/>
                  </a:lnTo>
                  <a:lnTo>
                    <a:pt x="2407596" y="63440"/>
                  </a:lnTo>
                  <a:lnTo>
                    <a:pt x="2415570" y="64807"/>
                  </a:lnTo>
                  <a:lnTo>
                    <a:pt x="2417528" y="66216"/>
                  </a:lnTo>
                  <a:lnTo>
                    <a:pt x="2403195" y="66216"/>
                  </a:lnTo>
                  <a:lnTo>
                    <a:pt x="2399395" y="68039"/>
                  </a:lnTo>
                  <a:lnTo>
                    <a:pt x="2392975" y="75329"/>
                  </a:lnTo>
                  <a:lnTo>
                    <a:pt x="2391022" y="79870"/>
                  </a:lnTo>
                  <a:lnTo>
                    <a:pt x="2390682" y="82533"/>
                  </a:lnTo>
                  <a:lnTo>
                    <a:pt x="2390327" y="82533"/>
                  </a:lnTo>
                  <a:lnTo>
                    <a:pt x="2390327" y="85309"/>
                  </a:lnTo>
                  <a:lnTo>
                    <a:pt x="2393080" y="85661"/>
                  </a:lnTo>
                  <a:lnTo>
                    <a:pt x="2425817" y="85661"/>
                  </a:lnTo>
                  <a:lnTo>
                    <a:pt x="2425817" y="88087"/>
                  </a:lnTo>
                  <a:close/>
                </a:path>
                <a:path w="3031490" h="183514">
                  <a:moveTo>
                    <a:pt x="2445520" y="88087"/>
                  </a:moveTo>
                  <a:lnTo>
                    <a:pt x="2425817" y="88087"/>
                  </a:lnTo>
                  <a:lnTo>
                    <a:pt x="2425742" y="84682"/>
                  </a:lnTo>
                  <a:lnTo>
                    <a:pt x="2424679" y="75741"/>
                  </a:lnTo>
                  <a:lnTo>
                    <a:pt x="2421264" y="68907"/>
                  </a:lnTo>
                  <a:lnTo>
                    <a:pt x="2418402" y="66846"/>
                  </a:lnTo>
                  <a:lnTo>
                    <a:pt x="2417892" y="66216"/>
                  </a:lnTo>
                  <a:lnTo>
                    <a:pt x="2417528" y="66216"/>
                  </a:lnTo>
                  <a:lnTo>
                    <a:pt x="2415570" y="64807"/>
                  </a:lnTo>
                  <a:lnTo>
                    <a:pt x="2407596" y="63440"/>
                  </a:lnTo>
                  <a:lnTo>
                    <a:pt x="2437485" y="63440"/>
                  </a:lnTo>
                  <a:lnTo>
                    <a:pt x="2440130" y="67025"/>
                  </a:lnTo>
                  <a:lnTo>
                    <a:pt x="2443230" y="73919"/>
                  </a:lnTo>
                  <a:lnTo>
                    <a:pt x="2445078" y="81749"/>
                  </a:lnTo>
                  <a:lnTo>
                    <a:pt x="2445520" y="88087"/>
                  </a:lnTo>
                  <a:close/>
                </a:path>
                <a:path w="3031490" h="183514">
                  <a:moveTo>
                    <a:pt x="2393080" y="85661"/>
                  </a:moveTo>
                  <a:lnTo>
                    <a:pt x="2390327" y="85309"/>
                  </a:lnTo>
                  <a:lnTo>
                    <a:pt x="2391022" y="79870"/>
                  </a:lnTo>
                  <a:lnTo>
                    <a:pt x="2392975" y="75329"/>
                  </a:lnTo>
                  <a:lnTo>
                    <a:pt x="2399395" y="68039"/>
                  </a:lnTo>
                  <a:lnTo>
                    <a:pt x="2403195" y="66216"/>
                  </a:lnTo>
                  <a:lnTo>
                    <a:pt x="2417528" y="66216"/>
                  </a:lnTo>
                  <a:lnTo>
                    <a:pt x="2418402" y="66846"/>
                  </a:lnTo>
                  <a:lnTo>
                    <a:pt x="2420141" y="68994"/>
                  </a:lnTo>
                  <a:lnTo>
                    <a:pt x="2404033" y="68994"/>
                  </a:lnTo>
                  <a:lnTo>
                    <a:pt x="2400928" y="70503"/>
                  </a:lnTo>
                  <a:lnTo>
                    <a:pt x="2395432" y="76739"/>
                  </a:lnTo>
                  <a:lnTo>
                    <a:pt x="2393735" y="80701"/>
                  </a:lnTo>
                  <a:lnTo>
                    <a:pt x="2393477" y="82533"/>
                  </a:lnTo>
                  <a:lnTo>
                    <a:pt x="2393080" y="85661"/>
                  </a:lnTo>
                  <a:close/>
                </a:path>
                <a:path w="3031490" h="183514">
                  <a:moveTo>
                    <a:pt x="2425817" y="85309"/>
                  </a:moveTo>
                  <a:lnTo>
                    <a:pt x="2423045" y="85309"/>
                  </a:lnTo>
                  <a:lnTo>
                    <a:pt x="2423045" y="72581"/>
                  </a:lnTo>
                  <a:lnTo>
                    <a:pt x="2418402" y="66846"/>
                  </a:lnTo>
                  <a:lnTo>
                    <a:pt x="2421264" y="68907"/>
                  </a:lnTo>
                  <a:lnTo>
                    <a:pt x="2424679" y="75741"/>
                  </a:lnTo>
                  <a:lnTo>
                    <a:pt x="2425817" y="85309"/>
                  </a:lnTo>
                  <a:close/>
                </a:path>
                <a:path w="3031490" h="183514">
                  <a:moveTo>
                    <a:pt x="2423045" y="85309"/>
                  </a:moveTo>
                  <a:lnTo>
                    <a:pt x="2420264" y="85309"/>
                  </a:lnTo>
                  <a:lnTo>
                    <a:pt x="2420264" y="74433"/>
                  </a:lnTo>
                  <a:lnTo>
                    <a:pt x="2416044" y="68994"/>
                  </a:lnTo>
                  <a:lnTo>
                    <a:pt x="2420141" y="68994"/>
                  </a:lnTo>
                  <a:lnTo>
                    <a:pt x="2423045" y="72581"/>
                  </a:lnTo>
                  <a:lnTo>
                    <a:pt x="2423045" y="85309"/>
                  </a:lnTo>
                  <a:close/>
                </a:path>
                <a:path w="3031490" h="183514">
                  <a:moveTo>
                    <a:pt x="2390327" y="85309"/>
                  </a:moveTo>
                  <a:lnTo>
                    <a:pt x="2390327" y="82533"/>
                  </a:lnTo>
                  <a:lnTo>
                    <a:pt x="2390682" y="82533"/>
                  </a:lnTo>
                  <a:lnTo>
                    <a:pt x="2390327" y="85309"/>
                  </a:lnTo>
                  <a:close/>
                </a:path>
                <a:path w="3031490" h="183514">
                  <a:moveTo>
                    <a:pt x="2425817" y="85661"/>
                  </a:moveTo>
                  <a:lnTo>
                    <a:pt x="2393080" y="85661"/>
                  </a:lnTo>
                  <a:lnTo>
                    <a:pt x="2393477" y="82533"/>
                  </a:lnTo>
                  <a:lnTo>
                    <a:pt x="2420264" y="82533"/>
                  </a:lnTo>
                  <a:lnTo>
                    <a:pt x="2420264" y="85309"/>
                  </a:lnTo>
                  <a:lnTo>
                    <a:pt x="2425817" y="85309"/>
                  </a:lnTo>
                  <a:lnTo>
                    <a:pt x="2425817" y="85661"/>
                  </a:lnTo>
                  <a:close/>
                </a:path>
                <a:path w="3031490" h="183514">
                  <a:moveTo>
                    <a:pt x="2414882" y="124276"/>
                  </a:moveTo>
                  <a:lnTo>
                    <a:pt x="2387517" y="99369"/>
                  </a:lnTo>
                  <a:lnTo>
                    <a:pt x="2445696" y="99369"/>
                  </a:lnTo>
                  <a:lnTo>
                    <a:pt x="2445696" y="101947"/>
                  </a:lnTo>
                  <a:lnTo>
                    <a:pt x="2393270" y="101947"/>
                  </a:lnTo>
                  <a:lnTo>
                    <a:pt x="2390498" y="102146"/>
                  </a:lnTo>
                  <a:lnTo>
                    <a:pt x="2390498" y="104923"/>
                  </a:lnTo>
                  <a:lnTo>
                    <a:pt x="2391169" y="104923"/>
                  </a:lnTo>
                  <a:lnTo>
                    <a:pt x="2392543" y="110613"/>
                  </a:lnTo>
                  <a:lnTo>
                    <a:pt x="2397290" y="116661"/>
                  </a:lnTo>
                  <a:lnTo>
                    <a:pt x="2404737" y="120289"/>
                  </a:lnTo>
                  <a:lnTo>
                    <a:pt x="2414882" y="121498"/>
                  </a:lnTo>
                  <a:lnTo>
                    <a:pt x="2432107" y="121498"/>
                  </a:lnTo>
                  <a:lnTo>
                    <a:pt x="2429347" y="122451"/>
                  </a:lnTo>
                  <a:lnTo>
                    <a:pt x="2422387" y="123816"/>
                  </a:lnTo>
                  <a:lnTo>
                    <a:pt x="2414882" y="124276"/>
                  </a:lnTo>
                  <a:close/>
                </a:path>
                <a:path w="3031490" h="183514">
                  <a:moveTo>
                    <a:pt x="2414882" y="121498"/>
                  </a:moveTo>
                  <a:lnTo>
                    <a:pt x="2404737" y="120289"/>
                  </a:lnTo>
                  <a:lnTo>
                    <a:pt x="2397290" y="116661"/>
                  </a:lnTo>
                  <a:lnTo>
                    <a:pt x="2392543" y="110613"/>
                  </a:lnTo>
                  <a:lnTo>
                    <a:pt x="2390498" y="102146"/>
                  </a:lnTo>
                  <a:lnTo>
                    <a:pt x="2393270" y="101947"/>
                  </a:lnTo>
                  <a:lnTo>
                    <a:pt x="2395072" y="109286"/>
                  </a:lnTo>
                  <a:lnTo>
                    <a:pt x="2399276" y="114528"/>
                  </a:lnTo>
                  <a:lnTo>
                    <a:pt x="2405880" y="117673"/>
                  </a:lnTo>
                  <a:lnTo>
                    <a:pt x="2414882" y="118722"/>
                  </a:lnTo>
                  <a:lnTo>
                    <a:pt x="2431648" y="118722"/>
                  </a:lnTo>
                  <a:lnTo>
                    <a:pt x="2428663" y="119763"/>
                  </a:lnTo>
                  <a:lnTo>
                    <a:pt x="2421996" y="121065"/>
                  </a:lnTo>
                  <a:lnTo>
                    <a:pt x="2414882" y="121498"/>
                  </a:lnTo>
                  <a:close/>
                </a:path>
                <a:path w="3031490" h="183514">
                  <a:moveTo>
                    <a:pt x="2451249" y="104923"/>
                  </a:moveTo>
                  <a:lnTo>
                    <a:pt x="2394001" y="104923"/>
                  </a:lnTo>
                  <a:lnTo>
                    <a:pt x="2393270" y="101947"/>
                  </a:lnTo>
                  <a:lnTo>
                    <a:pt x="2445696" y="101947"/>
                  </a:lnTo>
                  <a:lnTo>
                    <a:pt x="2445696" y="102146"/>
                  </a:lnTo>
                  <a:lnTo>
                    <a:pt x="2451249" y="102146"/>
                  </a:lnTo>
                  <a:lnTo>
                    <a:pt x="2451249" y="104923"/>
                  </a:lnTo>
                  <a:close/>
                </a:path>
                <a:path w="3031490" h="183514">
                  <a:moveTo>
                    <a:pt x="2391169" y="104923"/>
                  </a:moveTo>
                  <a:lnTo>
                    <a:pt x="2390498" y="104923"/>
                  </a:lnTo>
                  <a:lnTo>
                    <a:pt x="2390498" y="102146"/>
                  </a:lnTo>
                  <a:lnTo>
                    <a:pt x="2391169" y="104923"/>
                  </a:lnTo>
                  <a:close/>
                </a:path>
                <a:path w="3031490" h="183514">
                  <a:moveTo>
                    <a:pt x="2431648" y="118722"/>
                  </a:moveTo>
                  <a:lnTo>
                    <a:pt x="2424131" y="118722"/>
                  </a:lnTo>
                  <a:lnTo>
                    <a:pt x="2432237" y="116548"/>
                  </a:lnTo>
                  <a:lnTo>
                    <a:pt x="2443438" y="109546"/>
                  </a:lnTo>
                  <a:lnTo>
                    <a:pt x="2443438" y="114556"/>
                  </a:lnTo>
                  <a:lnTo>
                    <a:pt x="2437885" y="114556"/>
                  </a:lnTo>
                  <a:lnTo>
                    <a:pt x="2437885" y="116014"/>
                  </a:lnTo>
                  <a:lnTo>
                    <a:pt x="2434883" y="117593"/>
                  </a:lnTo>
                  <a:lnTo>
                    <a:pt x="2431648" y="118722"/>
                  </a:lnTo>
                  <a:close/>
                </a:path>
                <a:path w="3031490" h="183514">
                  <a:moveTo>
                    <a:pt x="2437885" y="116014"/>
                  </a:moveTo>
                  <a:lnTo>
                    <a:pt x="2437885" y="114556"/>
                  </a:lnTo>
                  <a:lnTo>
                    <a:pt x="2440657" y="114556"/>
                  </a:lnTo>
                  <a:lnTo>
                    <a:pt x="2437885" y="116014"/>
                  </a:lnTo>
                  <a:close/>
                </a:path>
                <a:path w="3031490" h="183514">
                  <a:moveTo>
                    <a:pt x="2437885" y="119147"/>
                  </a:moveTo>
                  <a:lnTo>
                    <a:pt x="2437885" y="116014"/>
                  </a:lnTo>
                  <a:lnTo>
                    <a:pt x="2440657" y="114556"/>
                  </a:lnTo>
                  <a:lnTo>
                    <a:pt x="2440657" y="117688"/>
                  </a:lnTo>
                  <a:lnTo>
                    <a:pt x="2437885" y="119147"/>
                  </a:lnTo>
                  <a:close/>
                </a:path>
                <a:path w="3031490" h="183514">
                  <a:moveTo>
                    <a:pt x="2440657" y="117688"/>
                  </a:moveTo>
                  <a:lnTo>
                    <a:pt x="2440657" y="114556"/>
                  </a:lnTo>
                  <a:lnTo>
                    <a:pt x="2442133" y="116911"/>
                  </a:lnTo>
                  <a:lnTo>
                    <a:pt x="2440657" y="117688"/>
                  </a:lnTo>
                  <a:close/>
                </a:path>
                <a:path w="3031490" h="183514">
                  <a:moveTo>
                    <a:pt x="2430973" y="140939"/>
                  </a:moveTo>
                  <a:lnTo>
                    <a:pt x="2408634" y="140939"/>
                  </a:lnTo>
                  <a:lnTo>
                    <a:pt x="2418024" y="140527"/>
                  </a:lnTo>
                  <a:lnTo>
                    <a:pt x="2426492" y="139290"/>
                  </a:lnTo>
                  <a:lnTo>
                    <a:pt x="2434037" y="137229"/>
                  </a:lnTo>
                  <a:lnTo>
                    <a:pt x="2440657" y="134343"/>
                  </a:lnTo>
                  <a:lnTo>
                    <a:pt x="2440685" y="117673"/>
                  </a:lnTo>
                  <a:lnTo>
                    <a:pt x="2442133" y="116911"/>
                  </a:lnTo>
                  <a:lnTo>
                    <a:pt x="2440657" y="114556"/>
                  </a:lnTo>
                  <a:lnTo>
                    <a:pt x="2443438" y="114556"/>
                  </a:lnTo>
                  <a:lnTo>
                    <a:pt x="2443438" y="136007"/>
                  </a:lnTo>
                  <a:lnTo>
                    <a:pt x="2441971" y="136792"/>
                  </a:lnTo>
                  <a:lnTo>
                    <a:pt x="2435039" y="139821"/>
                  </a:lnTo>
                  <a:lnTo>
                    <a:pt x="2430973" y="140939"/>
                  </a:lnTo>
                  <a:close/>
                </a:path>
                <a:path w="3031490" h="183514">
                  <a:moveTo>
                    <a:pt x="2432107" y="121498"/>
                  </a:moveTo>
                  <a:lnTo>
                    <a:pt x="2414882" y="121498"/>
                  </a:lnTo>
                  <a:lnTo>
                    <a:pt x="2421996" y="121065"/>
                  </a:lnTo>
                  <a:lnTo>
                    <a:pt x="2428663" y="119763"/>
                  </a:lnTo>
                  <a:lnTo>
                    <a:pt x="2434883" y="117593"/>
                  </a:lnTo>
                  <a:lnTo>
                    <a:pt x="2437885" y="116014"/>
                  </a:lnTo>
                  <a:lnTo>
                    <a:pt x="2437885" y="119147"/>
                  </a:lnTo>
                  <a:lnTo>
                    <a:pt x="2436011" y="120133"/>
                  </a:lnTo>
                  <a:lnTo>
                    <a:pt x="2432107" y="121498"/>
                  </a:lnTo>
                  <a:close/>
                </a:path>
                <a:path w="3031490" h="183514">
                  <a:moveTo>
                    <a:pt x="2437885" y="132532"/>
                  </a:moveTo>
                  <a:lnTo>
                    <a:pt x="2437885" y="119147"/>
                  </a:lnTo>
                  <a:lnTo>
                    <a:pt x="2440657" y="117688"/>
                  </a:lnTo>
                  <a:lnTo>
                    <a:pt x="2440657" y="131895"/>
                  </a:lnTo>
                  <a:lnTo>
                    <a:pt x="2439352" y="131895"/>
                  </a:lnTo>
                  <a:lnTo>
                    <a:pt x="2437885" y="132532"/>
                  </a:lnTo>
                  <a:close/>
                </a:path>
                <a:path w="3031490" h="183514">
                  <a:moveTo>
                    <a:pt x="2437885" y="124276"/>
                  </a:moveTo>
                  <a:lnTo>
                    <a:pt x="2414882" y="124276"/>
                  </a:lnTo>
                  <a:lnTo>
                    <a:pt x="2422387" y="123816"/>
                  </a:lnTo>
                  <a:lnTo>
                    <a:pt x="2429429" y="122435"/>
                  </a:lnTo>
                  <a:lnTo>
                    <a:pt x="2436011" y="120133"/>
                  </a:lnTo>
                  <a:lnTo>
                    <a:pt x="2437885" y="119147"/>
                  </a:lnTo>
                  <a:lnTo>
                    <a:pt x="2437885" y="124276"/>
                  </a:lnTo>
                  <a:close/>
                </a:path>
                <a:path w="3031490" h="183514">
                  <a:moveTo>
                    <a:pt x="2440657" y="134343"/>
                  </a:moveTo>
                  <a:lnTo>
                    <a:pt x="2437885" y="134343"/>
                  </a:lnTo>
                  <a:lnTo>
                    <a:pt x="2437885" y="132532"/>
                  </a:lnTo>
                  <a:lnTo>
                    <a:pt x="2439352" y="131895"/>
                  </a:lnTo>
                  <a:lnTo>
                    <a:pt x="2440657" y="134343"/>
                  </a:lnTo>
                  <a:close/>
                </a:path>
                <a:path w="3031490" h="183514">
                  <a:moveTo>
                    <a:pt x="2440657" y="134343"/>
                  </a:moveTo>
                  <a:lnTo>
                    <a:pt x="2439352" y="131895"/>
                  </a:lnTo>
                  <a:lnTo>
                    <a:pt x="2440657" y="131895"/>
                  </a:lnTo>
                  <a:lnTo>
                    <a:pt x="2440657" y="134343"/>
                  </a:lnTo>
                  <a:close/>
                </a:path>
                <a:path w="3031490" h="183514">
                  <a:moveTo>
                    <a:pt x="2430623" y="138162"/>
                  </a:moveTo>
                  <a:lnTo>
                    <a:pt x="2408634" y="138162"/>
                  </a:lnTo>
                  <a:lnTo>
                    <a:pt x="2417680" y="137770"/>
                  </a:lnTo>
                  <a:lnTo>
                    <a:pt x="2425815" y="136595"/>
                  </a:lnTo>
                  <a:lnTo>
                    <a:pt x="2433039" y="134637"/>
                  </a:lnTo>
                  <a:lnTo>
                    <a:pt x="2437885" y="132532"/>
                  </a:lnTo>
                  <a:lnTo>
                    <a:pt x="2437885" y="134343"/>
                  </a:lnTo>
                  <a:lnTo>
                    <a:pt x="2440657" y="134343"/>
                  </a:lnTo>
                  <a:lnTo>
                    <a:pt x="2434037" y="137229"/>
                  </a:lnTo>
                  <a:lnTo>
                    <a:pt x="2430623" y="138162"/>
                  </a:lnTo>
                  <a:close/>
                </a:path>
                <a:path w="3031490" h="183514">
                  <a:moveTo>
                    <a:pt x="2545061" y="183290"/>
                  </a:moveTo>
                  <a:lnTo>
                    <a:pt x="2517638" y="183290"/>
                  </a:lnTo>
                  <a:lnTo>
                    <a:pt x="2517638" y="0"/>
                  </a:lnTo>
                  <a:lnTo>
                    <a:pt x="2545061" y="0"/>
                  </a:lnTo>
                  <a:lnTo>
                    <a:pt x="2545061" y="183290"/>
                  </a:lnTo>
                  <a:close/>
                </a:path>
                <a:path w="3031490" h="183514">
                  <a:moveTo>
                    <a:pt x="2700413" y="141547"/>
                  </a:moveTo>
                  <a:lnTo>
                    <a:pt x="2620737" y="141547"/>
                  </a:lnTo>
                  <a:lnTo>
                    <a:pt x="2620737" y="11542"/>
                  </a:lnTo>
                  <a:lnTo>
                    <a:pt x="2654322" y="11542"/>
                  </a:lnTo>
                  <a:lnTo>
                    <a:pt x="2654322" y="14319"/>
                  </a:lnTo>
                  <a:lnTo>
                    <a:pt x="2623518" y="14319"/>
                  </a:lnTo>
                  <a:lnTo>
                    <a:pt x="2623518" y="138769"/>
                  </a:lnTo>
                  <a:lnTo>
                    <a:pt x="2700413" y="138769"/>
                  </a:lnTo>
                  <a:lnTo>
                    <a:pt x="2700413" y="141547"/>
                  </a:lnTo>
                  <a:close/>
                </a:path>
                <a:path w="3031490" h="183514">
                  <a:moveTo>
                    <a:pt x="2626299" y="138769"/>
                  </a:moveTo>
                  <a:lnTo>
                    <a:pt x="2623518" y="138769"/>
                  </a:lnTo>
                  <a:lnTo>
                    <a:pt x="2623518" y="14319"/>
                  </a:lnTo>
                  <a:lnTo>
                    <a:pt x="2626299" y="14319"/>
                  </a:lnTo>
                  <a:lnTo>
                    <a:pt x="2626299" y="138769"/>
                  </a:lnTo>
                  <a:close/>
                </a:path>
                <a:path w="3031490" h="183514">
                  <a:moveTo>
                    <a:pt x="2694851" y="138769"/>
                  </a:moveTo>
                  <a:lnTo>
                    <a:pt x="2626299" y="138769"/>
                  </a:lnTo>
                  <a:lnTo>
                    <a:pt x="2626299" y="14319"/>
                  </a:lnTo>
                  <a:lnTo>
                    <a:pt x="2648769" y="14319"/>
                  </a:lnTo>
                  <a:lnTo>
                    <a:pt x="2648769" y="118809"/>
                  </a:lnTo>
                  <a:lnTo>
                    <a:pt x="2694851" y="118809"/>
                  </a:lnTo>
                  <a:lnTo>
                    <a:pt x="2694851" y="138769"/>
                  </a:lnTo>
                  <a:close/>
                </a:path>
                <a:path w="3031490" h="183514">
                  <a:moveTo>
                    <a:pt x="2694851" y="118809"/>
                  </a:moveTo>
                  <a:lnTo>
                    <a:pt x="2648769" y="118809"/>
                  </a:lnTo>
                  <a:lnTo>
                    <a:pt x="2648769" y="14319"/>
                  </a:lnTo>
                  <a:lnTo>
                    <a:pt x="2651550" y="14319"/>
                  </a:lnTo>
                  <a:lnTo>
                    <a:pt x="2651550" y="116031"/>
                  </a:lnTo>
                  <a:lnTo>
                    <a:pt x="2694851" y="116031"/>
                  </a:lnTo>
                  <a:lnTo>
                    <a:pt x="2694851" y="118809"/>
                  </a:lnTo>
                  <a:close/>
                </a:path>
                <a:path w="3031490" h="183514">
                  <a:moveTo>
                    <a:pt x="2654322" y="116031"/>
                  </a:moveTo>
                  <a:lnTo>
                    <a:pt x="2651550" y="116031"/>
                  </a:lnTo>
                  <a:lnTo>
                    <a:pt x="2651550" y="14319"/>
                  </a:lnTo>
                  <a:lnTo>
                    <a:pt x="2654322" y="14319"/>
                  </a:lnTo>
                  <a:lnTo>
                    <a:pt x="2654322" y="116031"/>
                  </a:lnTo>
                  <a:close/>
                </a:path>
                <a:path w="3031490" h="183514">
                  <a:moveTo>
                    <a:pt x="2700413" y="138769"/>
                  </a:moveTo>
                  <a:lnTo>
                    <a:pt x="2697632" y="138769"/>
                  </a:lnTo>
                  <a:lnTo>
                    <a:pt x="2697632" y="116031"/>
                  </a:lnTo>
                  <a:lnTo>
                    <a:pt x="2654322" y="116031"/>
                  </a:lnTo>
                  <a:lnTo>
                    <a:pt x="2654322" y="113255"/>
                  </a:lnTo>
                  <a:lnTo>
                    <a:pt x="2700413" y="113255"/>
                  </a:lnTo>
                  <a:lnTo>
                    <a:pt x="2700413" y="138769"/>
                  </a:lnTo>
                  <a:close/>
                </a:path>
                <a:path w="3031490" h="183514">
                  <a:moveTo>
                    <a:pt x="2697632" y="138769"/>
                  </a:moveTo>
                  <a:lnTo>
                    <a:pt x="2694851" y="138769"/>
                  </a:lnTo>
                  <a:lnTo>
                    <a:pt x="2694851" y="116031"/>
                  </a:lnTo>
                  <a:lnTo>
                    <a:pt x="2697632" y="116031"/>
                  </a:lnTo>
                  <a:lnTo>
                    <a:pt x="2697632" y="138769"/>
                  </a:lnTo>
                  <a:close/>
                </a:path>
                <a:path w="3031490" h="183514">
                  <a:moveTo>
                    <a:pt x="2754039" y="143716"/>
                  </a:moveTo>
                  <a:lnTo>
                    <a:pt x="2717168" y="130469"/>
                  </a:lnTo>
                  <a:lnTo>
                    <a:pt x="2703623" y="94682"/>
                  </a:lnTo>
                  <a:lnTo>
                    <a:pt x="2704480" y="83959"/>
                  </a:lnTo>
                  <a:lnTo>
                    <a:pt x="2734073" y="48257"/>
                  </a:lnTo>
                  <a:lnTo>
                    <a:pt x="2755258" y="44955"/>
                  </a:lnTo>
                  <a:lnTo>
                    <a:pt x="2766278" y="45783"/>
                  </a:lnTo>
                  <a:lnTo>
                    <a:pt x="2773946" y="47731"/>
                  </a:lnTo>
                  <a:lnTo>
                    <a:pt x="2755258" y="47731"/>
                  </a:lnTo>
                  <a:lnTo>
                    <a:pt x="2744600" y="48510"/>
                  </a:lnTo>
                  <a:lnTo>
                    <a:pt x="2709694" y="75036"/>
                  </a:lnTo>
                  <a:lnTo>
                    <a:pt x="2706395" y="94682"/>
                  </a:lnTo>
                  <a:lnTo>
                    <a:pt x="2707190" y="104801"/>
                  </a:lnTo>
                  <a:lnTo>
                    <a:pt x="2734200" y="137826"/>
                  </a:lnTo>
                  <a:lnTo>
                    <a:pt x="2754039" y="140939"/>
                  </a:lnTo>
                  <a:lnTo>
                    <a:pt x="2772790" y="140939"/>
                  </a:lnTo>
                  <a:lnTo>
                    <a:pt x="2765276" y="142863"/>
                  </a:lnTo>
                  <a:lnTo>
                    <a:pt x="2754039" y="143716"/>
                  </a:lnTo>
                  <a:close/>
                </a:path>
                <a:path w="3031490" h="183514">
                  <a:moveTo>
                    <a:pt x="2817455" y="156821"/>
                  </a:moveTo>
                  <a:lnTo>
                    <a:pt x="2813837" y="156821"/>
                  </a:lnTo>
                  <a:lnTo>
                    <a:pt x="2817218" y="150977"/>
                  </a:lnTo>
                  <a:lnTo>
                    <a:pt x="2817218" y="47123"/>
                  </a:lnTo>
                  <a:lnTo>
                    <a:pt x="2850203" y="47123"/>
                  </a:lnTo>
                  <a:lnTo>
                    <a:pt x="2850203" y="49901"/>
                  </a:lnTo>
                  <a:lnTo>
                    <a:pt x="2820000" y="49901"/>
                  </a:lnTo>
                  <a:lnTo>
                    <a:pt x="2820000" y="152828"/>
                  </a:lnTo>
                  <a:lnTo>
                    <a:pt x="2817455" y="156821"/>
                  </a:lnTo>
                  <a:close/>
                </a:path>
                <a:path w="3031490" h="183514">
                  <a:moveTo>
                    <a:pt x="2754039" y="140939"/>
                  </a:moveTo>
                  <a:lnTo>
                    <a:pt x="2713548" y="121702"/>
                  </a:lnTo>
                  <a:lnTo>
                    <a:pt x="2706395" y="94682"/>
                  </a:lnTo>
                  <a:lnTo>
                    <a:pt x="2707174" y="84835"/>
                  </a:lnTo>
                  <a:lnTo>
                    <a:pt x="2735101" y="50845"/>
                  </a:lnTo>
                  <a:lnTo>
                    <a:pt x="2755258" y="47731"/>
                  </a:lnTo>
                  <a:lnTo>
                    <a:pt x="2765727" y="48510"/>
                  </a:lnTo>
                  <a:lnTo>
                    <a:pt x="2773668" y="50509"/>
                  </a:lnTo>
                  <a:lnTo>
                    <a:pt x="2755258" y="50509"/>
                  </a:lnTo>
                  <a:lnTo>
                    <a:pt x="2745132" y="51240"/>
                  </a:lnTo>
                  <a:lnTo>
                    <a:pt x="2712255" y="76140"/>
                  </a:lnTo>
                  <a:lnTo>
                    <a:pt x="2709176" y="94682"/>
                  </a:lnTo>
                  <a:lnTo>
                    <a:pt x="2709826" y="103047"/>
                  </a:lnTo>
                  <a:lnTo>
                    <a:pt x="2735253" y="135247"/>
                  </a:lnTo>
                  <a:lnTo>
                    <a:pt x="2754039" y="138162"/>
                  </a:lnTo>
                  <a:lnTo>
                    <a:pt x="2772501" y="138162"/>
                  </a:lnTo>
                  <a:lnTo>
                    <a:pt x="2764725" y="140136"/>
                  </a:lnTo>
                  <a:lnTo>
                    <a:pt x="2754039" y="140939"/>
                  </a:lnTo>
                  <a:close/>
                </a:path>
                <a:path w="3031490" h="183514">
                  <a:moveTo>
                    <a:pt x="2772790" y="140939"/>
                  </a:moveTo>
                  <a:lnTo>
                    <a:pt x="2754039" y="140939"/>
                  </a:lnTo>
                  <a:lnTo>
                    <a:pt x="2764725" y="140136"/>
                  </a:lnTo>
                  <a:lnTo>
                    <a:pt x="2774208" y="137728"/>
                  </a:lnTo>
                  <a:lnTo>
                    <a:pt x="2801748" y="103605"/>
                  </a:lnTo>
                  <a:lnTo>
                    <a:pt x="2802559" y="93120"/>
                  </a:lnTo>
                  <a:lnTo>
                    <a:pt x="2801772" y="83381"/>
                  </a:lnTo>
                  <a:lnTo>
                    <a:pt x="2775002" y="50845"/>
                  </a:lnTo>
                  <a:lnTo>
                    <a:pt x="2755258" y="47731"/>
                  </a:lnTo>
                  <a:lnTo>
                    <a:pt x="2773946" y="47731"/>
                  </a:lnTo>
                  <a:lnTo>
                    <a:pt x="2801981" y="73573"/>
                  </a:lnTo>
                  <a:lnTo>
                    <a:pt x="2805331" y="93120"/>
                  </a:lnTo>
                  <a:lnTo>
                    <a:pt x="2804449" y="104239"/>
                  </a:lnTo>
                  <a:lnTo>
                    <a:pt x="2775271" y="140304"/>
                  </a:lnTo>
                  <a:lnTo>
                    <a:pt x="2772790" y="140939"/>
                  </a:lnTo>
                  <a:close/>
                </a:path>
                <a:path w="3031490" h="183514">
                  <a:moveTo>
                    <a:pt x="2816826" y="159598"/>
                  </a:moveTo>
                  <a:lnTo>
                    <a:pt x="2815685" y="159598"/>
                  </a:lnTo>
                  <a:lnTo>
                    <a:pt x="2820000" y="152828"/>
                  </a:lnTo>
                  <a:lnTo>
                    <a:pt x="2820000" y="49901"/>
                  </a:lnTo>
                  <a:lnTo>
                    <a:pt x="2822781" y="49901"/>
                  </a:lnTo>
                  <a:lnTo>
                    <a:pt x="2822683" y="147044"/>
                  </a:lnTo>
                  <a:lnTo>
                    <a:pt x="2821552" y="152173"/>
                  </a:lnTo>
                  <a:lnTo>
                    <a:pt x="2816826" y="159598"/>
                  </a:lnTo>
                  <a:close/>
                </a:path>
                <a:path w="3031490" h="183514">
                  <a:moveTo>
                    <a:pt x="2838648" y="162375"/>
                  </a:moveTo>
                  <a:lnTo>
                    <a:pt x="2812399" y="162375"/>
                  </a:lnTo>
                  <a:lnTo>
                    <a:pt x="2816409" y="160254"/>
                  </a:lnTo>
                  <a:lnTo>
                    <a:pt x="2821552" y="152173"/>
                  </a:lnTo>
                  <a:lnTo>
                    <a:pt x="2822683" y="147044"/>
                  </a:lnTo>
                  <a:lnTo>
                    <a:pt x="2822781" y="49901"/>
                  </a:lnTo>
                  <a:lnTo>
                    <a:pt x="2844650" y="49901"/>
                  </a:lnTo>
                  <a:lnTo>
                    <a:pt x="2844590" y="138162"/>
                  </a:lnTo>
                  <a:lnTo>
                    <a:pt x="2844086" y="146083"/>
                  </a:lnTo>
                  <a:lnTo>
                    <a:pt x="2842395" y="153999"/>
                  </a:lnTo>
                  <a:lnTo>
                    <a:pt x="2839579" y="160957"/>
                  </a:lnTo>
                  <a:lnTo>
                    <a:pt x="2838648" y="162375"/>
                  </a:lnTo>
                  <a:close/>
                </a:path>
                <a:path w="3031490" h="183514">
                  <a:moveTo>
                    <a:pt x="2825446" y="177736"/>
                  </a:moveTo>
                  <a:lnTo>
                    <a:pt x="2810017" y="177736"/>
                  </a:lnTo>
                  <a:lnTo>
                    <a:pt x="2817925" y="177062"/>
                  </a:lnTo>
                  <a:lnTo>
                    <a:pt x="2824832" y="175041"/>
                  </a:lnTo>
                  <a:lnTo>
                    <a:pt x="2844590" y="138162"/>
                  </a:lnTo>
                  <a:lnTo>
                    <a:pt x="2844650" y="49901"/>
                  </a:lnTo>
                  <a:lnTo>
                    <a:pt x="2847422" y="49901"/>
                  </a:lnTo>
                  <a:lnTo>
                    <a:pt x="2847361" y="138162"/>
                  </a:lnTo>
                  <a:lnTo>
                    <a:pt x="2832445" y="173874"/>
                  </a:lnTo>
                  <a:lnTo>
                    <a:pt x="2826034" y="177562"/>
                  </a:lnTo>
                  <a:lnTo>
                    <a:pt x="2825446" y="177736"/>
                  </a:lnTo>
                  <a:close/>
                </a:path>
                <a:path w="3031490" h="183514">
                  <a:moveTo>
                    <a:pt x="2825795" y="180513"/>
                  </a:moveTo>
                  <a:lnTo>
                    <a:pt x="2810017" y="180513"/>
                  </a:lnTo>
                  <a:lnTo>
                    <a:pt x="2818558" y="179775"/>
                  </a:lnTo>
                  <a:lnTo>
                    <a:pt x="2826034" y="177562"/>
                  </a:lnTo>
                  <a:lnTo>
                    <a:pt x="2847361" y="138162"/>
                  </a:lnTo>
                  <a:lnTo>
                    <a:pt x="2847422" y="49901"/>
                  </a:lnTo>
                  <a:lnTo>
                    <a:pt x="2850203" y="49901"/>
                  </a:lnTo>
                  <a:lnTo>
                    <a:pt x="2850141" y="138162"/>
                  </a:lnTo>
                  <a:lnTo>
                    <a:pt x="2834148" y="176077"/>
                  </a:lnTo>
                  <a:lnTo>
                    <a:pt x="2827228" y="180084"/>
                  </a:lnTo>
                  <a:lnTo>
                    <a:pt x="2825795" y="180513"/>
                  </a:lnTo>
                  <a:close/>
                </a:path>
                <a:path w="3031490" h="183514">
                  <a:moveTo>
                    <a:pt x="2754039" y="138162"/>
                  </a:moveTo>
                  <a:lnTo>
                    <a:pt x="2715859" y="120148"/>
                  </a:lnTo>
                  <a:lnTo>
                    <a:pt x="2709176" y="94682"/>
                  </a:lnTo>
                  <a:lnTo>
                    <a:pt x="2709946" y="84835"/>
                  </a:lnTo>
                  <a:lnTo>
                    <a:pt x="2736175" y="53421"/>
                  </a:lnTo>
                  <a:lnTo>
                    <a:pt x="2755258" y="50509"/>
                  </a:lnTo>
                  <a:lnTo>
                    <a:pt x="2765187" y="51240"/>
                  </a:lnTo>
                  <a:lnTo>
                    <a:pt x="2773964" y="53433"/>
                  </a:lnTo>
                  <a:lnTo>
                    <a:pt x="2781586" y="57088"/>
                  </a:lnTo>
                  <a:lnTo>
                    <a:pt x="2788052" y="62204"/>
                  </a:lnTo>
                  <a:lnTo>
                    <a:pt x="2791116" y="65956"/>
                  </a:lnTo>
                  <a:lnTo>
                    <a:pt x="2747372" y="65956"/>
                  </a:lnTo>
                  <a:lnTo>
                    <a:pt x="2741618" y="68529"/>
                  </a:lnTo>
                  <a:lnTo>
                    <a:pt x="2733475" y="78638"/>
                  </a:lnTo>
                  <a:lnTo>
                    <a:pt x="2731474" y="85524"/>
                  </a:lnTo>
                  <a:lnTo>
                    <a:pt x="2731515" y="94682"/>
                  </a:lnTo>
                  <a:lnTo>
                    <a:pt x="2732939" y="106751"/>
                  </a:lnTo>
                  <a:lnTo>
                    <a:pt x="2737333" y="115619"/>
                  </a:lnTo>
                  <a:lnTo>
                    <a:pt x="2744659" y="120940"/>
                  </a:lnTo>
                  <a:lnTo>
                    <a:pt x="2754915" y="122714"/>
                  </a:lnTo>
                  <a:lnTo>
                    <a:pt x="2790381" y="122714"/>
                  </a:lnTo>
                  <a:lnTo>
                    <a:pt x="2787624" y="126121"/>
                  </a:lnTo>
                  <a:lnTo>
                    <a:pt x="2780966" y="131389"/>
                  </a:lnTo>
                  <a:lnTo>
                    <a:pt x="2773150" y="135151"/>
                  </a:lnTo>
                  <a:lnTo>
                    <a:pt x="2764174" y="137409"/>
                  </a:lnTo>
                  <a:lnTo>
                    <a:pt x="2754039" y="138162"/>
                  </a:lnTo>
                  <a:close/>
                </a:path>
                <a:path w="3031490" h="183514">
                  <a:moveTo>
                    <a:pt x="2772501" y="138162"/>
                  </a:moveTo>
                  <a:lnTo>
                    <a:pt x="2754039" y="138162"/>
                  </a:lnTo>
                  <a:lnTo>
                    <a:pt x="2764174" y="137409"/>
                  </a:lnTo>
                  <a:lnTo>
                    <a:pt x="2773150" y="135151"/>
                  </a:lnTo>
                  <a:lnTo>
                    <a:pt x="2799019" y="103047"/>
                  </a:lnTo>
                  <a:lnTo>
                    <a:pt x="2799778" y="93120"/>
                  </a:lnTo>
                  <a:lnTo>
                    <a:pt x="2799068" y="84260"/>
                  </a:lnTo>
                  <a:lnTo>
                    <a:pt x="2773940" y="53421"/>
                  </a:lnTo>
                  <a:lnTo>
                    <a:pt x="2755258" y="50509"/>
                  </a:lnTo>
                  <a:lnTo>
                    <a:pt x="2773668" y="50509"/>
                  </a:lnTo>
                  <a:lnTo>
                    <a:pt x="2801772" y="83381"/>
                  </a:lnTo>
                  <a:lnTo>
                    <a:pt x="2802559" y="93120"/>
                  </a:lnTo>
                  <a:lnTo>
                    <a:pt x="2801748" y="103605"/>
                  </a:lnTo>
                  <a:lnTo>
                    <a:pt x="2774208" y="137728"/>
                  </a:lnTo>
                  <a:lnTo>
                    <a:pt x="2772501" y="138162"/>
                  </a:lnTo>
                  <a:close/>
                </a:path>
                <a:path w="3031490" h="183514">
                  <a:moveTo>
                    <a:pt x="2754915" y="122714"/>
                  </a:moveTo>
                  <a:lnTo>
                    <a:pt x="2731474" y="85524"/>
                  </a:lnTo>
                  <a:lnTo>
                    <a:pt x="2733475" y="78638"/>
                  </a:lnTo>
                  <a:lnTo>
                    <a:pt x="2741618" y="68529"/>
                  </a:lnTo>
                  <a:lnTo>
                    <a:pt x="2747372" y="65956"/>
                  </a:lnTo>
                  <a:lnTo>
                    <a:pt x="2754734" y="65956"/>
                  </a:lnTo>
                  <a:lnTo>
                    <a:pt x="2764647" y="67687"/>
                  </a:lnTo>
                  <a:lnTo>
                    <a:pt x="2766075" y="68734"/>
                  </a:lnTo>
                  <a:lnTo>
                    <a:pt x="2748257" y="68734"/>
                  </a:lnTo>
                  <a:lnTo>
                    <a:pt x="2743228" y="70961"/>
                  </a:lnTo>
                  <a:lnTo>
                    <a:pt x="2736046" y="79870"/>
                  </a:lnTo>
                  <a:lnTo>
                    <a:pt x="2734256" y="86177"/>
                  </a:lnTo>
                  <a:lnTo>
                    <a:pt x="2734296" y="94682"/>
                  </a:lnTo>
                  <a:lnTo>
                    <a:pt x="2735547" y="105536"/>
                  </a:lnTo>
                  <a:lnTo>
                    <a:pt x="2739421" y="113536"/>
                  </a:lnTo>
                  <a:lnTo>
                    <a:pt x="2745877" y="118336"/>
                  </a:lnTo>
                  <a:lnTo>
                    <a:pt x="2754915" y="119936"/>
                  </a:lnTo>
                  <a:lnTo>
                    <a:pt x="2765984" y="119936"/>
                  </a:lnTo>
                  <a:lnTo>
                    <a:pt x="2764747" y="120897"/>
                  </a:lnTo>
                  <a:lnTo>
                    <a:pt x="2754915" y="122714"/>
                  </a:lnTo>
                  <a:close/>
                </a:path>
                <a:path w="3031490" h="183514">
                  <a:moveTo>
                    <a:pt x="2790381" y="122714"/>
                  </a:moveTo>
                  <a:lnTo>
                    <a:pt x="2754915" y="122714"/>
                  </a:lnTo>
                  <a:lnTo>
                    <a:pt x="2764747" y="120897"/>
                  </a:lnTo>
                  <a:lnTo>
                    <a:pt x="2771769" y="115446"/>
                  </a:lnTo>
                  <a:lnTo>
                    <a:pt x="2775981" y="106360"/>
                  </a:lnTo>
                  <a:lnTo>
                    <a:pt x="2777270" y="94682"/>
                  </a:lnTo>
                  <a:lnTo>
                    <a:pt x="2777324" y="93120"/>
                  </a:lnTo>
                  <a:lnTo>
                    <a:pt x="2775970" y="81529"/>
                  </a:lnTo>
                  <a:lnTo>
                    <a:pt x="2771725" y="72877"/>
                  </a:lnTo>
                  <a:lnTo>
                    <a:pt x="2764647" y="67687"/>
                  </a:lnTo>
                  <a:lnTo>
                    <a:pt x="2754734" y="65956"/>
                  </a:lnTo>
                  <a:lnTo>
                    <a:pt x="2791116" y="65956"/>
                  </a:lnTo>
                  <a:lnTo>
                    <a:pt x="2799778" y="93120"/>
                  </a:lnTo>
                  <a:lnTo>
                    <a:pt x="2799019" y="103047"/>
                  </a:lnTo>
                  <a:lnTo>
                    <a:pt x="2796741" y="111856"/>
                  </a:lnTo>
                  <a:lnTo>
                    <a:pt x="2792943" y="119548"/>
                  </a:lnTo>
                  <a:lnTo>
                    <a:pt x="2790381" y="122714"/>
                  </a:lnTo>
                  <a:close/>
                </a:path>
                <a:path w="3031490" h="183514">
                  <a:moveTo>
                    <a:pt x="2754915" y="119936"/>
                  </a:moveTo>
                  <a:lnTo>
                    <a:pt x="2734256" y="86177"/>
                  </a:lnTo>
                  <a:lnTo>
                    <a:pt x="2736046" y="79870"/>
                  </a:lnTo>
                  <a:lnTo>
                    <a:pt x="2743228" y="70961"/>
                  </a:lnTo>
                  <a:lnTo>
                    <a:pt x="2748257" y="68734"/>
                  </a:lnTo>
                  <a:lnTo>
                    <a:pt x="2754734" y="68734"/>
                  </a:lnTo>
                  <a:lnTo>
                    <a:pt x="2763430" y="70290"/>
                  </a:lnTo>
                  <a:lnTo>
                    <a:pt x="2765053" y="71510"/>
                  </a:lnTo>
                  <a:lnTo>
                    <a:pt x="2749143" y="71510"/>
                  </a:lnTo>
                  <a:lnTo>
                    <a:pt x="2744828" y="73392"/>
                  </a:lnTo>
                  <a:lnTo>
                    <a:pt x="2738618" y="81104"/>
                  </a:lnTo>
                  <a:lnTo>
                    <a:pt x="2737037" y="86830"/>
                  </a:lnTo>
                  <a:lnTo>
                    <a:pt x="2737076" y="94682"/>
                  </a:lnTo>
                  <a:lnTo>
                    <a:pt x="2738153" y="104321"/>
                  </a:lnTo>
                  <a:lnTo>
                    <a:pt x="2741504" y="111454"/>
                  </a:lnTo>
                  <a:lnTo>
                    <a:pt x="2747091" y="115733"/>
                  </a:lnTo>
                  <a:lnTo>
                    <a:pt x="2754915" y="117160"/>
                  </a:lnTo>
                  <a:lnTo>
                    <a:pt x="2764945" y="117160"/>
                  </a:lnTo>
                  <a:lnTo>
                    <a:pt x="2763530" y="118293"/>
                  </a:lnTo>
                  <a:lnTo>
                    <a:pt x="2754915" y="119936"/>
                  </a:lnTo>
                  <a:close/>
                </a:path>
                <a:path w="3031490" h="183514">
                  <a:moveTo>
                    <a:pt x="2765984" y="119936"/>
                  </a:moveTo>
                  <a:lnTo>
                    <a:pt x="2754915" y="119936"/>
                  </a:lnTo>
                  <a:lnTo>
                    <a:pt x="2763530" y="118293"/>
                  </a:lnTo>
                  <a:lnTo>
                    <a:pt x="2769686" y="113363"/>
                  </a:lnTo>
                  <a:lnTo>
                    <a:pt x="2773381" y="105145"/>
                  </a:lnTo>
                  <a:lnTo>
                    <a:pt x="2774502" y="94682"/>
                  </a:lnTo>
                  <a:lnTo>
                    <a:pt x="2774554" y="93120"/>
                  </a:lnTo>
                  <a:lnTo>
                    <a:pt x="2773370" y="82744"/>
                  </a:lnTo>
                  <a:lnTo>
                    <a:pt x="2769642" y="74960"/>
                  </a:lnTo>
                  <a:lnTo>
                    <a:pt x="2763430" y="70290"/>
                  </a:lnTo>
                  <a:lnTo>
                    <a:pt x="2754734" y="68734"/>
                  </a:lnTo>
                  <a:lnTo>
                    <a:pt x="2766075" y="68734"/>
                  </a:lnTo>
                  <a:lnTo>
                    <a:pt x="2771733" y="72894"/>
                  </a:lnTo>
                  <a:lnTo>
                    <a:pt x="2775970" y="81529"/>
                  </a:lnTo>
                  <a:lnTo>
                    <a:pt x="2777324" y="93120"/>
                  </a:lnTo>
                  <a:lnTo>
                    <a:pt x="2777270" y="94682"/>
                  </a:lnTo>
                  <a:lnTo>
                    <a:pt x="2775981" y="106360"/>
                  </a:lnTo>
                  <a:lnTo>
                    <a:pt x="2771769" y="115446"/>
                  </a:lnTo>
                  <a:lnTo>
                    <a:pt x="2765984" y="119936"/>
                  </a:lnTo>
                  <a:close/>
                </a:path>
                <a:path w="3031490" h="183514">
                  <a:moveTo>
                    <a:pt x="2764945" y="117160"/>
                  </a:moveTo>
                  <a:lnTo>
                    <a:pt x="2754915" y="117160"/>
                  </a:lnTo>
                  <a:lnTo>
                    <a:pt x="2762316" y="115690"/>
                  </a:lnTo>
                  <a:lnTo>
                    <a:pt x="2767603" y="111280"/>
                  </a:lnTo>
                  <a:lnTo>
                    <a:pt x="2770774" y="103930"/>
                  </a:lnTo>
                  <a:lnTo>
                    <a:pt x="2771725" y="94682"/>
                  </a:lnTo>
                  <a:lnTo>
                    <a:pt x="2771774" y="93120"/>
                  </a:lnTo>
                  <a:lnTo>
                    <a:pt x="2770754" y="83939"/>
                  </a:lnTo>
                  <a:lnTo>
                    <a:pt x="2767559" y="77043"/>
                  </a:lnTo>
                  <a:lnTo>
                    <a:pt x="2762216" y="72894"/>
                  </a:lnTo>
                  <a:lnTo>
                    <a:pt x="2754734" y="71510"/>
                  </a:lnTo>
                  <a:lnTo>
                    <a:pt x="2765053" y="71510"/>
                  </a:lnTo>
                  <a:lnTo>
                    <a:pt x="2769642" y="74960"/>
                  </a:lnTo>
                  <a:lnTo>
                    <a:pt x="2773370" y="82744"/>
                  </a:lnTo>
                  <a:lnTo>
                    <a:pt x="2774554" y="93120"/>
                  </a:lnTo>
                  <a:lnTo>
                    <a:pt x="2774502" y="94682"/>
                  </a:lnTo>
                  <a:lnTo>
                    <a:pt x="2773381" y="105145"/>
                  </a:lnTo>
                  <a:lnTo>
                    <a:pt x="2769686" y="113363"/>
                  </a:lnTo>
                  <a:lnTo>
                    <a:pt x="2764945" y="117160"/>
                  </a:lnTo>
                  <a:close/>
                </a:path>
                <a:path w="3031490" h="183514">
                  <a:moveTo>
                    <a:pt x="2810017" y="183290"/>
                  </a:moveTo>
                  <a:lnTo>
                    <a:pt x="2805703" y="183290"/>
                  </a:lnTo>
                  <a:lnTo>
                    <a:pt x="2801016" y="182366"/>
                  </a:lnTo>
                  <a:lnTo>
                    <a:pt x="2794139" y="179851"/>
                  </a:lnTo>
                  <a:lnTo>
                    <a:pt x="2794139" y="151646"/>
                  </a:lnTo>
                  <a:lnTo>
                    <a:pt x="2801674" y="155869"/>
                  </a:lnTo>
                  <a:lnTo>
                    <a:pt x="2803264" y="156387"/>
                  </a:lnTo>
                  <a:lnTo>
                    <a:pt x="2796911" y="156387"/>
                  </a:lnTo>
                  <a:lnTo>
                    <a:pt x="2795559" y="158809"/>
                  </a:lnTo>
                  <a:lnTo>
                    <a:pt x="2796911" y="159568"/>
                  </a:lnTo>
                  <a:lnTo>
                    <a:pt x="2796911" y="177909"/>
                  </a:lnTo>
                  <a:lnTo>
                    <a:pt x="2801655" y="179645"/>
                  </a:lnTo>
                  <a:lnTo>
                    <a:pt x="2806026" y="180513"/>
                  </a:lnTo>
                  <a:lnTo>
                    <a:pt x="2825795" y="180513"/>
                  </a:lnTo>
                  <a:lnTo>
                    <a:pt x="2819185" y="182489"/>
                  </a:lnTo>
                  <a:lnTo>
                    <a:pt x="2810017" y="183290"/>
                  </a:lnTo>
                  <a:close/>
                </a:path>
                <a:path w="3031490" h="183514">
                  <a:moveTo>
                    <a:pt x="2796911" y="159568"/>
                  </a:moveTo>
                  <a:lnTo>
                    <a:pt x="2795559" y="158809"/>
                  </a:lnTo>
                  <a:lnTo>
                    <a:pt x="2796911" y="156387"/>
                  </a:lnTo>
                  <a:lnTo>
                    <a:pt x="2796911" y="159568"/>
                  </a:lnTo>
                  <a:close/>
                </a:path>
                <a:path w="3031490" h="183514">
                  <a:moveTo>
                    <a:pt x="2799692" y="161128"/>
                  </a:moveTo>
                  <a:lnTo>
                    <a:pt x="2796965" y="159598"/>
                  </a:lnTo>
                  <a:lnTo>
                    <a:pt x="2796911" y="156387"/>
                  </a:lnTo>
                  <a:lnTo>
                    <a:pt x="2799692" y="157945"/>
                  </a:lnTo>
                  <a:lnTo>
                    <a:pt x="2799692" y="161128"/>
                  </a:lnTo>
                  <a:close/>
                </a:path>
                <a:path w="3031490" h="183514">
                  <a:moveTo>
                    <a:pt x="2799692" y="157945"/>
                  </a:moveTo>
                  <a:lnTo>
                    <a:pt x="2796911" y="156387"/>
                  </a:lnTo>
                  <a:lnTo>
                    <a:pt x="2799692" y="156387"/>
                  </a:lnTo>
                  <a:lnTo>
                    <a:pt x="2799692" y="157945"/>
                  </a:lnTo>
                  <a:close/>
                </a:path>
                <a:path w="3031490" h="183514">
                  <a:moveTo>
                    <a:pt x="2815685" y="159598"/>
                  </a:moveTo>
                  <a:lnTo>
                    <a:pt x="2804121" y="159598"/>
                  </a:lnTo>
                  <a:lnTo>
                    <a:pt x="2800731" y="158527"/>
                  </a:lnTo>
                  <a:lnTo>
                    <a:pt x="2799692" y="157945"/>
                  </a:lnTo>
                  <a:lnTo>
                    <a:pt x="2799692" y="156387"/>
                  </a:lnTo>
                  <a:lnTo>
                    <a:pt x="2803264" y="156387"/>
                  </a:lnTo>
                  <a:lnTo>
                    <a:pt x="2804598" y="156821"/>
                  </a:lnTo>
                  <a:lnTo>
                    <a:pt x="2817455" y="156821"/>
                  </a:lnTo>
                  <a:lnTo>
                    <a:pt x="2815685" y="159598"/>
                  </a:lnTo>
                  <a:close/>
                </a:path>
                <a:path w="3031490" h="183514">
                  <a:moveTo>
                    <a:pt x="2812399" y="162375"/>
                  </a:moveTo>
                  <a:lnTo>
                    <a:pt x="2803636" y="162375"/>
                  </a:lnTo>
                  <a:lnTo>
                    <a:pt x="2799797" y="161186"/>
                  </a:lnTo>
                  <a:lnTo>
                    <a:pt x="2799692" y="157945"/>
                  </a:lnTo>
                  <a:lnTo>
                    <a:pt x="2800731" y="158527"/>
                  </a:lnTo>
                  <a:lnTo>
                    <a:pt x="2804121" y="159598"/>
                  </a:lnTo>
                  <a:lnTo>
                    <a:pt x="2816826" y="159598"/>
                  </a:lnTo>
                  <a:lnTo>
                    <a:pt x="2816409" y="160254"/>
                  </a:lnTo>
                  <a:lnTo>
                    <a:pt x="2812399" y="162375"/>
                  </a:lnTo>
                  <a:close/>
                </a:path>
                <a:path w="3031490" h="183514">
                  <a:moveTo>
                    <a:pt x="2796911" y="177909"/>
                  </a:moveTo>
                  <a:lnTo>
                    <a:pt x="2796911" y="159568"/>
                  </a:lnTo>
                  <a:lnTo>
                    <a:pt x="2799692" y="161128"/>
                  </a:lnTo>
                  <a:lnTo>
                    <a:pt x="2799692" y="175301"/>
                  </a:lnTo>
                  <a:lnTo>
                    <a:pt x="2797873" y="175301"/>
                  </a:lnTo>
                  <a:lnTo>
                    <a:pt x="2796911" y="177909"/>
                  </a:lnTo>
                  <a:close/>
                </a:path>
                <a:path w="3031490" h="183514">
                  <a:moveTo>
                    <a:pt x="2810017" y="177736"/>
                  </a:moveTo>
                  <a:lnTo>
                    <a:pt x="2806350" y="177736"/>
                  </a:lnTo>
                  <a:lnTo>
                    <a:pt x="2802302" y="176924"/>
                  </a:lnTo>
                  <a:lnTo>
                    <a:pt x="2799692" y="175968"/>
                  </a:lnTo>
                  <a:lnTo>
                    <a:pt x="2799692" y="161128"/>
                  </a:lnTo>
                  <a:lnTo>
                    <a:pt x="2803636" y="162375"/>
                  </a:lnTo>
                  <a:lnTo>
                    <a:pt x="2838648" y="162375"/>
                  </a:lnTo>
                  <a:lnTo>
                    <a:pt x="2835640" y="166955"/>
                  </a:lnTo>
                  <a:lnTo>
                    <a:pt x="2830737" y="171671"/>
                  </a:lnTo>
                  <a:lnTo>
                    <a:pt x="2824832" y="175041"/>
                  </a:lnTo>
                  <a:lnTo>
                    <a:pt x="2817925" y="177062"/>
                  </a:lnTo>
                  <a:lnTo>
                    <a:pt x="2810017" y="177736"/>
                  </a:lnTo>
                  <a:close/>
                </a:path>
                <a:path w="3031490" h="183514">
                  <a:moveTo>
                    <a:pt x="2810017" y="180513"/>
                  </a:moveTo>
                  <a:lnTo>
                    <a:pt x="2806026" y="180513"/>
                  </a:lnTo>
                  <a:lnTo>
                    <a:pt x="2801655" y="179645"/>
                  </a:lnTo>
                  <a:lnTo>
                    <a:pt x="2796911" y="177909"/>
                  </a:lnTo>
                  <a:lnTo>
                    <a:pt x="2797873" y="175301"/>
                  </a:lnTo>
                  <a:lnTo>
                    <a:pt x="2799692" y="175968"/>
                  </a:lnTo>
                  <a:lnTo>
                    <a:pt x="2799692" y="177909"/>
                  </a:lnTo>
                  <a:lnTo>
                    <a:pt x="2824860" y="177909"/>
                  </a:lnTo>
                  <a:lnTo>
                    <a:pt x="2818558" y="179775"/>
                  </a:lnTo>
                  <a:lnTo>
                    <a:pt x="2810017" y="180513"/>
                  </a:lnTo>
                  <a:close/>
                </a:path>
                <a:path w="3031490" h="183514">
                  <a:moveTo>
                    <a:pt x="2799692" y="175968"/>
                  </a:moveTo>
                  <a:lnTo>
                    <a:pt x="2797873" y="175301"/>
                  </a:lnTo>
                  <a:lnTo>
                    <a:pt x="2799692" y="175301"/>
                  </a:lnTo>
                  <a:lnTo>
                    <a:pt x="2799692" y="175968"/>
                  </a:lnTo>
                  <a:close/>
                </a:path>
                <a:path w="3031490" h="183514">
                  <a:moveTo>
                    <a:pt x="2824860" y="177909"/>
                  </a:moveTo>
                  <a:lnTo>
                    <a:pt x="2799692" y="177909"/>
                  </a:lnTo>
                  <a:lnTo>
                    <a:pt x="2799692" y="175968"/>
                  </a:lnTo>
                  <a:lnTo>
                    <a:pt x="2802302" y="176924"/>
                  </a:lnTo>
                  <a:lnTo>
                    <a:pt x="2806350" y="177736"/>
                  </a:lnTo>
                  <a:lnTo>
                    <a:pt x="2825446" y="177736"/>
                  </a:lnTo>
                  <a:lnTo>
                    <a:pt x="2824860" y="177909"/>
                  </a:lnTo>
                  <a:close/>
                </a:path>
                <a:path w="3031490" h="183514">
                  <a:moveTo>
                    <a:pt x="2839288" y="38619"/>
                  </a:moveTo>
                  <a:lnTo>
                    <a:pt x="2828525" y="38619"/>
                  </a:lnTo>
                  <a:lnTo>
                    <a:pt x="2824105" y="36997"/>
                  </a:lnTo>
                  <a:lnTo>
                    <a:pt x="2817085" y="30455"/>
                  </a:lnTo>
                  <a:lnTo>
                    <a:pt x="2815395" y="26592"/>
                  </a:lnTo>
                  <a:lnTo>
                    <a:pt x="2815313" y="16665"/>
                  </a:lnTo>
                  <a:lnTo>
                    <a:pt x="2817104" y="12615"/>
                  </a:lnTo>
                  <a:lnTo>
                    <a:pt x="2824153" y="6393"/>
                  </a:lnTo>
                  <a:lnTo>
                    <a:pt x="2828553" y="4859"/>
                  </a:lnTo>
                  <a:lnTo>
                    <a:pt x="2839278" y="4859"/>
                  </a:lnTo>
                  <a:lnTo>
                    <a:pt x="2843698" y="6396"/>
                  </a:lnTo>
                  <a:lnTo>
                    <a:pt x="2845091" y="7637"/>
                  </a:lnTo>
                  <a:lnTo>
                    <a:pt x="2829258" y="7637"/>
                  </a:lnTo>
                  <a:lnTo>
                    <a:pt x="2825467" y="8939"/>
                  </a:lnTo>
                  <a:lnTo>
                    <a:pt x="2819562" y="14145"/>
                  </a:lnTo>
                  <a:lnTo>
                    <a:pt x="2818095" y="17501"/>
                  </a:lnTo>
                  <a:lnTo>
                    <a:pt x="2818171" y="25775"/>
                  </a:lnTo>
                  <a:lnTo>
                    <a:pt x="2819562" y="28972"/>
                  </a:lnTo>
                  <a:lnTo>
                    <a:pt x="2825467" y="34468"/>
                  </a:lnTo>
                  <a:lnTo>
                    <a:pt x="2829258" y="35842"/>
                  </a:lnTo>
                  <a:lnTo>
                    <a:pt x="2845039" y="35842"/>
                  </a:lnTo>
                  <a:lnTo>
                    <a:pt x="2843717" y="37047"/>
                  </a:lnTo>
                  <a:lnTo>
                    <a:pt x="2839288" y="38619"/>
                  </a:lnTo>
                  <a:close/>
                </a:path>
                <a:path w="3031490" h="183514">
                  <a:moveTo>
                    <a:pt x="2838573" y="35842"/>
                  </a:moveTo>
                  <a:lnTo>
                    <a:pt x="2829258" y="35842"/>
                  </a:lnTo>
                  <a:lnTo>
                    <a:pt x="2825467" y="34468"/>
                  </a:lnTo>
                  <a:lnTo>
                    <a:pt x="2819562" y="28972"/>
                  </a:lnTo>
                  <a:lnTo>
                    <a:pt x="2818171" y="25775"/>
                  </a:lnTo>
                  <a:lnTo>
                    <a:pt x="2818095" y="17501"/>
                  </a:lnTo>
                  <a:lnTo>
                    <a:pt x="2819562" y="14145"/>
                  </a:lnTo>
                  <a:lnTo>
                    <a:pt x="2825467" y="8939"/>
                  </a:lnTo>
                  <a:lnTo>
                    <a:pt x="2829258" y="7637"/>
                  </a:lnTo>
                  <a:lnTo>
                    <a:pt x="2838573" y="7637"/>
                  </a:lnTo>
                  <a:lnTo>
                    <a:pt x="2842374" y="8939"/>
                  </a:lnTo>
                  <a:lnTo>
                    <a:pt x="2844030" y="10413"/>
                  </a:lnTo>
                  <a:lnTo>
                    <a:pt x="2829953" y="10413"/>
                  </a:lnTo>
                  <a:lnTo>
                    <a:pt x="2826781" y="11484"/>
                  </a:lnTo>
                  <a:lnTo>
                    <a:pt x="2822028" y="15675"/>
                  </a:lnTo>
                  <a:lnTo>
                    <a:pt x="2820869" y="18331"/>
                  </a:lnTo>
                  <a:lnTo>
                    <a:pt x="2820937" y="24957"/>
                  </a:lnTo>
                  <a:lnTo>
                    <a:pt x="2822048" y="27488"/>
                  </a:lnTo>
                  <a:lnTo>
                    <a:pt x="2826829" y="31939"/>
                  </a:lnTo>
                  <a:lnTo>
                    <a:pt x="2829982" y="33065"/>
                  </a:lnTo>
                  <a:lnTo>
                    <a:pt x="2843963" y="33065"/>
                  </a:lnTo>
                  <a:lnTo>
                    <a:pt x="2842374" y="34511"/>
                  </a:lnTo>
                  <a:lnTo>
                    <a:pt x="2838573" y="35842"/>
                  </a:lnTo>
                  <a:close/>
                </a:path>
                <a:path w="3031490" h="183514">
                  <a:moveTo>
                    <a:pt x="2845039" y="35842"/>
                  </a:moveTo>
                  <a:lnTo>
                    <a:pt x="2838573" y="35842"/>
                  </a:lnTo>
                  <a:lnTo>
                    <a:pt x="2842374" y="34511"/>
                  </a:lnTo>
                  <a:lnTo>
                    <a:pt x="2848222" y="29188"/>
                  </a:lnTo>
                  <a:lnTo>
                    <a:pt x="2849680" y="25775"/>
                  </a:lnTo>
                  <a:lnTo>
                    <a:pt x="2849680" y="17501"/>
                  </a:lnTo>
                  <a:lnTo>
                    <a:pt x="2848222" y="14145"/>
                  </a:lnTo>
                  <a:lnTo>
                    <a:pt x="2842374" y="8939"/>
                  </a:lnTo>
                  <a:lnTo>
                    <a:pt x="2838573" y="7637"/>
                  </a:lnTo>
                  <a:lnTo>
                    <a:pt x="2845091" y="7637"/>
                  </a:lnTo>
                  <a:lnTo>
                    <a:pt x="2850689" y="12624"/>
                  </a:lnTo>
                  <a:lnTo>
                    <a:pt x="2852458" y="16665"/>
                  </a:lnTo>
                  <a:lnTo>
                    <a:pt x="2852461" y="26592"/>
                  </a:lnTo>
                  <a:lnTo>
                    <a:pt x="2850689" y="30691"/>
                  </a:lnTo>
                  <a:lnTo>
                    <a:pt x="2845039" y="35842"/>
                  </a:lnTo>
                  <a:close/>
                </a:path>
                <a:path w="3031490" h="183514">
                  <a:moveTo>
                    <a:pt x="2837859" y="33065"/>
                  </a:moveTo>
                  <a:lnTo>
                    <a:pt x="2829982" y="33065"/>
                  </a:lnTo>
                  <a:lnTo>
                    <a:pt x="2826829" y="31939"/>
                  </a:lnTo>
                  <a:lnTo>
                    <a:pt x="2822048" y="27488"/>
                  </a:lnTo>
                  <a:lnTo>
                    <a:pt x="2820937" y="24957"/>
                  </a:lnTo>
                  <a:lnTo>
                    <a:pt x="2820869" y="18331"/>
                  </a:lnTo>
                  <a:lnTo>
                    <a:pt x="2822038" y="15666"/>
                  </a:lnTo>
                  <a:lnTo>
                    <a:pt x="2826790" y="11481"/>
                  </a:lnTo>
                  <a:lnTo>
                    <a:pt x="2829953" y="10413"/>
                  </a:lnTo>
                  <a:lnTo>
                    <a:pt x="2837869" y="10413"/>
                  </a:lnTo>
                  <a:lnTo>
                    <a:pt x="2841053" y="11484"/>
                  </a:lnTo>
                  <a:lnTo>
                    <a:pt x="2845759" y="15675"/>
                  </a:lnTo>
                  <a:lnTo>
                    <a:pt x="2846898" y="18331"/>
                  </a:lnTo>
                  <a:lnTo>
                    <a:pt x="2846898" y="24957"/>
                  </a:lnTo>
                  <a:lnTo>
                    <a:pt x="2845746" y="27686"/>
                  </a:lnTo>
                  <a:lnTo>
                    <a:pt x="2841031" y="31975"/>
                  </a:lnTo>
                  <a:lnTo>
                    <a:pt x="2837859" y="33065"/>
                  </a:lnTo>
                  <a:close/>
                </a:path>
                <a:path w="3031490" h="183514">
                  <a:moveTo>
                    <a:pt x="2843963" y="33065"/>
                  </a:moveTo>
                  <a:lnTo>
                    <a:pt x="2837859" y="33065"/>
                  </a:lnTo>
                  <a:lnTo>
                    <a:pt x="2841031" y="31975"/>
                  </a:lnTo>
                  <a:lnTo>
                    <a:pt x="2845746" y="27686"/>
                  </a:lnTo>
                  <a:lnTo>
                    <a:pt x="2846898" y="24957"/>
                  </a:lnTo>
                  <a:lnTo>
                    <a:pt x="2846898" y="18331"/>
                  </a:lnTo>
                  <a:lnTo>
                    <a:pt x="2845755" y="15666"/>
                  </a:lnTo>
                  <a:lnTo>
                    <a:pt x="2841050" y="11481"/>
                  </a:lnTo>
                  <a:lnTo>
                    <a:pt x="2837869" y="10413"/>
                  </a:lnTo>
                  <a:lnTo>
                    <a:pt x="2844030" y="10413"/>
                  </a:lnTo>
                  <a:lnTo>
                    <a:pt x="2848222" y="14145"/>
                  </a:lnTo>
                  <a:lnTo>
                    <a:pt x="2849680" y="17501"/>
                  </a:lnTo>
                  <a:lnTo>
                    <a:pt x="2849680" y="25775"/>
                  </a:lnTo>
                  <a:lnTo>
                    <a:pt x="2848222" y="29188"/>
                  </a:lnTo>
                  <a:lnTo>
                    <a:pt x="2843963" y="33065"/>
                  </a:lnTo>
                  <a:close/>
                </a:path>
                <a:path w="3031490" h="183514">
                  <a:moveTo>
                    <a:pt x="2869901" y="81012"/>
                  </a:moveTo>
                  <a:lnTo>
                    <a:pt x="2869901" y="53501"/>
                  </a:lnTo>
                  <a:lnTo>
                    <a:pt x="2875435" y="50652"/>
                  </a:lnTo>
                  <a:lnTo>
                    <a:pt x="2880874" y="48836"/>
                  </a:lnTo>
                  <a:lnTo>
                    <a:pt x="2894552" y="45729"/>
                  </a:lnTo>
                  <a:lnTo>
                    <a:pt x="2900791" y="44955"/>
                  </a:lnTo>
                  <a:lnTo>
                    <a:pt x="2906439" y="44955"/>
                  </a:lnTo>
                  <a:lnTo>
                    <a:pt x="2924284" y="47499"/>
                  </a:lnTo>
                  <a:lnTo>
                    <a:pt x="2924673" y="47731"/>
                  </a:lnTo>
                  <a:lnTo>
                    <a:pt x="2901000" y="47731"/>
                  </a:lnTo>
                  <a:lnTo>
                    <a:pt x="2894971" y="48484"/>
                  </a:lnTo>
                  <a:lnTo>
                    <a:pt x="2881722" y="51492"/>
                  </a:lnTo>
                  <a:lnTo>
                    <a:pt x="2876492" y="53228"/>
                  </a:lnTo>
                  <a:lnTo>
                    <a:pt x="2872808" y="55130"/>
                  </a:lnTo>
                  <a:lnTo>
                    <a:pt x="2872682" y="72658"/>
                  </a:lnTo>
                  <a:lnTo>
                    <a:pt x="2871149" y="73533"/>
                  </a:lnTo>
                  <a:lnTo>
                    <a:pt x="2872682" y="75850"/>
                  </a:lnTo>
                  <a:lnTo>
                    <a:pt x="2878269" y="75850"/>
                  </a:lnTo>
                  <a:lnTo>
                    <a:pt x="2874131" y="78217"/>
                  </a:lnTo>
                  <a:lnTo>
                    <a:pt x="2869901" y="81012"/>
                  </a:lnTo>
                  <a:close/>
                </a:path>
                <a:path w="3031490" h="183514">
                  <a:moveTo>
                    <a:pt x="2873949" y="57664"/>
                  </a:moveTo>
                  <a:lnTo>
                    <a:pt x="2901000" y="47731"/>
                  </a:lnTo>
                  <a:lnTo>
                    <a:pt x="2906439" y="47731"/>
                  </a:lnTo>
                  <a:lnTo>
                    <a:pt x="2923068" y="50101"/>
                  </a:lnTo>
                  <a:lnTo>
                    <a:pt x="2923748" y="50509"/>
                  </a:lnTo>
                  <a:lnTo>
                    <a:pt x="2901210" y="50509"/>
                  </a:lnTo>
                  <a:lnTo>
                    <a:pt x="2895381" y="51237"/>
                  </a:lnTo>
                  <a:lnTo>
                    <a:pt x="2882560" y="54148"/>
                  </a:lnTo>
                  <a:lnTo>
                    <a:pt x="2879400" y="55195"/>
                  </a:lnTo>
                  <a:lnTo>
                    <a:pt x="2875454" y="55195"/>
                  </a:lnTo>
                  <a:lnTo>
                    <a:pt x="2875454" y="56889"/>
                  </a:lnTo>
                  <a:lnTo>
                    <a:pt x="2873949" y="57664"/>
                  </a:lnTo>
                  <a:close/>
                </a:path>
                <a:path w="3031490" h="183514">
                  <a:moveTo>
                    <a:pt x="2947225" y="138769"/>
                  </a:moveTo>
                  <a:lnTo>
                    <a:pt x="2944453" y="138769"/>
                  </a:lnTo>
                  <a:lnTo>
                    <a:pt x="2944371" y="85081"/>
                  </a:lnTo>
                  <a:lnTo>
                    <a:pt x="2942077" y="69064"/>
                  </a:lnTo>
                  <a:lnTo>
                    <a:pt x="2934947" y="57212"/>
                  </a:lnTo>
                  <a:lnTo>
                    <a:pt x="2923068" y="50101"/>
                  </a:lnTo>
                  <a:lnTo>
                    <a:pt x="2906439" y="47731"/>
                  </a:lnTo>
                  <a:lnTo>
                    <a:pt x="2924673" y="47731"/>
                  </a:lnTo>
                  <a:lnTo>
                    <a:pt x="2937030" y="55130"/>
                  </a:lnTo>
                  <a:lnTo>
                    <a:pt x="2944676" y="67850"/>
                  </a:lnTo>
                  <a:lnTo>
                    <a:pt x="2947143" y="85081"/>
                  </a:lnTo>
                  <a:lnTo>
                    <a:pt x="2947225" y="138769"/>
                  </a:lnTo>
                  <a:close/>
                </a:path>
                <a:path w="3031490" h="183514">
                  <a:moveTo>
                    <a:pt x="2875454" y="71078"/>
                  </a:moveTo>
                  <a:lnTo>
                    <a:pt x="2875454" y="56889"/>
                  </a:lnTo>
                  <a:lnTo>
                    <a:pt x="2877559" y="55805"/>
                  </a:lnTo>
                  <a:lnTo>
                    <a:pt x="2882560" y="54148"/>
                  </a:lnTo>
                  <a:lnTo>
                    <a:pt x="2895381" y="51237"/>
                  </a:lnTo>
                  <a:lnTo>
                    <a:pt x="2901210" y="50509"/>
                  </a:lnTo>
                  <a:lnTo>
                    <a:pt x="2906439" y="50509"/>
                  </a:lnTo>
                  <a:lnTo>
                    <a:pt x="2921853" y="52705"/>
                  </a:lnTo>
                  <a:lnTo>
                    <a:pt x="2932864" y="59296"/>
                  </a:lnTo>
                  <a:lnTo>
                    <a:pt x="2935461" y="63613"/>
                  </a:lnTo>
                  <a:lnTo>
                    <a:pt x="2902877" y="63613"/>
                  </a:lnTo>
                  <a:lnTo>
                    <a:pt x="2894626" y="64233"/>
                  </a:lnTo>
                  <a:lnTo>
                    <a:pt x="2886588" y="66093"/>
                  </a:lnTo>
                  <a:lnTo>
                    <a:pt x="2878763" y="69193"/>
                  </a:lnTo>
                  <a:lnTo>
                    <a:pt x="2875454" y="71078"/>
                  </a:lnTo>
                  <a:close/>
                </a:path>
                <a:path w="3031490" h="183514">
                  <a:moveTo>
                    <a:pt x="2944453" y="138769"/>
                  </a:moveTo>
                  <a:lnTo>
                    <a:pt x="2941672" y="138769"/>
                  </a:lnTo>
                  <a:lnTo>
                    <a:pt x="2941590" y="85081"/>
                  </a:lnTo>
                  <a:lnTo>
                    <a:pt x="2939470" y="70279"/>
                  </a:lnTo>
                  <a:lnTo>
                    <a:pt x="2932864" y="59296"/>
                  </a:lnTo>
                  <a:lnTo>
                    <a:pt x="2921853" y="52705"/>
                  </a:lnTo>
                  <a:lnTo>
                    <a:pt x="2906439" y="50509"/>
                  </a:lnTo>
                  <a:lnTo>
                    <a:pt x="2923748" y="50509"/>
                  </a:lnTo>
                  <a:lnTo>
                    <a:pt x="2934947" y="57212"/>
                  </a:lnTo>
                  <a:lnTo>
                    <a:pt x="2942077" y="69064"/>
                  </a:lnTo>
                  <a:lnTo>
                    <a:pt x="2944371" y="85081"/>
                  </a:lnTo>
                  <a:lnTo>
                    <a:pt x="2944453" y="138769"/>
                  </a:lnTo>
                  <a:close/>
                </a:path>
                <a:path w="3031490" h="183514">
                  <a:moveTo>
                    <a:pt x="2872682" y="72658"/>
                  </a:moveTo>
                  <a:lnTo>
                    <a:pt x="2872682" y="55195"/>
                  </a:lnTo>
                  <a:lnTo>
                    <a:pt x="2873949" y="57664"/>
                  </a:lnTo>
                  <a:lnTo>
                    <a:pt x="2875454" y="57664"/>
                  </a:lnTo>
                  <a:lnTo>
                    <a:pt x="2875454" y="71078"/>
                  </a:lnTo>
                  <a:lnTo>
                    <a:pt x="2872682" y="72658"/>
                  </a:lnTo>
                  <a:close/>
                </a:path>
                <a:path w="3031490" h="183514">
                  <a:moveTo>
                    <a:pt x="2875454" y="56889"/>
                  </a:moveTo>
                  <a:lnTo>
                    <a:pt x="2875454" y="55195"/>
                  </a:lnTo>
                  <a:lnTo>
                    <a:pt x="2879400" y="55195"/>
                  </a:lnTo>
                  <a:lnTo>
                    <a:pt x="2877559" y="55805"/>
                  </a:lnTo>
                  <a:lnTo>
                    <a:pt x="2875454" y="56889"/>
                  </a:lnTo>
                  <a:close/>
                </a:path>
                <a:path w="3031490" h="183514">
                  <a:moveTo>
                    <a:pt x="2875454" y="57664"/>
                  </a:moveTo>
                  <a:lnTo>
                    <a:pt x="2873949" y="57664"/>
                  </a:lnTo>
                  <a:lnTo>
                    <a:pt x="2875454" y="56889"/>
                  </a:lnTo>
                  <a:lnTo>
                    <a:pt x="2875454" y="57664"/>
                  </a:lnTo>
                  <a:close/>
                </a:path>
                <a:path w="3031490" h="183514">
                  <a:moveTo>
                    <a:pt x="2875454" y="74269"/>
                  </a:moveTo>
                  <a:lnTo>
                    <a:pt x="2875454" y="71078"/>
                  </a:lnTo>
                  <a:lnTo>
                    <a:pt x="2878827" y="69167"/>
                  </a:lnTo>
                  <a:lnTo>
                    <a:pt x="2886588" y="66093"/>
                  </a:lnTo>
                  <a:lnTo>
                    <a:pt x="2894626" y="64233"/>
                  </a:lnTo>
                  <a:lnTo>
                    <a:pt x="2902877" y="63613"/>
                  </a:lnTo>
                  <a:lnTo>
                    <a:pt x="2911003" y="64698"/>
                  </a:lnTo>
                  <a:lnTo>
                    <a:pt x="2914022" y="66391"/>
                  </a:lnTo>
                  <a:lnTo>
                    <a:pt x="2902877" y="66391"/>
                  </a:lnTo>
                  <a:lnTo>
                    <a:pt x="2895037" y="66982"/>
                  </a:lnTo>
                  <a:lnTo>
                    <a:pt x="2887390" y="68755"/>
                  </a:lnTo>
                  <a:lnTo>
                    <a:pt x="2879939" y="71711"/>
                  </a:lnTo>
                  <a:lnTo>
                    <a:pt x="2875454" y="74269"/>
                  </a:lnTo>
                  <a:close/>
                </a:path>
                <a:path w="3031490" h="183514">
                  <a:moveTo>
                    <a:pt x="2891685" y="138162"/>
                  </a:moveTo>
                  <a:lnTo>
                    <a:pt x="2883827" y="138162"/>
                  </a:lnTo>
                  <a:lnTo>
                    <a:pt x="2877693" y="135984"/>
                  </a:lnTo>
                  <a:lnTo>
                    <a:pt x="2868891" y="127285"/>
                  </a:lnTo>
                  <a:lnTo>
                    <a:pt x="2866721" y="121498"/>
                  </a:lnTo>
                  <a:lnTo>
                    <a:pt x="2866707" y="113943"/>
                  </a:lnTo>
                  <a:lnTo>
                    <a:pt x="2868454" y="103558"/>
                  </a:lnTo>
                  <a:lnTo>
                    <a:pt x="2873743" y="95549"/>
                  </a:lnTo>
                  <a:lnTo>
                    <a:pt x="2882560" y="90008"/>
                  </a:lnTo>
                  <a:lnTo>
                    <a:pt x="2894904" y="86935"/>
                  </a:lnTo>
                  <a:lnTo>
                    <a:pt x="2921450" y="83402"/>
                  </a:lnTo>
                  <a:lnTo>
                    <a:pt x="2921450" y="80971"/>
                  </a:lnTo>
                  <a:lnTo>
                    <a:pt x="2920290" y="73377"/>
                  </a:lnTo>
                  <a:lnTo>
                    <a:pt x="2916807" y="67952"/>
                  </a:lnTo>
                  <a:lnTo>
                    <a:pt x="2911003" y="64698"/>
                  </a:lnTo>
                  <a:lnTo>
                    <a:pt x="2902877" y="63613"/>
                  </a:lnTo>
                  <a:lnTo>
                    <a:pt x="2935461" y="63613"/>
                  </a:lnTo>
                  <a:lnTo>
                    <a:pt x="2939470" y="70279"/>
                  </a:lnTo>
                  <a:lnTo>
                    <a:pt x="2941590" y="85081"/>
                  </a:lnTo>
                  <a:lnTo>
                    <a:pt x="2941672" y="93520"/>
                  </a:lnTo>
                  <a:lnTo>
                    <a:pt x="2921450" y="93520"/>
                  </a:lnTo>
                  <a:lnTo>
                    <a:pt x="2891656" y="97374"/>
                  </a:lnTo>
                  <a:lnTo>
                    <a:pt x="2886389" y="102313"/>
                  </a:lnTo>
                  <a:lnTo>
                    <a:pt x="2886497" y="115015"/>
                  </a:lnTo>
                  <a:lnTo>
                    <a:pt x="2887770" y="118003"/>
                  </a:lnTo>
                  <a:lnTo>
                    <a:pt x="2893247" y="123034"/>
                  </a:lnTo>
                  <a:lnTo>
                    <a:pt x="2896809" y="124276"/>
                  </a:lnTo>
                  <a:lnTo>
                    <a:pt x="2915959" y="124276"/>
                  </a:lnTo>
                  <a:lnTo>
                    <a:pt x="2915774" y="124585"/>
                  </a:lnTo>
                  <a:lnTo>
                    <a:pt x="2911219" y="130525"/>
                  </a:lnTo>
                  <a:lnTo>
                    <a:pt x="2905687" y="134767"/>
                  </a:lnTo>
                  <a:lnTo>
                    <a:pt x="2899175" y="137313"/>
                  </a:lnTo>
                  <a:lnTo>
                    <a:pt x="2891685" y="138162"/>
                  </a:lnTo>
                  <a:close/>
                </a:path>
                <a:path w="3031490" h="183514">
                  <a:moveTo>
                    <a:pt x="2878269" y="75850"/>
                  </a:moveTo>
                  <a:lnTo>
                    <a:pt x="2875454" y="75850"/>
                  </a:lnTo>
                  <a:lnTo>
                    <a:pt x="2875523" y="74230"/>
                  </a:lnTo>
                  <a:lnTo>
                    <a:pt x="2879939" y="71711"/>
                  </a:lnTo>
                  <a:lnTo>
                    <a:pt x="2887390" y="68755"/>
                  </a:lnTo>
                  <a:lnTo>
                    <a:pt x="2895037" y="66982"/>
                  </a:lnTo>
                  <a:lnTo>
                    <a:pt x="2902877" y="66391"/>
                  </a:lnTo>
                  <a:lnTo>
                    <a:pt x="2913411" y="66391"/>
                  </a:lnTo>
                  <a:lnTo>
                    <a:pt x="2916421" y="69167"/>
                  </a:lnTo>
                  <a:lnTo>
                    <a:pt x="2902877" y="69167"/>
                  </a:lnTo>
                  <a:lnTo>
                    <a:pt x="2895443" y="69730"/>
                  </a:lnTo>
                  <a:lnTo>
                    <a:pt x="2888188" y="71417"/>
                  </a:lnTo>
                  <a:lnTo>
                    <a:pt x="2881041" y="74269"/>
                  </a:lnTo>
                  <a:lnTo>
                    <a:pt x="2878269" y="75850"/>
                  </a:lnTo>
                  <a:close/>
                </a:path>
                <a:path w="3031490" h="183514">
                  <a:moveTo>
                    <a:pt x="2891685" y="140939"/>
                  </a:moveTo>
                  <a:lnTo>
                    <a:pt x="2883065" y="140939"/>
                  </a:lnTo>
                  <a:lnTo>
                    <a:pt x="2876283" y="138494"/>
                  </a:lnTo>
                  <a:lnTo>
                    <a:pt x="2866386" y="128717"/>
                  </a:lnTo>
                  <a:lnTo>
                    <a:pt x="2863911" y="122195"/>
                  </a:lnTo>
                  <a:lnTo>
                    <a:pt x="2863925" y="113943"/>
                  </a:lnTo>
                  <a:lnTo>
                    <a:pt x="2894552" y="84181"/>
                  </a:lnTo>
                  <a:lnTo>
                    <a:pt x="2918679" y="80971"/>
                  </a:lnTo>
                  <a:lnTo>
                    <a:pt x="2918679" y="71250"/>
                  </a:lnTo>
                  <a:lnTo>
                    <a:pt x="2913411" y="66391"/>
                  </a:lnTo>
                  <a:lnTo>
                    <a:pt x="2914022" y="66391"/>
                  </a:lnTo>
                  <a:lnTo>
                    <a:pt x="2916807" y="67952"/>
                  </a:lnTo>
                  <a:lnTo>
                    <a:pt x="2920290" y="73377"/>
                  </a:lnTo>
                  <a:lnTo>
                    <a:pt x="2921450" y="80971"/>
                  </a:lnTo>
                  <a:lnTo>
                    <a:pt x="2921450" y="83402"/>
                  </a:lnTo>
                  <a:lnTo>
                    <a:pt x="2894904" y="86935"/>
                  </a:lnTo>
                  <a:lnTo>
                    <a:pt x="2882560" y="90008"/>
                  </a:lnTo>
                  <a:lnTo>
                    <a:pt x="2873743" y="95549"/>
                  </a:lnTo>
                  <a:lnTo>
                    <a:pt x="2868454" y="103558"/>
                  </a:lnTo>
                  <a:lnTo>
                    <a:pt x="2866707" y="113943"/>
                  </a:lnTo>
                  <a:lnTo>
                    <a:pt x="2866721" y="121498"/>
                  </a:lnTo>
                  <a:lnTo>
                    <a:pt x="2868891" y="127285"/>
                  </a:lnTo>
                  <a:lnTo>
                    <a:pt x="2877714" y="135992"/>
                  </a:lnTo>
                  <a:lnTo>
                    <a:pt x="2883827" y="138162"/>
                  </a:lnTo>
                  <a:lnTo>
                    <a:pt x="2904627" y="138162"/>
                  </a:lnTo>
                  <a:lnTo>
                    <a:pt x="2899913" y="140006"/>
                  </a:lnTo>
                  <a:lnTo>
                    <a:pt x="2891685" y="140939"/>
                  </a:lnTo>
                  <a:close/>
                </a:path>
                <a:path w="3031490" h="183514">
                  <a:moveTo>
                    <a:pt x="2915897" y="78538"/>
                  </a:moveTo>
                  <a:lnTo>
                    <a:pt x="2915897" y="73102"/>
                  </a:lnTo>
                  <a:lnTo>
                    <a:pt x="2911554" y="69167"/>
                  </a:lnTo>
                  <a:lnTo>
                    <a:pt x="2916421" y="69167"/>
                  </a:lnTo>
                  <a:lnTo>
                    <a:pt x="2918679" y="71250"/>
                  </a:lnTo>
                  <a:lnTo>
                    <a:pt x="2918679" y="78217"/>
                  </a:lnTo>
                  <a:lnTo>
                    <a:pt x="2918307" y="78217"/>
                  </a:lnTo>
                  <a:lnTo>
                    <a:pt x="2915897" y="78538"/>
                  </a:lnTo>
                  <a:close/>
                </a:path>
                <a:path w="3031490" h="183514">
                  <a:moveTo>
                    <a:pt x="2872682" y="75850"/>
                  </a:moveTo>
                  <a:lnTo>
                    <a:pt x="2872682" y="72658"/>
                  </a:lnTo>
                  <a:lnTo>
                    <a:pt x="2875454" y="71078"/>
                  </a:lnTo>
                  <a:lnTo>
                    <a:pt x="2875454" y="74269"/>
                  </a:lnTo>
                  <a:lnTo>
                    <a:pt x="2872682" y="75850"/>
                  </a:lnTo>
                  <a:close/>
                </a:path>
                <a:path w="3031490" h="183514">
                  <a:moveTo>
                    <a:pt x="2872682" y="75850"/>
                  </a:moveTo>
                  <a:lnTo>
                    <a:pt x="2871149" y="73533"/>
                  </a:lnTo>
                  <a:lnTo>
                    <a:pt x="2872682" y="72658"/>
                  </a:lnTo>
                  <a:lnTo>
                    <a:pt x="2872682" y="75850"/>
                  </a:lnTo>
                  <a:close/>
                </a:path>
                <a:path w="3031490" h="183514">
                  <a:moveTo>
                    <a:pt x="2875454" y="75850"/>
                  </a:moveTo>
                  <a:lnTo>
                    <a:pt x="2872682" y="75850"/>
                  </a:lnTo>
                  <a:lnTo>
                    <a:pt x="2875454" y="74269"/>
                  </a:lnTo>
                  <a:lnTo>
                    <a:pt x="2875454" y="75850"/>
                  </a:lnTo>
                  <a:close/>
                </a:path>
                <a:path w="3031490" h="183514">
                  <a:moveTo>
                    <a:pt x="2918679" y="80971"/>
                  </a:moveTo>
                  <a:lnTo>
                    <a:pt x="2915897" y="80971"/>
                  </a:lnTo>
                  <a:lnTo>
                    <a:pt x="2915897" y="78538"/>
                  </a:lnTo>
                  <a:lnTo>
                    <a:pt x="2918307" y="78217"/>
                  </a:lnTo>
                  <a:lnTo>
                    <a:pt x="2918679" y="80971"/>
                  </a:lnTo>
                  <a:close/>
                </a:path>
                <a:path w="3031490" h="183514">
                  <a:moveTo>
                    <a:pt x="2918679" y="80971"/>
                  </a:moveTo>
                  <a:lnTo>
                    <a:pt x="2918307" y="78217"/>
                  </a:lnTo>
                  <a:lnTo>
                    <a:pt x="2918679" y="78217"/>
                  </a:lnTo>
                  <a:lnTo>
                    <a:pt x="2918679" y="80971"/>
                  </a:lnTo>
                  <a:close/>
                </a:path>
                <a:path w="3031490" h="183514">
                  <a:moveTo>
                    <a:pt x="2891685" y="143716"/>
                  </a:moveTo>
                  <a:lnTo>
                    <a:pt x="2882303" y="143716"/>
                  </a:lnTo>
                  <a:lnTo>
                    <a:pt x="2874873" y="141004"/>
                  </a:lnTo>
                  <a:lnTo>
                    <a:pt x="2863881" y="130148"/>
                  </a:lnTo>
                  <a:lnTo>
                    <a:pt x="2861241" y="123235"/>
                  </a:lnTo>
                  <a:lnTo>
                    <a:pt x="2861153" y="113943"/>
                  </a:lnTo>
                  <a:lnTo>
                    <a:pt x="2863203" y="101385"/>
                  </a:lnTo>
                  <a:lnTo>
                    <a:pt x="2869399" y="91733"/>
                  </a:lnTo>
                  <a:lnTo>
                    <a:pt x="2879727" y="85081"/>
                  </a:lnTo>
                  <a:lnTo>
                    <a:pt x="2894190" y="81428"/>
                  </a:lnTo>
                  <a:lnTo>
                    <a:pt x="2915897" y="78538"/>
                  </a:lnTo>
                  <a:lnTo>
                    <a:pt x="2915897" y="80971"/>
                  </a:lnTo>
                  <a:lnTo>
                    <a:pt x="2918679" y="80971"/>
                  </a:lnTo>
                  <a:lnTo>
                    <a:pt x="2881145" y="87544"/>
                  </a:lnTo>
                  <a:lnTo>
                    <a:pt x="2863911" y="122195"/>
                  </a:lnTo>
                  <a:lnTo>
                    <a:pt x="2866386" y="128717"/>
                  </a:lnTo>
                  <a:lnTo>
                    <a:pt x="2876283" y="138494"/>
                  </a:lnTo>
                  <a:lnTo>
                    <a:pt x="2883065" y="140939"/>
                  </a:lnTo>
                  <a:lnTo>
                    <a:pt x="2905147" y="140939"/>
                  </a:lnTo>
                  <a:lnTo>
                    <a:pt x="2900652" y="142698"/>
                  </a:lnTo>
                  <a:lnTo>
                    <a:pt x="2891685" y="143716"/>
                  </a:lnTo>
                  <a:close/>
                </a:path>
                <a:path w="3031490" h="183514">
                  <a:moveTo>
                    <a:pt x="2907201" y="124276"/>
                  </a:moveTo>
                  <a:lnTo>
                    <a:pt x="2896809" y="124276"/>
                  </a:lnTo>
                  <a:lnTo>
                    <a:pt x="2893247" y="123034"/>
                  </a:lnTo>
                  <a:lnTo>
                    <a:pt x="2887770" y="118003"/>
                  </a:lnTo>
                  <a:lnTo>
                    <a:pt x="2886497" y="115015"/>
                  </a:lnTo>
                  <a:lnTo>
                    <a:pt x="2886389" y="102313"/>
                  </a:lnTo>
                  <a:lnTo>
                    <a:pt x="2891656" y="97374"/>
                  </a:lnTo>
                  <a:lnTo>
                    <a:pt x="2921450" y="93520"/>
                  </a:lnTo>
                  <a:lnTo>
                    <a:pt x="2921450" y="96678"/>
                  </a:lnTo>
                  <a:lnTo>
                    <a:pt x="2915897" y="96678"/>
                  </a:lnTo>
                  <a:lnTo>
                    <a:pt x="2915897" y="97038"/>
                  </a:lnTo>
                  <a:lnTo>
                    <a:pt x="2893618" y="99919"/>
                  </a:lnTo>
                  <a:lnTo>
                    <a:pt x="2889170" y="103939"/>
                  </a:lnTo>
                  <a:lnTo>
                    <a:pt x="2889207" y="114036"/>
                  </a:lnTo>
                  <a:lnTo>
                    <a:pt x="2890256" y="116508"/>
                  </a:lnTo>
                  <a:lnTo>
                    <a:pt x="2894590" y="120501"/>
                  </a:lnTo>
                  <a:lnTo>
                    <a:pt x="2897524" y="121498"/>
                  </a:lnTo>
                  <a:lnTo>
                    <a:pt x="2912712" y="121498"/>
                  </a:lnTo>
                  <a:lnTo>
                    <a:pt x="2912078" y="122195"/>
                  </a:lnTo>
                  <a:lnTo>
                    <a:pt x="2907201" y="124276"/>
                  </a:lnTo>
                  <a:close/>
                </a:path>
                <a:path w="3031490" h="183514">
                  <a:moveTo>
                    <a:pt x="2915959" y="124276"/>
                  </a:moveTo>
                  <a:lnTo>
                    <a:pt x="2907201" y="124276"/>
                  </a:lnTo>
                  <a:lnTo>
                    <a:pt x="2912080" y="122193"/>
                  </a:lnTo>
                  <a:lnTo>
                    <a:pt x="2919593" y="113943"/>
                  </a:lnTo>
                  <a:lnTo>
                    <a:pt x="2921450" y="108822"/>
                  </a:lnTo>
                  <a:lnTo>
                    <a:pt x="2921450" y="93520"/>
                  </a:lnTo>
                  <a:lnTo>
                    <a:pt x="2941672" y="93520"/>
                  </a:lnTo>
                  <a:lnTo>
                    <a:pt x="2941672" y="123235"/>
                  </a:lnTo>
                  <a:lnTo>
                    <a:pt x="2916583" y="123235"/>
                  </a:lnTo>
                  <a:lnTo>
                    <a:pt x="2915959" y="124276"/>
                  </a:lnTo>
                  <a:close/>
                </a:path>
                <a:path w="3031490" h="183514">
                  <a:moveTo>
                    <a:pt x="2915897" y="97038"/>
                  </a:moveTo>
                  <a:lnTo>
                    <a:pt x="2915897" y="96678"/>
                  </a:lnTo>
                  <a:lnTo>
                    <a:pt x="2918679" y="96678"/>
                  </a:lnTo>
                  <a:lnTo>
                    <a:pt x="2915897" y="97038"/>
                  </a:lnTo>
                  <a:close/>
                </a:path>
                <a:path w="3031490" h="183514">
                  <a:moveTo>
                    <a:pt x="2915897" y="99838"/>
                  </a:moveTo>
                  <a:lnTo>
                    <a:pt x="2915897" y="97038"/>
                  </a:lnTo>
                  <a:lnTo>
                    <a:pt x="2918679" y="96678"/>
                  </a:lnTo>
                  <a:lnTo>
                    <a:pt x="2918679" y="99478"/>
                  </a:lnTo>
                  <a:lnTo>
                    <a:pt x="2915897" y="99838"/>
                  </a:lnTo>
                  <a:close/>
                </a:path>
                <a:path w="3031490" h="183514">
                  <a:moveTo>
                    <a:pt x="2918679" y="99478"/>
                  </a:moveTo>
                  <a:lnTo>
                    <a:pt x="2918679" y="96678"/>
                  </a:lnTo>
                  <a:lnTo>
                    <a:pt x="2919031" y="99433"/>
                  </a:lnTo>
                  <a:lnTo>
                    <a:pt x="2918679" y="99478"/>
                  </a:lnTo>
                  <a:close/>
                </a:path>
                <a:path w="3031490" h="183514">
                  <a:moveTo>
                    <a:pt x="2912712" y="121498"/>
                  </a:moveTo>
                  <a:lnTo>
                    <a:pt x="2906382" y="121498"/>
                  </a:lnTo>
                  <a:lnTo>
                    <a:pt x="2910573" y="119720"/>
                  </a:lnTo>
                  <a:lnTo>
                    <a:pt x="2917050" y="112603"/>
                  </a:lnTo>
                  <a:lnTo>
                    <a:pt x="2918679" y="108105"/>
                  </a:lnTo>
                  <a:lnTo>
                    <a:pt x="2918679" y="99478"/>
                  </a:lnTo>
                  <a:lnTo>
                    <a:pt x="2919031" y="99433"/>
                  </a:lnTo>
                  <a:lnTo>
                    <a:pt x="2918679" y="96678"/>
                  </a:lnTo>
                  <a:lnTo>
                    <a:pt x="2921450" y="96678"/>
                  </a:lnTo>
                  <a:lnTo>
                    <a:pt x="2921450" y="108822"/>
                  </a:lnTo>
                  <a:lnTo>
                    <a:pt x="2919593" y="113943"/>
                  </a:lnTo>
                  <a:lnTo>
                    <a:pt x="2912712" y="121498"/>
                  </a:lnTo>
                  <a:close/>
                </a:path>
                <a:path w="3031490" h="183514">
                  <a:moveTo>
                    <a:pt x="2906382" y="121498"/>
                  </a:moveTo>
                  <a:lnTo>
                    <a:pt x="2897524" y="121498"/>
                  </a:lnTo>
                  <a:lnTo>
                    <a:pt x="2894590" y="120501"/>
                  </a:lnTo>
                  <a:lnTo>
                    <a:pt x="2890256" y="116508"/>
                  </a:lnTo>
                  <a:lnTo>
                    <a:pt x="2889207" y="114036"/>
                  </a:lnTo>
                  <a:lnTo>
                    <a:pt x="2889170" y="103939"/>
                  </a:lnTo>
                  <a:lnTo>
                    <a:pt x="2893618" y="99919"/>
                  </a:lnTo>
                  <a:lnTo>
                    <a:pt x="2915897" y="97038"/>
                  </a:lnTo>
                  <a:lnTo>
                    <a:pt x="2915897" y="99838"/>
                  </a:lnTo>
                  <a:lnTo>
                    <a:pt x="2895580" y="102472"/>
                  </a:lnTo>
                  <a:lnTo>
                    <a:pt x="2891942" y="105566"/>
                  </a:lnTo>
                  <a:lnTo>
                    <a:pt x="2891942" y="113137"/>
                  </a:lnTo>
                  <a:lnTo>
                    <a:pt x="2892733" y="115015"/>
                  </a:lnTo>
                  <a:lnTo>
                    <a:pt x="2895942" y="117969"/>
                  </a:lnTo>
                  <a:lnTo>
                    <a:pt x="2898248" y="118722"/>
                  </a:lnTo>
                  <a:lnTo>
                    <a:pt x="2911481" y="118722"/>
                  </a:lnTo>
                  <a:lnTo>
                    <a:pt x="2910573" y="119720"/>
                  </a:lnTo>
                  <a:lnTo>
                    <a:pt x="2906382" y="121498"/>
                  </a:lnTo>
                  <a:close/>
                </a:path>
                <a:path w="3031490" h="183514">
                  <a:moveTo>
                    <a:pt x="2911481" y="118722"/>
                  </a:moveTo>
                  <a:lnTo>
                    <a:pt x="2905563" y="118722"/>
                  </a:lnTo>
                  <a:lnTo>
                    <a:pt x="2909068" y="117246"/>
                  </a:lnTo>
                  <a:lnTo>
                    <a:pt x="2914516" y="111264"/>
                  </a:lnTo>
                  <a:lnTo>
                    <a:pt x="2915897" y="107388"/>
                  </a:lnTo>
                  <a:lnTo>
                    <a:pt x="2915897" y="99838"/>
                  </a:lnTo>
                  <a:lnTo>
                    <a:pt x="2918679" y="99478"/>
                  </a:lnTo>
                  <a:lnTo>
                    <a:pt x="2918679" y="108105"/>
                  </a:lnTo>
                  <a:lnTo>
                    <a:pt x="2917050" y="112603"/>
                  </a:lnTo>
                  <a:lnTo>
                    <a:pt x="2911481" y="118722"/>
                  </a:lnTo>
                  <a:close/>
                </a:path>
                <a:path w="3031490" h="183514">
                  <a:moveTo>
                    <a:pt x="2904627" y="138162"/>
                  </a:moveTo>
                  <a:lnTo>
                    <a:pt x="2891685" y="138162"/>
                  </a:lnTo>
                  <a:lnTo>
                    <a:pt x="2899175" y="137313"/>
                  </a:lnTo>
                  <a:lnTo>
                    <a:pt x="2905687" y="134767"/>
                  </a:lnTo>
                  <a:lnTo>
                    <a:pt x="2911219" y="130525"/>
                  </a:lnTo>
                  <a:lnTo>
                    <a:pt x="2915774" y="124585"/>
                  </a:lnTo>
                  <a:lnTo>
                    <a:pt x="2916583" y="123235"/>
                  </a:lnTo>
                  <a:lnTo>
                    <a:pt x="2921279" y="123235"/>
                  </a:lnTo>
                  <a:lnTo>
                    <a:pt x="2921279" y="126011"/>
                  </a:lnTo>
                  <a:lnTo>
                    <a:pt x="2915726" y="126011"/>
                  </a:lnTo>
                  <a:lnTo>
                    <a:pt x="2915726" y="129179"/>
                  </a:lnTo>
                  <a:lnTo>
                    <a:pt x="2913147" y="132542"/>
                  </a:lnTo>
                  <a:lnTo>
                    <a:pt x="2907066" y="137207"/>
                  </a:lnTo>
                  <a:lnTo>
                    <a:pt x="2904627" y="138162"/>
                  </a:lnTo>
                  <a:close/>
                </a:path>
                <a:path w="3031490" h="183514">
                  <a:moveTo>
                    <a:pt x="2941672" y="138769"/>
                  </a:moveTo>
                  <a:lnTo>
                    <a:pt x="2921279" y="138769"/>
                  </a:lnTo>
                  <a:lnTo>
                    <a:pt x="2921279" y="123235"/>
                  </a:lnTo>
                  <a:lnTo>
                    <a:pt x="2941672" y="123235"/>
                  </a:lnTo>
                  <a:lnTo>
                    <a:pt x="2941672" y="138769"/>
                  </a:lnTo>
                  <a:close/>
                </a:path>
                <a:path w="3031490" h="183514">
                  <a:moveTo>
                    <a:pt x="2915726" y="129179"/>
                  </a:moveTo>
                  <a:lnTo>
                    <a:pt x="2915726" y="126011"/>
                  </a:lnTo>
                  <a:lnTo>
                    <a:pt x="2918155" y="126011"/>
                  </a:lnTo>
                  <a:lnTo>
                    <a:pt x="2915726" y="129179"/>
                  </a:lnTo>
                  <a:close/>
                </a:path>
                <a:path w="3031490" h="183514">
                  <a:moveTo>
                    <a:pt x="2915726" y="133715"/>
                  </a:moveTo>
                  <a:lnTo>
                    <a:pt x="2915726" y="129179"/>
                  </a:lnTo>
                  <a:lnTo>
                    <a:pt x="2918155" y="126011"/>
                  </a:lnTo>
                  <a:lnTo>
                    <a:pt x="2918155" y="128789"/>
                  </a:lnTo>
                  <a:lnTo>
                    <a:pt x="2918498" y="128789"/>
                  </a:lnTo>
                  <a:lnTo>
                    <a:pt x="2918459" y="130148"/>
                  </a:lnTo>
                  <a:lnTo>
                    <a:pt x="2915726" y="133715"/>
                  </a:lnTo>
                  <a:close/>
                </a:path>
                <a:path w="3031490" h="183514">
                  <a:moveTo>
                    <a:pt x="2918498" y="128789"/>
                  </a:moveTo>
                  <a:lnTo>
                    <a:pt x="2918155" y="128789"/>
                  </a:lnTo>
                  <a:lnTo>
                    <a:pt x="2918155" y="126011"/>
                  </a:lnTo>
                  <a:lnTo>
                    <a:pt x="2918498" y="126217"/>
                  </a:lnTo>
                  <a:lnTo>
                    <a:pt x="2918498" y="128789"/>
                  </a:lnTo>
                  <a:close/>
                </a:path>
                <a:path w="3031490" h="183514">
                  <a:moveTo>
                    <a:pt x="2918498" y="126217"/>
                  </a:moveTo>
                  <a:lnTo>
                    <a:pt x="2918155" y="126011"/>
                  </a:lnTo>
                  <a:lnTo>
                    <a:pt x="2918498" y="126011"/>
                  </a:lnTo>
                  <a:lnTo>
                    <a:pt x="2918498" y="126217"/>
                  </a:lnTo>
                  <a:close/>
                </a:path>
                <a:path w="3031490" h="183514">
                  <a:moveTo>
                    <a:pt x="2921279" y="138769"/>
                  </a:moveTo>
                  <a:lnTo>
                    <a:pt x="2918498" y="138769"/>
                  </a:lnTo>
                  <a:lnTo>
                    <a:pt x="2918498" y="130098"/>
                  </a:lnTo>
                  <a:lnTo>
                    <a:pt x="2920536" y="127438"/>
                  </a:lnTo>
                  <a:lnTo>
                    <a:pt x="2918498" y="126217"/>
                  </a:lnTo>
                  <a:lnTo>
                    <a:pt x="2918498" y="126011"/>
                  </a:lnTo>
                  <a:lnTo>
                    <a:pt x="2921279" y="126011"/>
                  </a:lnTo>
                  <a:lnTo>
                    <a:pt x="2921279" y="138769"/>
                  </a:lnTo>
                  <a:close/>
                </a:path>
                <a:path w="3031490" h="183514">
                  <a:moveTo>
                    <a:pt x="2918498" y="130098"/>
                  </a:moveTo>
                  <a:lnTo>
                    <a:pt x="2918498" y="126217"/>
                  </a:lnTo>
                  <a:lnTo>
                    <a:pt x="2920536" y="127438"/>
                  </a:lnTo>
                  <a:lnTo>
                    <a:pt x="2918498" y="130098"/>
                  </a:lnTo>
                  <a:close/>
                </a:path>
                <a:path w="3031490" h="183514">
                  <a:moveTo>
                    <a:pt x="2905147" y="140939"/>
                  </a:moveTo>
                  <a:lnTo>
                    <a:pt x="2891685" y="140939"/>
                  </a:lnTo>
                  <a:lnTo>
                    <a:pt x="2899913" y="140006"/>
                  </a:lnTo>
                  <a:lnTo>
                    <a:pt x="2907066" y="137207"/>
                  </a:lnTo>
                  <a:lnTo>
                    <a:pt x="2913147" y="132542"/>
                  </a:lnTo>
                  <a:lnTo>
                    <a:pt x="2915726" y="129179"/>
                  </a:lnTo>
                  <a:lnTo>
                    <a:pt x="2915726" y="133715"/>
                  </a:lnTo>
                  <a:lnTo>
                    <a:pt x="2915078" y="134560"/>
                  </a:lnTo>
                  <a:lnTo>
                    <a:pt x="2908450" y="139646"/>
                  </a:lnTo>
                  <a:lnTo>
                    <a:pt x="2905147" y="140939"/>
                  </a:lnTo>
                  <a:close/>
                </a:path>
                <a:path w="3031490" h="183514">
                  <a:moveTo>
                    <a:pt x="2947225" y="141547"/>
                  </a:moveTo>
                  <a:lnTo>
                    <a:pt x="2915726" y="141547"/>
                  </a:lnTo>
                  <a:lnTo>
                    <a:pt x="2915726" y="133715"/>
                  </a:lnTo>
                  <a:lnTo>
                    <a:pt x="2918498" y="130098"/>
                  </a:lnTo>
                  <a:lnTo>
                    <a:pt x="2918498" y="138769"/>
                  </a:lnTo>
                  <a:lnTo>
                    <a:pt x="2947225" y="138769"/>
                  </a:lnTo>
                  <a:lnTo>
                    <a:pt x="2947225" y="141547"/>
                  </a:lnTo>
                  <a:close/>
                </a:path>
                <a:path w="3031490" h="183514">
                  <a:moveTo>
                    <a:pt x="2999780" y="119377"/>
                  </a:moveTo>
                  <a:lnTo>
                    <a:pt x="2990983" y="119377"/>
                  </a:lnTo>
                  <a:lnTo>
                    <a:pt x="2994421" y="118869"/>
                  </a:lnTo>
                  <a:lnTo>
                    <a:pt x="2998593" y="116837"/>
                  </a:lnTo>
                  <a:lnTo>
                    <a:pt x="2999379" y="115813"/>
                  </a:lnTo>
                  <a:lnTo>
                    <a:pt x="2999470" y="113281"/>
                  </a:lnTo>
                  <a:lnTo>
                    <a:pt x="2999136" y="112519"/>
                  </a:lnTo>
                  <a:lnTo>
                    <a:pt x="2985649" y="106423"/>
                  </a:lnTo>
                  <a:lnTo>
                    <a:pt x="2983287" y="105534"/>
                  </a:lnTo>
                  <a:lnTo>
                    <a:pt x="2957582" y="70355"/>
                  </a:lnTo>
                  <a:lnTo>
                    <a:pt x="2958769" y="65656"/>
                  </a:lnTo>
                  <a:lnTo>
                    <a:pt x="2993964" y="44955"/>
                  </a:lnTo>
                  <a:lnTo>
                    <a:pt x="3003280" y="44955"/>
                  </a:lnTo>
                  <a:lnTo>
                    <a:pt x="3007414" y="45209"/>
                  </a:lnTo>
                  <a:lnTo>
                    <a:pt x="3015777" y="46479"/>
                  </a:lnTo>
                  <a:lnTo>
                    <a:pt x="3019891" y="47368"/>
                  </a:lnTo>
                  <a:lnTo>
                    <a:pt x="3020755" y="47622"/>
                  </a:lnTo>
                  <a:lnTo>
                    <a:pt x="2994174" y="47622"/>
                  </a:lnTo>
                  <a:lnTo>
                    <a:pt x="2989335" y="48257"/>
                  </a:lnTo>
                  <a:lnTo>
                    <a:pt x="2960389" y="70761"/>
                  </a:lnTo>
                  <a:lnTo>
                    <a:pt x="2960408" y="80134"/>
                  </a:lnTo>
                  <a:lnTo>
                    <a:pt x="2991259" y="105153"/>
                  </a:lnTo>
                  <a:lnTo>
                    <a:pt x="2993440" y="105915"/>
                  </a:lnTo>
                  <a:lnTo>
                    <a:pt x="2997431" y="107693"/>
                  </a:lnTo>
                  <a:lnTo>
                    <a:pt x="2999070" y="108709"/>
                  </a:lnTo>
                  <a:lnTo>
                    <a:pt x="3001613" y="110995"/>
                  </a:lnTo>
                  <a:lnTo>
                    <a:pt x="3002251" y="112392"/>
                  </a:lnTo>
                  <a:lnTo>
                    <a:pt x="3002251" y="116837"/>
                  </a:lnTo>
                  <a:lnTo>
                    <a:pt x="3000851" y="118869"/>
                  </a:lnTo>
                  <a:lnTo>
                    <a:pt x="2999780" y="119377"/>
                  </a:lnTo>
                  <a:close/>
                </a:path>
                <a:path w="3031490" h="183514">
                  <a:moveTo>
                    <a:pt x="3000388" y="122171"/>
                  </a:moveTo>
                  <a:lnTo>
                    <a:pt x="2991402" y="122171"/>
                  </a:lnTo>
                  <a:lnTo>
                    <a:pt x="2995231" y="121536"/>
                  </a:lnTo>
                  <a:lnTo>
                    <a:pt x="3000851" y="118869"/>
                  </a:lnTo>
                  <a:lnTo>
                    <a:pt x="3002251" y="116837"/>
                  </a:lnTo>
                  <a:lnTo>
                    <a:pt x="3002251" y="112392"/>
                  </a:lnTo>
                  <a:lnTo>
                    <a:pt x="2986516" y="103756"/>
                  </a:lnTo>
                  <a:lnTo>
                    <a:pt x="2984230" y="102994"/>
                  </a:lnTo>
                  <a:lnTo>
                    <a:pt x="2960389" y="70761"/>
                  </a:lnTo>
                  <a:lnTo>
                    <a:pt x="2961385" y="66799"/>
                  </a:lnTo>
                  <a:lnTo>
                    <a:pt x="2994174" y="47622"/>
                  </a:lnTo>
                  <a:lnTo>
                    <a:pt x="3003146" y="47622"/>
                  </a:lnTo>
                  <a:lnTo>
                    <a:pt x="3007137" y="48003"/>
                  </a:lnTo>
                  <a:lnTo>
                    <a:pt x="3015234" y="49146"/>
                  </a:lnTo>
                  <a:lnTo>
                    <a:pt x="3019234" y="50035"/>
                  </a:lnTo>
                  <a:lnTo>
                    <a:pt x="3020545" y="50416"/>
                  </a:lnTo>
                  <a:lnTo>
                    <a:pt x="2994383" y="50416"/>
                  </a:lnTo>
                  <a:lnTo>
                    <a:pt x="2989745" y="50924"/>
                  </a:lnTo>
                  <a:lnTo>
                    <a:pt x="2963239" y="70990"/>
                  </a:lnTo>
                  <a:lnTo>
                    <a:pt x="2963240" y="80134"/>
                  </a:lnTo>
                  <a:lnTo>
                    <a:pt x="2983049" y="99438"/>
                  </a:lnTo>
                  <a:lnTo>
                    <a:pt x="2985163" y="100327"/>
                  </a:lnTo>
                  <a:lnTo>
                    <a:pt x="2987373" y="101089"/>
                  </a:lnTo>
                  <a:lnTo>
                    <a:pt x="2992145" y="102486"/>
                  </a:lnTo>
                  <a:lnTo>
                    <a:pt x="2994441" y="103248"/>
                  </a:lnTo>
                  <a:lnTo>
                    <a:pt x="2998822" y="105153"/>
                  </a:lnTo>
                  <a:lnTo>
                    <a:pt x="3000708" y="106423"/>
                  </a:lnTo>
                  <a:lnTo>
                    <a:pt x="3004089" y="109471"/>
                  </a:lnTo>
                  <a:lnTo>
                    <a:pt x="3005023" y="111630"/>
                  </a:lnTo>
                  <a:lnTo>
                    <a:pt x="3005023" y="117980"/>
                  </a:lnTo>
                  <a:lnTo>
                    <a:pt x="3003099" y="120901"/>
                  </a:lnTo>
                  <a:lnTo>
                    <a:pt x="3000388" y="122171"/>
                  </a:lnTo>
                  <a:close/>
                </a:path>
                <a:path w="3031490" h="183514">
                  <a:moveTo>
                    <a:pt x="3025940" y="72387"/>
                  </a:moveTo>
                  <a:lnTo>
                    <a:pt x="3023168" y="72387"/>
                  </a:lnTo>
                  <a:lnTo>
                    <a:pt x="3024568" y="69974"/>
                  </a:lnTo>
                  <a:lnTo>
                    <a:pt x="3023264" y="69212"/>
                  </a:lnTo>
                  <a:lnTo>
                    <a:pt x="3003146" y="47622"/>
                  </a:lnTo>
                  <a:lnTo>
                    <a:pt x="3020755" y="47622"/>
                  </a:lnTo>
                  <a:lnTo>
                    <a:pt x="3025940" y="49146"/>
                  </a:lnTo>
                  <a:lnTo>
                    <a:pt x="3025940" y="72387"/>
                  </a:lnTo>
                  <a:close/>
                </a:path>
                <a:path w="3031490" h="183514">
                  <a:moveTo>
                    <a:pt x="3021919" y="124965"/>
                  </a:moveTo>
                  <a:lnTo>
                    <a:pt x="2991821" y="124965"/>
                  </a:lnTo>
                  <a:lnTo>
                    <a:pt x="2996050" y="124203"/>
                  </a:lnTo>
                  <a:lnTo>
                    <a:pt x="3003099" y="120901"/>
                  </a:lnTo>
                  <a:lnTo>
                    <a:pt x="3005023" y="117980"/>
                  </a:lnTo>
                  <a:lnTo>
                    <a:pt x="3005023" y="111630"/>
                  </a:lnTo>
                  <a:lnTo>
                    <a:pt x="2987373" y="101089"/>
                  </a:lnTo>
                  <a:lnTo>
                    <a:pt x="2985163" y="100327"/>
                  </a:lnTo>
                  <a:lnTo>
                    <a:pt x="2983049" y="99438"/>
                  </a:lnTo>
                  <a:lnTo>
                    <a:pt x="2979629" y="98168"/>
                  </a:lnTo>
                  <a:lnTo>
                    <a:pt x="2976638" y="96898"/>
                  </a:lnTo>
                  <a:lnTo>
                    <a:pt x="2963239" y="70990"/>
                  </a:lnTo>
                  <a:lnTo>
                    <a:pt x="2964024" y="67815"/>
                  </a:lnTo>
                  <a:lnTo>
                    <a:pt x="2994383" y="50416"/>
                  </a:lnTo>
                  <a:lnTo>
                    <a:pt x="3003003" y="50416"/>
                  </a:lnTo>
                  <a:lnTo>
                    <a:pt x="3006861" y="50797"/>
                  </a:lnTo>
                  <a:lnTo>
                    <a:pt x="3014700" y="51940"/>
                  </a:lnTo>
                  <a:lnTo>
                    <a:pt x="3018567" y="52829"/>
                  </a:lnTo>
                  <a:lnTo>
                    <a:pt x="3020387" y="53314"/>
                  </a:lnTo>
                  <a:lnTo>
                    <a:pt x="3020387" y="63497"/>
                  </a:lnTo>
                  <a:lnTo>
                    <a:pt x="2998365" y="63497"/>
                  </a:lnTo>
                  <a:lnTo>
                    <a:pt x="2996488" y="63751"/>
                  </a:lnTo>
                  <a:lnTo>
                    <a:pt x="2984373" y="76070"/>
                  </a:lnTo>
                  <a:lnTo>
                    <a:pt x="2985125" y="78102"/>
                  </a:lnTo>
                  <a:lnTo>
                    <a:pt x="3007118" y="89151"/>
                  </a:lnTo>
                  <a:lnTo>
                    <a:pt x="3010300" y="90421"/>
                  </a:lnTo>
                  <a:lnTo>
                    <a:pt x="3025704" y="107820"/>
                  </a:lnTo>
                  <a:lnTo>
                    <a:pt x="3025638" y="116837"/>
                  </a:lnTo>
                  <a:lnTo>
                    <a:pt x="3024759" y="120266"/>
                  </a:lnTo>
                  <a:lnTo>
                    <a:pt x="3021919" y="124965"/>
                  </a:lnTo>
                  <a:close/>
                </a:path>
                <a:path w="3031490" h="183514">
                  <a:moveTo>
                    <a:pt x="3020387" y="53314"/>
                  </a:moveTo>
                  <a:lnTo>
                    <a:pt x="3018567" y="52829"/>
                  </a:lnTo>
                  <a:lnTo>
                    <a:pt x="3014700" y="51940"/>
                  </a:lnTo>
                  <a:lnTo>
                    <a:pt x="3006861" y="50797"/>
                  </a:lnTo>
                  <a:lnTo>
                    <a:pt x="3003003" y="50416"/>
                  </a:lnTo>
                  <a:lnTo>
                    <a:pt x="3020545" y="50416"/>
                  </a:lnTo>
                  <a:lnTo>
                    <a:pt x="3023168" y="51178"/>
                  </a:lnTo>
                  <a:lnTo>
                    <a:pt x="3020387" y="51178"/>
                  </a:lnTo>
                  <a:lnTo>
                    <a:pt x="3020387" y="53314"/>
                  </a:lnTo>
                  <a:close/>
                </a:path>
                <a:path w="3031490" h="183514">
                  <a:moveTo>
                    <a:pt x="3022377" y="53845"/>
                  </a:moveTo>
                  <a:lnTo>
                    <a:pt x="3020387" y="53314"/>
                  </a:lnTo>
                  <a:lnTo>
                    <a:pt x="3020387" y="51178"/>
                  </a:lnTo>
                  <a:lnTo>
                    <a:pt x="3023168" y="51178"/>
                  </a:lnTo>
                  <a:lnTo>
                    <a:pt x="3022377" y="53845"/>
                  </a:lnTo>
                  <a:close/>
                </a:path>
                <a:path w="3031490" h="183514">
                  <a:moveTo>
                    <a:pt x="3023168" y="53845"/>
                  </a:moveTo>
                  <a:lnTo>
                    <a:pt x="3022377" y="53845"/>
                  </a:lnTo>
                  <a:lnTo>
                    <a:pt x="3023168" y="51178"/>
                  </a:lnTo>
                  <a:lnTo>
                    <a:pt x="3023168" y="53845"/>
                  </a:lnTo>
                  <a:close/>
                </a:path>
                <a:path w="3031490" h="183514">
                  <a:moveTo>
                    <a:pt x="3023168" y="69156"/>
                  </a:moveTo>
                  <a:lnTo>
                    <a:pt x="3020872" y="67815"/>
                  </a:lnTo>
                  <a:lnTo>
                    <a:pt x="3020387" y="67628"/>
                  </a:lnTo>
                  <a:lnTo>
                    <a:pt x="3020387" y="53314"/>
                  </a:lnTo>
                  <a:lnTo>
                    <a:pt x="3022377" y="53845"/>
                  </a:lnTo>
                  <a:lnTo>
                    <a:pt x="3023168" y="53845"/>
                  </a:lnTo>
                  <a:lnTo>
                    <a:pt x="3023168" y="69156"/>
                  </a:lnTo>
                  <a:close/>
                </a:path>
                <a:path w="3031490" h="183514">
                  <a:moveTo>
                    <a:pt x="3008178" y="138046"/>
                  </a:moveTo>
                  <a:lnTo>
                    <a:pt x="2992621" y="138046"/>
                  </a:lnTo>
                  <a:lnTo>
                    <a:pt x="2997555" y="137538"/>
                  </a:lnTo>
                  <a:lnTo>
                    <a:pt x="3006947" y="135506"/>
                  </a:lnTo>
                  <a:lnTo>
                    <a:pt x="3025704" y="107820"/>
                  </a:lnTo>
                  <a:lnTo>
                    <a:pt x="3025316" y="105534"/>
                  </a:lnTo>
                  <a:lnTo>
                    <a:pt x="2995345" y="85087"/>
                  </a:lnTo>
                  <a:lnTo>
                    <a:pt x="2993355" y="84325"/>
                  </a:lnTo>
                  <a:lnTo>
                    <a:pt x="2989554" y="82420"/>
                  </a:lnTo>
                  <a:lnTo>
                    <a:pt x="2987925" y="81277"/>
                  </a:lnTo>
                  <a:lnTo>
                    <a:pt x="2985125" y="78102"/>
                  </a:lnTo>
                  <a:lnTo>
                    <a:pt x="2984373" y="76070"/>
                  </a:lnTo>
                  <a:lnTo>
                    <a:pt x="2984493" y="71625"/>
                  </a:lnTo>
                  <a:lnTo>
                    <a:pt x="2998365" y="63497"/>
                  </a:lnTo>
                  <a:lnTo>
                    <a:pt x="3004394" y="63497"/>
                  </a:lnTo>
                  <a:lnTo>
                    <a:pt x="3008509" y="64132"/>
                  </a:lnTo>
                  <a:lnTo>
                    <a:pt x="3016910" y="66291"/>
                  </a:lnTo>
                  <a:lnTo>
                    <a:pt x="2998546" y="66291"/>
                  </a:lnTo>
                  <a:lnTo>
                    <a:pt x="2996850" y="66545"/>
                  </a:lnTo>
                  <a:lnTo>
                    <a:pt x="2987144" y="75435"/>
                  </a:lnTo>
                  <a:lnTo>
                    <a:pt x="2987668" y="76832"/>
                  </a:lnTo>
                  <a:lnTo>
                    <a:pt x="3008147" y="86484"/>
                  </a:lnTo>
                  <a:lnTo>
                    <a:pt x="3011452" y="87881"/>
                  </a:lnTo>
                  <a:lnTo>
                    <a:pt x="3028550" y="116837"/>
                  </a:lnTo>
                  <a:lnTo>
                    <a:pt x="3027407" y="121282"/>
                  </a:lnTo>
                  <a:lnTo>
                    <a:pt x="3022835" y="128775"/>
                  </a:lnTo>
                  <a:lnTo>
                    <a:pt x="3019796" y="131823"/>
                  </a:lnTo>
                  <a:lnTo>
                    <a:pt x="3012214" y="136522"/>
                  </a:lnTo>
                  <a:lnTo>
                    <a:pt x="3008178" y="138046"/>
                  </a:lnTo>
                  <a:close/>
                </a:path>
                <a:path w="3031490" h="183514">
                  <a:moveTo>
                    <a:pt x="3020387" y="67628"/>
                  </a:moveTo>
                  <a:lnTo>
                    <a:pt x="3016910" y="66291"/>
                  </a:lnTo>
                  <a:lnTo>
                    <a:pt x="3008509" y="64132"/>
                  </a:lnTo>
                  <a:lnTo>
                    <a:pt x="3004394" y="63497"/>
                  </a:lnTo>
                  <a:lnTo>
                    <a:pt x="3020387" y="63497"/>
                  </a:lnTo>
                  <a:lnTo>
                    <a:pt x="3020387" y="67628"/>
                  </a:lnTo>
                  <a:close/>
                </a:path>
                <a:path w="3031490" h="183514">
                  <a:moveTo>
                    <a:pt x="3008747" y="140840"/>
                  </a:moveTo>
                  <a:lnTo>
                    <a:pt x="2992821" y="140840"/>
                  </a:lnTo>
                  <a:lnTo>
                    <a:pt x="2997955" y="140332"/>
                  </a:lnTo>
                  <a:lnTo>
                    <a:pt x="3007842" y="138173"/>
                  </a:lnTo>
                  <a:lnTo>
                    <a:pt x="3028484" y="107439"/>
                  </a:lnTo>
                  <a:lnTo>
                    <a:pt x="3027978" y="104518"/>
                  </a:lnTo>
                  <a:lnTo>
                    <a:pt x="2996336" y="82547"/>
                  </a:lnTo>
                  <a:lnTo>
                    <a:pt x="2994469" y="81785"/>
                  </a:lnTo>
                  <a:lnTo>
                    <a:pt x="2991107" y="80134"/>
                  </a:lnTo>
                  <a:lnTo>
                    <a:pt x="2989754" y="79118"/>
                  </a:lnTo>
                  <a:lnTo>
                    <a:pt x="2987668" y="76832"/>
                  </a:lnTo>
                  <a:lnTo>
                    <a:pt x="2987144" y="75435"/>
                  </a:lnTo>
                  <a:lnTo>
                    <a:pt x="2987188" y="72387"/>
                  </a:lnTo>
                  <a:lnTo>
                    <a:pt x="2998546" y="66291"/>
                  </a:lnTo>
                  <a:lnTo>
                    <a:pt x="3004156" y="66291"/>
                  </a:lnTo>
                  <a:lnTo>
                    <a:pt x="3008052" y="66799"/>
                  </a:lnTo>
                  <a:lnTo>
                    <a:pt x="3015977" y="68831"/>
                  </a:lnTo>
                  <a:lnTo>
                    <a:pt x="3016596" y="69085"/>
                  </a:lnTo>
                  <a:lnTo>
                    <a:pt x="2998727" y="69085"/>
                  </a:lnTo>
                  <a:lnTo>
                    <a:pt x="2997222" y="69212"/>
                  </a:lnTo>
                  <a:lnTo>
                    <a:pt x="2989926" y="74673"/>
                  </a:lnTo>
                  <a:lnTo>
                    <a:pt x="2990211" y="75435"/>
                  </a:lnTo>
                  <a:lnTo>
                    <a:pt x="3003365" y="81912"/>
                  </a:lnTo>
                  <a:lnTo>
                    <a:pt x="3009176" y="83944"/>
                  </a:lnTo>
                  <a:lnTo>
                    <a:pt x="3031321" y="107439"/>
                  </a:lnTo>
                  <a:lnTo>
                    <a:pt x="3031299" y="117429"/>
                  </a:lnTo>
                  <a:lnTo>
                    <a:pt x="3030045" y="122298"/>
                  </a:lnTo>
                  <a:lnTo>
                    <a:pt x="3024968" y="130553"/>
                  </a:lnTo>
                  <a:lnTo>
                    <a:pt x="3021625" y="133982"/>
                  </a:lnTo>
                  <a:lnTo>
                    <a:pt x="3013405" y="139062"/>
                  </a:lnTo>
                  <a:lnTo>
                    <a:pt x="3008747" y="140840"/>
                  </a:lnTo>
                  <a:close/>
                </a:path>
                <a:path w="3031490" h="183514">
                  <a:moveTo>
                    <a:pt x="3020387" y="70761"/>
                  </a:moveTo>
                  <a:lnTo>
                    <a:pt x="3019691" y="70355"/>
                  </a:lnTo>
                  <a:lnTo>
                    <a:pt x="3015977" y="68831"/>
                  </a:lnTo>
                  <a:lnTo>
                    <a:pt x="3008052" y="66799"/>
                  </a:lnTo>
                  <a:lnTo>
                    <a:pt x="3004156" y="66291"/>
                  </a:lnTo>
                  <a:lnTo>
                    <a:pt x="3016910" y="66291"/>
                  </a:lnTo>
                  <a:lnTo>
                    <a:pt x="3020387" y="67628"/>
                  </a:lnTo>
                  <a:lnTo>
                    <a:pt x="3020387" y="70761"/>
                  </a:lnTo>
                  <a:close/>
                </a:path>
                <a:path w="3031490" h="183514">
                  <a:moveTo>
                    <a:pt x="3023168" y="72387"/>
                  </a:moveTo>
                  <a:lnTo>
                    <a:pt x="3020387" y="70761"/>
                  </a:lnTo>
                  <a:lnTo>
                    <a:pt x="3020387" y="67628"/>
                  </a:lnTo>
                  <a:lnTo>
                    <a:pt x="3020872" y="67815"/>
                  </a:lnTo>
                  <a:lnTo>
                    <a:pt x="3023046" y="69085"/>
                  </a:lnTo>
                  <a:lnTo>
                    <a:pt x="3023168" y="72387"/>
                  </a:lnTo>
                  <a:close/>
                </a:path>
                <a:path w="3031490" h="183514">
                  <a:moveTo>
                    <a:pt x="3025940" y="77213"/>
                  </a:moveTo>
                  <a:lnTo>
                    <a:pt x="3018520" y="72895"/>
                  </a:lnTo>
                  <a:lnTo>
                    <a:pt x="3015034" y="71498"/>
                  </a:lnTo>
                  <a:lnTo>
                    <a:pt x="3007585" y="69593"/>
                  </a:lnTo>
                  <a:lnTo>
                    <a:pt x="3003927" y="69085"/>
                  </a:lnTo>
                  <a:lnTo>
                    <a:pt x="3016596" y="69085"/>
                  </a:lnTo>
                  <a:lnTo>
                    <a:pt x="3019691" y="70355"/>
                  </a:lnTo>
                  <a:lnTo>
                    <a:pt x="3020387" y="70761"/>
                  </a:lnTo>
                  <a:lnTo>
                    <a:pt x="3020387" y="72387"/>
                  </a:lnTo>
                  <a:lnTo>
                    <a:pt x="3025940" y="72387"/>
                  </a:lnTo>
                  <a:lnTo>
                    <a:pt x="3025940" y="77213"/>
                  </a:lnTo>
                  <a:close/>
                </a:path>
                <a:path w="3031490" h="183514">
                  <a:moveTo>
                    <a:pt x="3023168" y="72387"/>
                  </a:moveTo>
                  <a:lnTo>
                    <a:pt x="3023168" y="69156"/>
                  </a:lnTo>
                  <a:lnTo>
                    <a:pt x="3024568" y="69974"/>
                  </a:lnTo>
                  <a:lnTo>
                    <a:pt x="3023168" y="72387"/>
                  </a:lnTo>
                  <a:close/>
                </a:path>
                <a:path w="3031490" h="183514">
                  <a:moveTo>
                    <a:pt x="3023168" y="72387"/>
                  </a:moveTo>
                  <a:lnTo>
                    <a:pt x="3020387" y="72387"/>
                  </a:lnTo>
                  <a:lnTo>
                    <a:pt x="3020387" y="70761"/>
                  </a:lnTo>
                  <a:lnTo>
                    <a:pt x="3023168" y="72387"/>
                  </a:lnTo>
                  <a:close/>
                </a:path>
                <a:path w="3031490" h="183514">
                  <a:moveTo>
                    <a:pt x="2993012" y="143634"/>
                  </a:moveTo>
                  <a:lnTo>
                    <a:pt x="2987497" y="143634"/>
                  </a:lnTo>
                  <a:lnTo>
                    <a:pt x="2980056" y="143380"/>
                  </a:lnTo>
                  <a:lnTo>
                    <a:pt x="2972893" y="142491"/>
                  </a:lnTo>
                  <a:lnTo>
                    <a:pt x="2966004" y="140967"/>
                  </a:lnTo>
                  <a:lnTo>
                    <a:pt x="2959389" y="138935"/>
                  </a:lnTo>
                  <a:lnTo>
                    <a:pt x="2957550" y="138300"/>
                  </a:lnTo>
                  <a:lnTo>
                    <a:pt x="2957550" y="109217"/>
                  </a:lnTo>
                  <a:lnTo>
                    <a:pt x="2965659" y="114170"/>
                  </a:lnTo>
                  <a:lnTo>
                    <a:pt x="2960331" y="114170"/>
                  </a:lnTo>
                  <a:lnTo>
                    <a:pt x="2958903" y="116583"/>
                  </a:lnTo>
                  <a:lnTo>
                    <a:pt x="2960331" y="117429"/>
                  </a:lnTo>
                  <a:lnTo>
                    <a:pt x="2960331" y="136395"/>
                  </a:lnTo>
                  <a:lnTo>
                    <a:pt x="2966717" y="138300"/>
                  </a:lnTo>
                  <a:lnTo>
                    <a:pt x="2973371" y="139697"/>
                  </a:lnTo>
                  <a:lnTo>
                    <a:pt x="2980297" y="140586"/>
                  </a:lnTo>
                  <a:lnTo>
                    <a:pt x="2987497" y="140840"/>
                  </a:lnTo>
                  <a:lnTo>
                    <a:pt x="3008747" y="140840"/>
                  </a:lnTo>
                  <a:lnTo>
                    <a:pt x="2998346" y="143126"/>
                  </a:lnTo>
                  <a:lnTo>
                    <a:pt x="2993012" y="143634"/>
                  </a:lnTo>
                  <a:close/>
                </a:path>
                <a:path w="3031490" h="183514">
                  <a:moveTo>
                    <a:pt x="2960331" y="117429"/>
                  </a:moveTo>
                  <a:lnTo>
                    <a:pt x="2958903" y="116583"/>
                  </a:lnTo>
                  <a:lnTo>
                    <a:pt x="2960331" y="114170"/>
                  </a:lnTo>
                  <a:lnTo>
                    <a:pt x="2960331" y="117429"/>
                  </a:lnTo>
                  <a:close/>
                </a:path>
                <a:path w="3031490" h="183514">
                  <a:moveTo>
                    <a:pt x="2963113" y="119077"/>
                  </a:moveTo>
                  <a:lnTo>
                    <a:pt x="2960331" y="117429"/>
                  </a:lnTo>
                  <a:lnTo>
                    <a:pt x="2960331" y="114170"/>
                  </a:lnTo>
                  <a:lnTo>
                    <a:pt x="2963113" y="115813"/>
                  </a:lnTo>
                  <a:lnTo>
                    <a:pt x="2963113" y="119077"/>
                  </a:lnTo>
                  <a:close/>
                </a:path>
                <a:path w="3031490" h="183514">
                  <a:moveTo>
                    <a:pt x="2963113" y="115813"/>
                  </a:moveTo>
                  <a:lnTo>
                    <a:pt x="2960331" y="114170"/>
                  </a:lnTo>
                  <a:lnTo>
                    <a:pt x="2963113" y="114170"/>
                  </a:lnTo>
                  <a:lnTo>
                    <a:pt x="2963113" y="115813"/>
                  </a:lnTo>
                  <a:close/>
                </a:path>
                <a:path w="3031490" h="183514">
                  <a:moveTo>
                    <a:pt x="2991402" y="122171"/>
                  </a:moveTo>
                  <a:lnTo>
                    <a:pt x="2982544" y="122171"/>
                  </a:lnTo>
                  <a:lnTo>
                    <a:pt x="2978315" y="121536"/>
                  </a:lnTo>
                  <a:lnTo>
                    <a:pt x="2969342" y="118869"/>
                  </a:lnTo>
                  <a:lnTo>
                    <a:pt x="2964846" y="116837"/>
                  </a:lnTo>
                  <a:lnTo>
                    <a:pt x="2963113" y="115813"/>
                  </a:lnTo>
                  <a:lnTo>
                    <a:pt x="2963113" y="114170"/>
                  </a:lnTo>
                  <a:lnTo>
                    <a:pt x="2965659" y="114170"/>
                  </a:lnTo>
                  <a:lnTo>
                    <a:pt x="2966075" y="114424"/>
                  </a:lnTo>
                  <a:lnTo>
                    <a:pt x="2970361" y="116329"/>
                  </a:lnTo>
                  <a:lnTo>
                    <a:pt x="2978839" y="118869"/>
                  </a:lnTo>
                  <a:lnTo>
                    <a:pt x="2982820" y="119377"/>
                  </a:lnTo>
                  <a:lnTo>
                    <a:pt x="2999780" y="119377"/>
                  </a:lnTo>
                  <a:lnTo>
                    <a:pt x="2995231" y="121536"/>
                  </a:lnTo>
                  <a:lnTo>
                    <a:pt x="2991402" y="122171"/>
                  </a:lnTo>
                  <a:close/>
                </a:path>
                <a:path w="3031490" h="183514">
                  <a:moveTo>
                    <a:pt x="2991821" y="124965"/>
                  </a:moveTo>
                  <a:lnTo>
                    <a:pt x="2982277" y="124965"/>
                  </a:lnTo>
                  <a:lnTo>
                    <a:pt x="2977781" y="124330"/>
                  </a:lnTo>
                  <a:lnTo>
                    <a:pt x="2968323" y="121536"/>
                  </a:lnTo>
                  <a:lnTo>
                    <a:pt x="2963618" y="119377"/>
                  </a:lnTo>
                  <a:lnTo>
                    <a:pt x="2963113" y="119077"/>
                  </a:lnTo>
                  <a:lnTo>
                    <a:pt x="2963113" y="115813"/>
                  </a:lnTo>
                  <a:lnTo>
                    <a:pt x="2964846" y="116837"/>
                  </a:lnTo>
                  <a:lnTo>
                    <a:pt x="2969342" y="118869"/>
                  </a:lnTo>
                  <a:lnTo>
                    <a:pt x="2978315" y="121536"/>
                  </a:lnTo>
                  <a:lnTo>
                    <a:pt x="2982544" y="122171"/>
                  </a:lnTo>
                  <a:lnTo>
                    <a:pt x="3000388" y="122171"/>
                  </a:lnTo>
                  <a:lnTo>
                    <a:pt x="2996050" y="124203"/>
                  </a:lnTo>
                  <a:lnTo>
                    <a:pt x="2991821" y="124965"/>
                  </a:lnTo>
                  <a:close/>
                </a:path>
                <a:path w="3031490" h="183514">
                  <a:moveTo>
                    <a:pt x="2960331" y="136395"/>
                  </a:moveTo>
                  <a:lnTo>
                    <a:pt x="2960331" y="117429"/>
                  </a:lnTo>
                  <a:lnTo>
                    <a:pt x="2963113" y="119077"/>
                  </a:lnTo>
                  <a:lnTo>
                    <a:pt x="2963113" y="133728"/>
                  </a:lnTo>
                  <a:lnTo>
                    <a:pt x="2961274" y="133728"/>
                  </a:lnTo>
                  <a:lnTo>
                    <a:pt x="2960331" y="136395"/>
                  </a:lnTo>
                  <a:close/>
                </a:path>
                <a:path w="3031490" h="183514">
                  <a:moveTo>
                    <a:pt x="2992621" y="138046"/>
                  </a:moveTo>
                  <a:lnTo>
                    <a:pt x="2987497" y="138046"/>
                  </a:lnTo>
                  <a:lnTo>
                    <a:pt x="2980538" y="137792"/>
                  </a:lnTo>
                  <a:lnTo>
                    <a:pt x="2973850" y="137030"/>
                  </a:lnTo>
                  <a:lnTo>
                    <a:pt x="2967429" y="135633"/>
                  </a:lnTo>
                  <a:lnTo>
                    <a:pt x="2963113" y="134297"/>
                  </a:lnTo>
                  <a:lnTo>
                    <a:pt x="2963113" y="119077"/>
                  </a:lnTo>
                  <a:lnTo>
                    <a:pt x="2963618" y="119377"/>
                  </a:lnTo>
                  <a:lnTo>
                    <a:pt x="2968323" y="121536"/>
                  </a:lnTo>
                  <a:lnTo>
                    <a:pt x="2977781" y="124330"/>
                  </a:lnTo>
                  <a:lnTo>
                    <a:pt x="2982277" y="124965"/>
                  </a:lnTo>
                  <a:lnTo>
                    <a:pt x="3021919" y="124965"/>
                  </a:lnTo>
                  <a:lnTo>
                    <a:pt x="3020691" y="126997"/>
                  </a:lnTo>
                  <a:lnTo>
                    <a:pt x="3017958" y="129664"/>
                  </a:lnTo>
                  <a:lnTo>
                    <a:pt x="3011024" y="133982"/>
                  </a:lnTo>
                  <a:lnTo>
                    <a:pt x="3006947" y="135506"/>
                  </a:lnTo>
                  <a:lnTo>
                    <a:pt x="2997555" y="137538"/>
                  </a:lnTo>
                  <a:lnTo>
                    <a:pt x="2992621" y="138046"/>
                  </a:lnTo>
                  <a:close/>
                </a:path>
                <a:path w="3031490" h="183514">
                  <a:moveTo>
                    <a:pt x="2992821" y="140840"/>
                  </a:moveTo>
                  <a:lnTo>
                    <a:pt x="2987497" y="140840"/>
                  </a:lnTo>
                  <a:lnTo>
                    <a:pt x="2980297" y="140586"/>
                  </a:lnTo>
                  <a:lnTo>
                    <a:pt x="2973371" y="139697"/>
                  </a:lnTo>
                  <a:lnTo>
                    <a:pt x="2966717" y="138300"/>
                  </a:lnTo>
                  <a:lnTo>
                    <a:pt x="2960331" y="136395"/>
                  </a:lnTo>
                  <a:lnTo>
                    <a:pt x="2961274" y="133728"/>
                  </a:lnTo>
                  <a:lnTo>
                    <a:pt x="2963113" y="134297"/>
                  </a:lnTo>
                  <a:lnTo>
                    <a:pt x="2963113" y="136395"/>
                  </a:lnTo>
                  <a:lnTo>
                    <a:pt x="2970931" y="136395"/>
                  </a:lnTo>
                  <a:lnTo>
                    <a:pt x="2973850" y="137030"/>
                  </a:lnTo>
                  <a:lnTo>
                    <a:pt x="2980538" y="137792"/>
                  </a:lnTo>
                  <a:lnTo>
                    <a:pt x="2987497" y="138046"/>
                  </a:lnTo>
                  <a:lnTo>
                    <a:pt x="3008178" y="138046"/>
                  </a:lnTo>
                  <a:lnTo>
                    <a:pt x="3007842" y="138173"/>
                  </a:lnTo>
                  <a:lnTo>
                    <a:pt x="2997955" y="140332"/>
                  </a:lnTo>
                  <a:lnTo>
                    <a:pt x="2992821" y="140840"/>
                  </a:lnTo>
                  <a:close/>
                </a:path>
                <a:path w="3031490" h="183514">
                  <a:moveTo>
                    <a:pt x="2963113" y="134297"/>
                  </a:moveTo>
                  <a:lnTo>
                    <a:pt x="2961274" y="133728"/>
                  </a:lnTo>
                  <a:lnTo>
                    <a:pt x="2963113" y="133728"/>
                  </a:lnTo>
                  <a:lnTo>
                    <a:pt x="2963113" y="134297"/>
                  </a:lnTo>
                  <a:close/>
                </a:path>
                <a:path w="3031490" h="183514">
                  <a:moveTo>
                    <a:pt x="2970931" y="136395"/>
                  </a:moveTo>
                  <a:lnTo>
                    <a:pt x="2963113" y="136395"/>
                  </a:lnTo>
                  <a:lnTo>
                    <a:pt x="2963113" y="134297"/>
                  </a:lnTo>
                  <a:lnTo>
                    <a:pt x="2967429" y="135633"/>
                  </a:lnTo>
                  <a:lnTo>
                    <a:pt x="2970931" y="136395"/>
                  </a:lnTo>
                  <a:close/>
                </a:path>
              </a:pathLst>
            </a:custGeom>
            <a:solidFill>
              <a:srgbClr val="333333"/>
            </a:solidFill>
          </p:spPr>
          <p:txBody>
            <a:bodyPr wrap="square" lIns="0" tIns="0" rIns="0" bIns="0" rtlCol="0"/>
            <a:lstStyle/>
            <a:p>
              <a:endParaRPr/>
            </a:p>
          </p:txBody>
        </p:sp>
      </p:grpSp>
      <p:sp>
        <p:nvSpPr>
          <p:cNvPr id="87" name="object 87"/>
          <p:cNvSpPr txBox="1"/>
          <p:nvPr/>
        </p:nvSpPr>
        <p:spPr>
          <a:xfrm>
            <a:off x="7643466" y="5457904"/>
            <a:ext cx="3058160" cy="238760"/>
          </a:xfrm>
          <a:prstGeom prst="rect">
            <a:avLst/>
          </a:prstGeom>
        </p:spPr>
        <p:txBody>
          <a:bodyPr vert="horz" wrap="square" lIns="0" tIns="12700" rIns="0" bIns="0" rtlCol="0">
            <a:spAutoFit/>
          </a:bodyPr>
          <a:lstStyle/>
          <a:p>
            <a:pPr marL="12700">
              <a:lnSpc>
                <a:spcPct val="100000"/>
              </a:lnSpc>
              <a:spcBef>
                <a:spcPts val="100"/>
              </a:spcBef>
            </a:pPr>
            <a:r>
              <a:rPr sz="1400" b="1" spc="-25" dirty="0">
                <a:latin typeface="Arial"/>
                <a:cs typeface="Arial"/>
              </a:rPr>
              <a:t>Total </a:t>
            </a:r>
            <a:r>
              <a:rPr sz="1400" b="1" spc="-55" dirty="0">
                <a:latin typeface="Arial"/>
                <a:cs typeface="Arial"/>
              </a:rPr>
              <a:t>Vendas </a:t>
            </a:r>
            <a:r>
              <a:rPr sz="1400" b="1" spc="-95" dirty="0">
                <a:latin typeface="Arial"/>
                <a:cs typeface="Arial"/>
              </a:rPr>
              <a:t>vs </a:t>
            </a:r>
            <a:r>
              <a:rPr sz="1400" b="1" spc="-25" dirty="0">
                <a:latin typeface="Arial"/>
                <a:cs typeface="Arial"/>
              </a:rPr>
              <a:t>Total </a:t>
            </a:r>
            <a:r>
              <a:rPr sz="1400" b="1" spc="-45" dirty="0">
                <a:latin typeface="Arial"/>
                <a:cs typeface="Arial"/>
              </a:rPr>
              <a:t>Estoque </a:t>
            </a:r>
            <a:r>
              <a:rPr sz="1400" b="1" spc="60" dirty="0">
                <a:latin typeface="Arial"/>
                <a:cs typeface="Arial"/>
              </a:rPr>
              <a:t>|</a:t>
            </a:r>
            <a:r>
              <a:rPr sz="1400" b="1" spc="215" dirty="0">
                <a:latin typeface="Arial"/>
                <a:cs typeface="Arial"/>
              </a:rPr>
              <a:t> </a:t>
            </a:r>
            <a:r>
              <a:rPr sz="1400" b="1" spc="-65" dirty="0">
                <a:latin typeface="Arial"/>
                <a:cs typeface="Arial"/>
              </a:rPr>
              <a:t>Lojas</a:t>
            </a:r>
            <a:endParaRPr sz="1400">
              <a:latin typeface="Arial"/>
              <a:cs typeface="Arial"/>
            </a:endParaRPr>
          </a:p>
        </p:txBody>
      </p:sp>
      <p:sp>
        <p:nvSpPr>
          <p:cNvPr id="88" name="object 88"/>
          <p:cNvSpPr txBox="1"/>
          <p:nvPr/>
        </p:nvSpPr>
        <p:spPr>
          <a:xfrm>
            <a:off x="5802774" y="6274396"/>
            <a:ext cx="515620" cy="163195"/>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33333"/>
                </a:solidFill>
                <a:latin typeface="Arial"/>
                <a:cs typeface="Arial"/>
              </a:rPr>
              <a:t>Big</a:t>
            </a:r>
            <a:r>
              <a:rPr sz="900" b="1" spc="-60" dirty="0">
                <a:solidFill>
                  <a:srgbClr val="333333"/>
                </a:solidFill>
                <a:latin typeface="Arial"/>
                <a:cs typeface="Arial"/>
              </a:rPr>
              <a:t> </a:t>
            </a:r>
            <a:r>
              <a:rPr sz="900" b="1" spc="-20" dirty="0">
                <a:solidFill>
                  <a:srgbClr val="333333"/>
                </a:solidFill>
                <a:latin typeface="Arial"/>
                <a:cs typeface="Arial"/>
              </a:rPr>
              <a:t>Store</a:t>
            </a:r>
            <a:endParaRPr sz="900">
              <a:latin typeface="Arial"/>
              <a:cs typeface="Arial"/>
            </a:endParaRPr>
          </a:p>
        </p:txBody>
      </p:sp>
      <p:grpSp>
        <p:nvGrpSpPr>
          <p:cNvPr id="89" name="object 89"/>
          <p:cNvGrpSpPr/>
          <p:nvPr/>
        </p:nvGrpSpPr>
        <p:grpSpPr>
          <a:xfrm>
            <a:off x="6391290" y="6092350"/>
            <a:ext cx="5895975" cy="2566035"/>
            <a:chOff x="6391290" y="6092350"/>
            <a:chExt cx="5895975" cy="2566035"/>
          </a:xfrm>
        </p:grpSpPr>
        <p:sp>
          <p:nvSpPr>
            <p:cNvPr id="90" name="object 90"/>
            <p:cNvSpPr/>
            <p:nvPr/>
          </p:nvSpPr>
          <p:spPr>
            <a:xfrm>
              <a:off x="6391287" y="6092355"/>
              <a:ext cx="1294130" cy="2305050"/>
            </a:xfrm>
            <a:custGeom>
              <a:avLst/>
              <a:gdLst/>
              <a:ahLst/>
              <a:cxnLst/>
              <a:rect l="l" t="t" r="r" b="b"/>
              <a:pathLst>
                <a:path w="1294129" h="2305050">
                  <a:moveTo>
                    <a:pt x="39382" y="2043747"/>
                  </a:moveTo>
                  <a:lnTo>
                    <a:pt x="0" y="2043747"/>
                  </a:lnTo>
                  <a:lnTo>
                    <a:pt x="0" y="2304897"/>
                  </a:lnTo>
                  <a:lnTo>
                    <a:pt x="39382" y="2304897"/>
                  </a:lnTo>
                  <a:lnTo>
                    <a:pt x="39382" y="2043747"/>
                  </a:lnTo>
                  <a:close/>
                </a:path>
                <a:path w="1294129" h="2305050">
                  <a:moveTo>
                    <a:pt x="277266" y="1362494"/>
                  </a:moveTo>
                  <a:lnTo>
                    <a:pt x="0" y="1362494"/>
                  </a:lnTo>
                  <a:lnTo>
                    <a:pt x="0" y="1623644"/>
                  </a:lnTo>
                  <a:lnTo>
                    <a:pt x="277266" y="1623644"/>
                  </a:lnTo>
                  <a:lnTo>
                    <a:pt x="277266" y="1362494"/>
                  </a:lnTo>
                  <a:close/>
                </a:path>
                <a:path w="1294129" h="2305050">
                  <a:moveTo>
                    <a:pt x="325513" y="681253"/>
                  </a:moveTo>
                  <a:lnTo>
                    <a:pt x="0" y="681253"/>
                  </a:lnTo>
                  <a:lnTo>
                    <a:pt x="0" y="942390"/>
                  </a:lnTo>
                  <a:lnTo>
                    <a:pt x="325513" y="942390"/>
                  </a:lnTo>
                  <a:lnTo>
                    <a:pt x="325513" y="681253"/>
                  </a:lnTo>
                  <a:close/>
                </a:path>
                <a:path w="1294129" h="2305050">
                  <a:moveTo>
                    <a:pt x="1293787" y="0"/>
                  </a:moveTo>
                  <a:lnTo>
                    <a:pt x="0" y="0"/>
                  </a:lnTo>
                  <a:lnTo>
                    <a:pt x="0" y="261150"/>
                  </a:lnTo>
                  <a:lnTo>
                    <a:pt x="1293787" y="261150"/>
                  </a:lnTo>
                  <a:lnTo>
                    <a:pt x="1293787" y="0"/>
                  </a:lnTo>
                  <a:close/>
                </a:path>
              </a:pathLst>
            </a:custGeom>
            <a:solidFill>
              <a:srgbClr val="0F7361"/>
            </a:solidFill>
          </p:spPr>
          <p:txBody>
            <a:bodyPr wrap="square" lIns="0" tIns="0" rIns="0" bIns="0" rtlCol="0"/>
            <a:lstStyle/>
            <a:p>
              <a:endParaRPr/>
            </a:p>
          </p:txBody>
        </p:sp>
        <p:sp>
          <p:nvSpPr>
            <p:cNvPr id="91" name="object 91"/>
            <p:cNvSpPr/>
            <p:nvPr/>
          </p:nvSpPr>
          <p:spPr>
            <a:xfrm>
              <a:off x="6391287" y="6353505"/>
              <a:ext cx="5895975" cy="2305050"/>
            </a:xfrm>
            <a:custGeom>
              <a:avLst/>
              <a:gdLst/>
              <a:ahLst/>
              <a:cxnLst/>
              <a:rect l="l" t="t" r="r" b="b"/>
              <a:pathLst>
                <a:path w="5895975" h="2305050">
                  <a:moveTo>
                    <a:pt x="784796" y="2043734"/>
                  </a:moveTo>
                  <a:lnTo>
                    <a:pt x="0" y="2043734"/>
                  </a:lnTo>
                  <a:lnTo>
                    <a:pt x="0" y="2304885"/>
                  </a:lnTo>
                  <a:lnTo>
                    <a:pt x="784796" y="2304885"/>
                  </a:lnTo>
                  <a:lnTo>
                    <a:pt x="784796" y="2043734"/>
                  </a:lnTo>
                  <a:close/>
                </a:path>
                <a:path w="5895975" h="2305050">
                  <a:moveTo>
                    <a:pt x="1247203" y="1362494"/>
                  </a:moveTo>
                  <a:lnTo>
                    <a:pt x="0" y="1362494"/>
                  </a:lnTo>
                  <a:lnTo>
                    <a:pt x="0" y="1623644"/>
                  </a:lnTo>
                  <a:lnTo>
                    <a:pt x="1247203" y="1623644"/>
                  </a:lnTo>
                  <a:lnTo>
                    <a:pt x="1247203" y="1362494"/>
                  </a:lnTo>
                  <a:close/>
                </a:path>
                <a:path w="5895975" h="2305050">
                  <a:moveTo>
                    <a:pt x="3322497" y="681253"/>
                  </a:moveTo>
                  <a:lnTo>
                    <a:pt x="0" y="681253"/>
                  </a:lnTo>
                  <a:lnTo>
                    <a:pt x="0" y="942390"/>
                  </a:lnTo>
                  <a:lnTo>
                    <a:pt x="3322497" y="942390"/>
                  </a:lnTo>
                  <a:lnTo>
                    <a:pt x="3322497" y="681253"/>
                  </a:lnTo>
                  <a:close/>
                </a:path>
                <a:path w="5895975" h="2305050">
                  <a:moveTo>
                    <a:pt x="5895937" y="0"/>
                  </a:moveTo>
                  <a:lnTo>
                    <a:pt x="0" y="0"/>
                  </a:lnTo>
                  <a:lnTo>
                    <a:pt x="0" y="261137"/>
                  </a:lnTo>
                  <a:lnTo>
                    <a:pt x="5895937" y="261137"/>
                  </a:lnTo>
                  <a:lnTo>
                    <a:pt x="5895937" y="0"/>
                  </a:lnTo>
                  <a:close/>
                </a:path>
              </a:pathLst>
            </a:custGeom>
            <a:solidFill>
              <a:srgbClr val="282A58"/>
            </a:solidFill>
          </p:spPr>
          <p:txBody>
            <a:bodyPr wrap="square" lIns="0" tIns="0" rIns="0" bIns="0" rtlCol="0"/>
            <a:lstStyle/>
            <a:p>
              <a:endParaRPr/>
            </a:p>
          </p:txBody>
        </p:sp>
      </p:grpSp>
      <p:sp>
        <p:nvSpPr>
          <p:cNvPr id="92" name="object 92"/>
          <p:cNvSpPr txBox="1"/>
          <p:nvPr/>
        </p:nvSpPr>
        <p:spPr>
          <a:xfrm>
            <a:off x="7748560" y="6139874"/>
            <a:ext cx="41084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$33 </a:t>
            </a:r>
            <a:r>
              <a:rPr sz="1000" spc="-70" dirty="0">
                <a:solidFill>
                  <a:srgbClr val="333333"/>
                </a:solidFill>
                <a:latin typeface="Arial Black"/>
                <a:cs typeface="Arial Black"/>
              </a:rPr>
              <a:t>Mi</a:t>
            </a:r>
            <a:endParaRPr sz="1000">
              <a:latin typeface="Arial Black"/>
              <a:cs typeface="Arial Black"/>
            </a:endParaRPr>
          </a:p>
        </p:txBody>
      </p:sp>
      <p:sp>
        <p:nvSpPr>
          <p:cNvPr id="93" name="object 93"/>
          <p:cNvSpPr txBox="1"/>
          <p:nvPr/>
        </p:nvSpPr>
        <p:spPr>
          <a:xfrm>
            <a:off x="5530865" y="6821103"/>
            <a:ext cx="1591310" cy="297815"/>
          </a:xfrm>
          <a:prstGeom prst="rect">
            <a:avLst/>
          </a:prstGeom>
        </p:spPr>
        <p:txBody>
          <a:bodyPr vert="horz" wrap="square" lIns="0" tIns="12700" rIns="0" bIns="0" rtlCol="0">
            <a:spAutoFit/>
          </a:bodyPr>
          <a:lstStyle/>
          <a:p>
            <a:pPr marR="5080" algn="r">
              <a:lnSpc>
                <a:spcPts val="1130"/>
              </a:lnSpc>
              <a:spcBef>
                <a:spcPts val="100"/>
              </a:spcBef>
            </a:pPr>
            <a:r>
              <a:rPr sz="1000" spc="-130" dirty="0">
                <a:solidFill>
                  <a:srgbClr val="333333"/>
                </a:solidFill>
                <a:latin typeface="Arial Black"/>
                <a:cs typeface="Arial Black"/>
              </a:rPr>
              <a:t>$8</a:t>
            </a:r>
            <a:r>
              <a:rPr sz="1000" spc="-155" dirty="0">
                <a:solidFill>
                  <a:srgbClr val="333333"/>
                </a:solidFill>
                <a:latin typeface="Arial Black"/>
                <a:cs typeface="Arial Black"/>
              </a:rPr>
              <a:t> </a:t>
            </a:r>
            <a:r>
              <a:rPr sz="1000" spc="-70" dirty="0">
                <a:solidFill>
                  <a:srgbClr val="333333"/>
                </a:solidFill>
                <a:latin typeface="Arial Black"/>
                <a:cs typeface="Arial Black"/>
              </a:rPr>
              <a:t>Mi</a:t>
            </a:r>
            <a:endParaRPr sz="1000">
              <a:latin typeface="Arial Black"/>
              <a:cs typeface="Arial Black"/>
            </a:endParaRPr>
          </a:p>
          <a:p>
            <a:pPr marL="12700">
              <a:lnSpc>
                <a:spcPts val="1010"/>
              </a:lnSpc>
            </a:pPr>
            <a:r>
              <a:rPr sz="900" b="1" spc="20" dirty="0">
                <a:solidFill>
                  <a:srgbClr val="333333"/>
                </a:solidFill>
                <a:latin typeface="Arial"/>
                <a:cs typeface="Arial"/>
              </a:rPr>
              <a:t>Medium</a:t>
            </a:r>
            <a:r>
              <a:rPr sz="900" b="1" spc="-10" dirty="0">
                <a:solidFill>
                  <a:srgbClr val="333333"/>
                </a:solidFill>
                <a:latin typeface="Arial"/>
                <a:cs typeface="Arial"/>
              </a:rPr>
              <a:t> </a:t>
            </a:r>
            <a:r>
              <a:rPr sz="900" b="1" spc="-20" dirty="0">
                <a:solidFill>
                  <a:srgbClr val="333333"/>
                </a:solidFill>
                <a:latin typeface="Arial"/>
                <a:cs typeface="Arial"/>
              </a:rPr>
              <a:t>Store</a:t>
            </a:r>
            <a:endParaRPr sz="900">
              <a:latin typeface="Arial"/>
              <a:cs typeface="Arial"/>
            </a:endParaRPr>
          </a:p>
        </p:txBody>
      </p:sp>
      <p:sp>
        <p:nvSpPr>
          <p:cNvPr id="94" name="object 94"/>
          <p:cNvSpPr txBox="1"/>
          <p:nvPr/>
        </p:nvSpPr>
        <p:spPr>
          <a:xfrm>
            <a:off x="12350736" y="6400997"/>
            <a:ext cx="41084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149 </a:t>
            </a:r>
            <a:r>
              <a:rPr sz="1000" spc="-70" dirty="0">
                <a:solidFill>
                  <a:srgbClr val="333333"/>
                </a:solidFill>
                <a:latin typeface="Arial Black"/>
                <a:cs typeface="Arial Black"/>
              </a:rPr>
              <a:t>Mi</a:t>
            </a:r>
            <a:endParaRPr sz="1000">
              <a:latin typeface="Arial Black"/>
              <a:cs typeface="Arial Black"/>
            </a:endParaRPr>
          </a:p>
        </p:txBody>
      </p:sp>
      <p:sp>
        <p:nvSpPr>
          <p:cNvPr id="95" name="object 95"/>
          <p:cNvSpPr txBox="1"/>
          <p:nvPr/>
        </p:nvSpPr>
        <p:spPr>
          <a:xfrm>
            <a:off x="9777279" y="7082255"/>
            <a:ext cx="342265"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84 </a:t>
            </a:r>
            <a:r>
              <a:rPr sz="1000" spc="-70" dirty="0">
                <a:solidFill>
                  <a:srgbClr val="333333"/>
                </a:solidFill>
                <a:latin typeface="Arial Black"/>
                <a:cs typeface="Arial Black"/>
              </a:rPr>
              <a:t>Mi</a:t>
            </a:r>
            <a:endParaRPr sz="1000">
              <a:latin typeface="Arial Black"/>
              <a:cs typeface="Arial Black"/>
            </a:endParaRPr>
          </a:p>
        </p:txBody>
      </p:sp>
      <p:sp>
        <p:nvSpPr>
          <p:cNvPr id="96" name="object 96"/>
          <p:cNvSpPr txBox="1"/>
          <p:nvPr/>
        </p:nvSpPr>
        <p:spPr>
          <a:xfrm>
            <a:off x="5675823" y="7502361"/>
            <a:ext cx="2368550" cy="1120775"/>
          </a:xfrm>
          <a:prstGeom prst="rect">
            <a:avLst/>
          </a:prstGeom>
        </p:spPr>
        <p:txBody>
          <a:bodyPr vert="horz" wrap="square" lIns="0" tIns="12700" rIns="0" bIns="0" rtlCol="0">
            <a:spAutoFit/>
          </a:bodyPr>
          <a:lstStyle/>
          <a:p>
            <a:pPr marL="85725" algn="ctr">
              <a:lnSpc>
                <a:spcPts val="1130"/>
              </a:lnSpc>
              <a:spcBef>
                <a:spcPts val="100"/>
              </a:spcBef>
            </a:pPr>
            <a:r>
              <a:rPr sz="1000" spc="-130" dirty="0">
                <a:solidFill>
                  <a:srgbClr val="333333"/>
                </a:solidFill>
                <a:latin typeface="Arial Black"/>
                <a:cs typeface="Arial Black"/>
              </a:rPr>
              <a:t>$7</a:t>
            </a:r>
            <a:r>
              <a:rPr sz="1000" spc="-65" dirty="0">
                <a:solidFill>
                  <a:srgbClr val="333333"/>
                </a:solidFill>
                <a:latin typeface="Arial Black"/>
                <a:cs typeface="Arial Black"/>
              </a:rPr>
              <a:t> </a:t>
            </a:r>
            <a:r>
              <a:rPr sz="1000" spc="-70" dirty="0">
                <a:solidFill>
                  <a:srgbClr val="333333"/>
                </a:solidFill>
                <a:latin typeface="Arial Black"/>
                <a:cs typeface="Arial Black"/>
              </a:rPr>
              <a:t>Mi</a:t>
            </a:r>
            <a:endParaRPr sz="1000">
              <a:latin typeface="Arial Black"/>
              <a:cs typeface="Arial Black"/>
            </a:endParaRPr>
          </a:p>
          <a:p>
            <a:pPr marL="12700">
              <a:lnSpc>
                <a:spcPts val="969"/>
              </a:lnSpc>
            </a:pPr>
            <a:r>
              <a:rPr sz="900" b="1" spc="20" dirty="0">
                <a:solidFill>
                  <a:srgbClr val="333333"/>
                </a:solidFill>
                <a:latin typeface="Arial"/>
                <a:cs typeface="Arial"/>
              </a:rPr>
              <a:t>Mega</a:t>
            </a:r>
            <a:r>
              <a:rPr sz="900" b="1" spc="-10" dirty="0">
                <a:solidFill>
                  <a:srgbClr val="333333"/>
                </a:solidFill>
                <a:latin typeface="Arial"/>
                <a:cs typeface="Arial"/>
              </a:rPr>
              <a:t> </a:t>
            </a:r>
            <a:r>
              <a:rPr sz="900" b="1" spc="-20" dirty="0">
                <a:solidFill>
                  <a:srgbClr val="333333"/>
                </a:solidFill>
                <a:latin typeface="Arial"/>
                <a:cs typeface="Arial"/>
              </a:rPr>
              <a:t>Store</a:t>
            </a:r>
            <a:endParaRPr sz="900">
              <a:latin typeface="Arial"/>
              <a:cs typeface="Arial"/>
            </a:endParaRPr>
          </a:p>
          <a:p>
            <a:pPr marR="5080" algn="r">
              <a:lnSpc>
                <a:spcPts val="1160"/>
              </a:lnSpc>
            </a:pPr>
            <a:r>
              <a:rPr sz="1000" spc="-130" dirty="0">
                <a:solidFill>
                  <a:srgbClr val="333333"/>
                </a:solidFill>
                <a:latin typeface="Arial Black"/>
                <a:cs typeface="Arial Black"/>
              </a:rPr>
              <a:t>31</a:t>
            </a:r>
            <a:r>
              <a:rPr sz="1000" spc="-155" dirty="0">
                <a:solidFill>
                  <a:srgbClr val="333333"/>
                </a:solidFill>
                <a:latin typeface="Arial Black"/>
                <a:cs typeface="Arial Black"/>
              </a:rPr>
              <a:t> </a:t>
            </a:r>
            <a:r>
              <a:rPr sz="1000" spc="-70" dirty="0">
                <a:solidFill>
                  <a:srgbClr val="333333"/>
                </a:solidFill>
                <a:latin typeface="Arial Black"/>
                <a:cs typeface="Arial Black"/>
              </a:rPr>
              <a:t>Mi</a:t>
            </a:r>
            <a:endParaRPr sz="1000">
              <a:latin typeface="Arial Black"/>
              <a:cs typeface="Arial Black"/>
            </a:endParaRPr>
          </a:p>
          <a:p>
            <a:pPr>
              <a:lnSpc>
                <a:spcPct val="100000"/>
              </a:lnSpc>
              <a:spcBef>
                <a:spcPts val="60"/>
              </a:spcBef>
            </a:pPr>
            <a:endParaRPr sz="1450">
              <a:latin typeface="Arial Black"/>
              <a:cs typeface="Arial Black"/>
            </a:endParaRPr>
          </a:p>
          <a:p>
            <a:pPr marR="381635" algn="ctr">
              <a:lnSpc>
                <a:spcPts val="1130"/>
              </a:lnSpc>
            </a:pPr>
            <a:r>
              <a:rPr sz="1000" spc="-130" dirty="0">
                <a:solidFill>
                  <a:srgbClr val="333333"/>
                </a:solidFill>
                <a:latin typeface="Arial Black"/>
                <a:cs typeface="Arial Black"/>
              </a:rPr>
              <a:t>$1</a:t>
            </a:r>
            <a:r>
              <a:rPr sz="1000" spc="-65" dirty="0">
                <a:solidFill>
                  <a:srgbClr val="333333"/>
                </a:solidFill>
                <a:latin typeface="Arial Black"/>
                <a:cs typeface="Arial Black"/>
              </a:rPr>
              <a:t> </a:t>
            </a:r>
            <a:r>
              <a:rPr sz="1000" spc="-70" dirty="0">
                <a:solidFill>
                  <a:srgbClr val="333333"/>
                </a:solidFill>
                <a:latin typeface="Arial Black"/>
                <a:cs typeface="Arial Black"/>
              </a:rPr>
              <a:t>Mi</a:t>
            </a:r>
            <a:endParaRPr sz="1000">
              <a:latin typeface="Arial Black"/>
              <a:cs typeface="Arial Black"/>
            </a:endParaRPr>
          </a:p>
          <a:p>
            <a:pPr marL="20320">
              <a:lnSpc>
                <a:spcPts val="969"/>
              </a:lnSpc>
            </a:pPr>
            <a:r>
              <a:rPr sz="900" b="1" spc="-20" dirty="0">
                <a:solidFill>
                  <a:srgbClr val="333333"/>
                </a:solidFill>
                <a:latin typeface="Arial"/>
                <a:cs typeface="Arial"/>
              </a:rPr>
              <a:t>Small</a:t>
            </a:r>
            <a:r>
              <a:rPr sz="900" b="1" spc="-10" dirty="0">
                <a:solidFill>
                  <a:srgbClr val="333333"/>
                </a:solidFill>
                <a:latin typeface="Arial"/>
                <a:cs typeface="Arial"/>
              </a:rPr>
              <a:t> </a:t>
            </a:r>
            <a:r>
              <a:rPr sz="900" b="1" spc="-20" dirty="0">
                <a:solidFill>
                  <a:srgbClr val="333333"/>
                </a:solidFill>
                <a:latin typeface="Arial"/>
                <a:cs typeface="Arial"/>
              </a:rPr>
              <a:t>Store</a:t>
            </a:r>
            <a:endParaRPr sz="900">
              <a:latin typeface="Arial"/>
              <a:cs typeface="Arial"/>
            </a:endParaRPr>
          </a:p>
          <a:p>
            <a:pPr marL="1576070">
              <a:lnSpc>
                <a:spcPts val="1160"/>
              </a:lnSpc>
            </a:pPr>
            <a:r>
              <a:rPr sz="1000" spc="-130" dirty="0">
                <a:solidFill>
                  <a:srgbClr val="333333"/>
                </a:solidFill>
                <a:latin typeface="Arial Black"/>
                <a:cs typeface="Arial Black"/>
              </a:rPr>
              <a:t>20</a:t>
            </a:r>
            <a:r>
              <a:rPr sz="1000" spc="-70" dirty="0">
                <a:solidFill>
                  <a:srgbClr val="333333"/>
                </a:solidFill>
                <a:latin typeface="Arial Black"/>
                <a:cs typeface="Arial Black"/>
              </a:rPr>
              <a:t> Mi</a:t>
            </a:r>
            <a:endParaRPr sz="1000">
              <a:latin typeface="Arial Black"/>
              <a:cs typeface="Arial Black"/>
            </a:endParaRPr>
          </a:p>
        </p:txBody>
      </p:sp>
      <p:sp>
        <p:nvSpPr>
          <p:cNvPr id="97" name="object 97"/>
          <p:cNvSpPr/>
          <p:nvPr/>
        </p:nvSpPr>
        <p:spPr>
          <a:xfrm>
            <a:off x="8278603" y="9050059"/>
            <a:ext cx="102123" cy="94184"/>
          </a:xfrm>
          <a:prstGeom prst="rect">
            <a:avLst/>
          </a:prstGeom>
          <a:blipFill>
            <a:blip r:embed="rId8" cstate="print"/>
            <a:stretch>
              <a:fillRect/>
            </a:stretch>
          </a:blipFill>
        </p:spPr>
        <p:txBody>
          <a:bodyPr wrap="square" lIns="0" tIns="0" rIns="0" bIns="0" rtlCol="0"/>
          <a:lstStyle/>
          <a:p>
            <a:endParaRPr/>
          </a:p>
        </p:txBody>
      </p:sp>
      <p:sp>
        <p:nvSpPr>
          <p:cNvPr id="98" name="object 98"/>
          <p:cNvSpPr txBox="1"/>
          <p:nvPr/>
        </p:nvSpPr>
        <p:spPr>
          <a:xfrm>
            <a:off x="8384482" y="9004347"/>
            <a:ext cx="729615" cy="177800"/>
          </a:xfrm>
          <a:prstGeom prst="rect">
            <a:avLst/>
          </a:prstGeom>
        </p:spPr>
        <p:txBody>
          <a:bodyPr vert="horz" wrap="square" lIns="0" tIns="12700" rIns="0" bIns="0" rtlCol="0">
            <a:spAutoFit/>
          </a:bodyPr>
          <a:lstStyle/>
          <a:p>
            <a:pPr marL="12700">
              <a:lnSpc>
                <a:spcPct val="100000"/>
              </a:lnSpc>
              <a:spcBef>
                <a:spcPts val="100"/>
              </a:spcBef>
            </a:pPr>
            <a:r>
              <a:rPr sz="1000" spc="-150" dirty="0">
                <a:solidFill>
                  <a:srgbClr val="333333"/>
                </a:solidFill>
                <a:latin typeface="Arial Black"/>
                <a:cs typeface="Arial Black"/>
              </a:rPr>
              <a:t>Total</a:t>
            </a:r>
            <a:r>
              <a:rPr sz="1000" spc="-114" dirty="0">
                <a:solidFill>
                  <a:srgbClr val="333333"/>
                </a:solidFill>
                <a:latin typeface="Arial Black"/>
                <a:cs typeface="Arial Black"/>
              </a:rPr>
              <a:t> </a:t>
            </a:r>
            <a:r>
              <a:rPr sz="1000" spc="-150" dirty="0">
                <a:solidFill>
                  <a:srgbClr val="333333"/>
                </a:solidFill>
                <a:latin typeface="Arial Black"/>
                <a:cs typeface="Arial Black"/>
              </a:rPr>
              <a:t>Vendas</a:t>
            </a:r>
            <a:endParaRPr sz="1000">
              <a:latin typeface="Arial Black"/>
              <a:cs typeface="Arial Black"/>
            </a:endParaRPr>
          </a:p>
        </p:txBody>
      </p:sp>
      <p:sp>
        <p:nvSpPr>
          <p:cNvPr id="99" name="object 99"/>
          <p:cNvSpPr/>
          <p:nvPr/>
        </p:nvSpPr>
        <p:spPr>
          <a:xfrm>
            <a:off x="9163586" y="9050059"/>
            <a:ext cx="94267" cy="94184"/>
          </a:xfrm>
          <a:prstGeom prst="rect">
            <a:avLst/>
          </a:prstGeom>
          <a:blipFill>
            <a:blip r:embed="rId4" cstate="print"/>
            <a:stretch>
              <a:fillRect/>
            </a:stretch>
          </a:blipFill>
        </p:spPr>
        <p:txBody>
          <a:bodyPr wrap="square" lIns="0" tIns="0" rIns="0" bIns="0" rtlCol="0"/>
          <a:lstStyle/>
          <a:p>
            <a:endParaRPr/>
          </a:p>
        </p:txBody>
      </p:sp>
      <p:sp>
        <p:nvSpPr>
          <p:cNvPr id="100" name="object 100"/>
          <p:cNvSpPr txBox="1"/>
          <p:nvPr/>
        </p:nvSpPr>
        <p:spPr>
          <a:xfrm>
            <a:off x="9261820" y="9004347"/>
            <a:ext cx="775970" cy="177800"/>
          </a:xfrm>
          <a:prstGeom prst="rect">
            <a:avLst/>
          </a:prstGeom>
        </p:spPr>
        <p:txBody>
          <a:bodyPr vert="horz" wrap="square" lIns="0" tIns="12700" rIns="0" bIns="0" rtlCol="0">
            <a:spAutoFit/>
          </a:bodyPr>
          <a:lstStyle/>
          <a:p>
            <a:pPr marL="12700">
              <a:lnSpc>
                <a:spcPct val="100000"/>
              </a:lnSpc>
              <a:spcBef>
                <a:spcPts val="100"/>
              </a:spcBef>
            </a:pPr>
            <a:r>
              <a:rPr sz="1000" spc="-150" dirty="0">
                <a:solidFill>
                  <a:srgbClr val="333333"/>
                </a:solidFill>
                <a:latin typeface="Arial Black"/>
                <a:cs typeface="Arial Black"/>
              </a:rPr>
              <a:t>Total</a:t>
            </a:r>
            <a:r>
              <a:rPr sz="1000" spc="-100" dirty="0">
                <a:solidFill>
                  <a:srgbClr val="333333"/>
                </a:solidFill>
                <a:latin typeface="Arial Black"/>
                <a:cs typeface="Arial Black"/>
              </a:rPr>
              <a:t> </a:t>
            </a:r>
            <a:r>
              <a:rPr sz="1000" spc="-135" dirty="0">
                <a:solidFill>
                  <a:srgbClr val="333333"/>
                </a:solidFill>
                <a:latin typeface="Arial Black"/>
                <a:cs typeface="Arial Black"/>
              </a:rPr>
              <a:t>Estoque</a:t>
            </a:r>
            <a:endParaRPr sz="1000">
              <a:latin typeface="Arial Black"/>
              <a:cs typeface="Arial Black"/>
            </a:endParaRPr>
          </a:p>
        </p:txBody>
      </p:sp>
      <p:sp>
        <p:nvSpPr>
          <p:cNvPr id="101" name="object 101"/>
          <p:cNvSpPr txBox="1"/>
          <p:nvPr/>
        </p:nvSpPr>
        <p:spPr>
          <a:xfrm>
            <a:off x="415925" y="1203356"/>
            <a:ext cx="269240" cy="177800"/>
          </a:xfrm>
          <a:prstGeom prst="rect">
            <a:avLst/>
          </a:prstGeom>
        </p:spPr>
        <p:txBody>
          <a:bodyPr vert="horz" wrap="square" lIns="0" tIns="12700" rIns="0" bIns="0" rtlCol="0">
            <a:spAutoFit/>
          </a:bodyPr>
          <a:lstStyle/>
          <a:p>
            <a:pPr marL="12700">
              <a:lnSpc>
                <a:spcPct val="100000"/>
              </a:lnSpc>
              <a:spcBef>
                <a:spcPts val="100"/>
              </a:spcBef>
            </a:pPr>
            <a:r>
              <a:rPr sz="1000" b="1" spc="-20" dirty="0">
                <a:solidFill>
                  <a:srgbClr val="121329"/>
                </a:solidFill>
                <a:latin typeface="Arial"/>
                <a:cs typeface="Arial"/>
              </a:rPr>
              <a:t>A</a:t>
            </a:r>
            <a:r>
              <a:rPr sz="1000" b="1" spc="-10" dirty="0">
                <a:solidFill>
                  <a:srgbClr val="121329"/>
                </a:solidFill>
                <a:latin typeface="Arial"/>
                <a:cs typeface="Arial"/>
              </a:rPr>
              <a:t>n</a:t>
            </a:r>
            <a:r>
              <a:rPr sz="1000" b="1" dirty="0">
                <a:solidFill>
                  <a:srgbClr val="121329"/>
                </a:solidFill>
                <a:latin typeface="Arial"/>
                <a:cs typeface="Arial"/>
              </a:rPr>
              <a:t>o</a:t>
            </a:r>
            <a:endParaRPr sz="1000">
              <a:latin typeface="Arial"/>
              <a:cs typeface="Arial"/>
            </a:endParaRPr>
          </a:p>
        </p:txBody>
      </p:sp>
      <p:sp>
        <p:nvSpPr>
          <p:cNvPr id="102" name="object 102"/>
          <p:cNvSpPr txBox="1"/>
          <p:nvPr/>
        </p:nvSpPr>
        <p:spPr>
          <a:xfrm>
            <a:off x="1825625" y="1216025"/>
            <a:ext cx="120650" cy="139700"/>
          </a:xfrm>
          <a:prstGeom prst="rect">
            <a:avLst/>
          </a:prstGeom>
        </p:spPr>
        <p:txBody>
          <a:bodyPr vert="horz" wrap="square" lIns="0" tIns="12700" rIns="0" bIns="0" rtlCol="0">
            <a:spAutoFit/>
          </a:bodyPr>
          <a:lstStyle/>
          <a:p>
            <a:pPr marL="12700">
              <a:lnSpc>
                <a:spcPct val="100000"/>
              </a:lnSpc>
              <a:spcBef>
                <a:spcPts val="100"/>
              </a:spcBef>
            </a:pPr>
            <a:r>
              <a:rPr sz="750" spc="500" dirty="0">
                <a:solidFill>
                  <a:srgbClr val="605D5C"/>
                </a:solidFill>
                <a:latin typeface="Noto Sans Symbols"/>
                <a:cs typeface="Noto Sans Symbols"/>
              </a:rPr>
              <a:t></a:t>
            </a:r>
            <a:endParaRPr sz="750">
              <a:latin typeface="Noto Sans Symbols"/>
              <a:cs typeface="Noto Sans Symbols"/>
            </a:endParaRPr>
          </a:p>
        </p:txBody>
      </p:sp>
      <p:sp>
        <p:nvSpPr>
          <p:cNvPr id="103" name="object 103"/>
          <p:cNvSpPr txBox="1"/>
          <p:nvPr/>
        </p:nvSpPr>
        <p:spPr>
          <a:xfrm>
            <a:off x="404812" y="1443037"/>
            <a:ext cx="1552575" cy="247650"/>
          </a:xfrm>
          <a:prstGeom prst="rect">
            <a:avLst/>
          </a:prstGeom>
          <a:ln w="9525">
            <a:solidFill>
              <a:srgbClr val="E9E9E9"/>
            </a:solidFill>
          </a:ln>
        </p:spPr>
        <p:txBody>
          <a:bodyPr vert="horz" wrap="square" lIns="0" tIns="67945" rIns="0" bIns="0" rtlCol="0">
            <a:spAutoFit/>
          </a:bodyPr>
          <a:lstStyle/>
          <a:p>
            <a:pPr marL="52069">
              <a:lnSpc>
                <a:spcPct val="100000"/>
              </a:lnSpc>
              <a:spcBef>
                <a:spcPts val="535"/>
              </a:spcBef>
              <a:tabLst>
                <a:tab pos="1372870" algn="l"/>
              </a:tabLst>
            </a:pPr>
            <a:r>
              <a:rPr sz="1500" spc="-450" baseline="2777" dirty="0">
                <a:latin typeface="Arial Black"/>
                <a:cs typeface="Arial Black"/>
              </a:rPr>
              <a:t>T</a:t>
            </a:r>
            <a:r>
              <a:rPr sz="1500" spc="-120" baseline="2777" dirty="0">
                <a:latin typeface="Arial Black"/>
                <a:cs typeface="Arial Black"/>
              </a:rPr>
              <a:t>od</a:t>
            </a:r>
            <a:r>
              <a:rPr sz="1500" spc="-202" baseline="2777" dirty="0">
                <a:latin typeface="Arial Black"/>
                <a:cs typeface="Arial Black"/>
              </a:rPr>
              <a:t>os</a:t>
            </a:r>
            <a:r>
              <a:rPr sz="1500" baseline="2777" dirty="0">
                <a:latin typeface="Arial Black"/>
                <a:cs typeface="Arial Black"/>
              </a:rPr>
              <a:t>	</a:t>
            </a:r>
            <a:r>
              <a:rPr sz="1000" spc="360" dirty="0">
                <a:latin typeface="Noto Serif Hmong Nyiakeng"/>
                <a:cs typeface="Noto Serif Hmong Nyiakeng"/>
              </a:rPr>
              <a:t></a:t>
            </a:r>
            <a:endParaRPr sz="1000">
              <a:latin typeface="Noto Serif Hmong Nyiakeng"/>
              <a:cs typeface="Noto Serif Hmong Nyiakeng"/>
            </a:endParaRPr>
          </a:p>
        </p:txBody>
      </p:sp>
      <p:sp>
        <p:nvSpPr>
          <p:cNvPr id="104" name="object 104"/>
          <p:cNvSpPr txBox="1"/>
          <p:nvPr/>
        </p:nvSpPr>
        <p:spPr>
          <a:xfrm>
            <a:off x="406400" y="2041556"/>
            <a:ext cx="271780" cy="177800"/>
          </a:xfrm>
          <a:prstGeom prst="rect">
            <a:avLst/>
          </a:prstGeom>
        </p:spPr>
        <p:txBody>
          <a:bodyPr vert="horz" wrap="square" lIns="0" tIns="12700" rIns="0" bIns="0" rtlCol="0">
            <a:spAutoFit/>
          </a:bodyPr>
          <a:lstStyle/>
          <a:p>
            <a:pPr marL="12700">
              <a:lnSpc>
                <a:spcPct val="100000"/>
              </a:lnSpc>
              <a:spcBef>
                <a:spcPts val="100"/>
              </a:spcBef>
            </a:pPr>
            <a:r>
              <a:rPr sz="1000" b="1" spc="120" dirty="0">
                <a:solidFill>
                  <a:srgbClr val="121329"/>
                </a:solidFill>
                <a:latin typeface="Arial"/>
                <a:cs typeface="Arial"/>
              </a:rPr>
              <a:t>M</a:t>
            </a:r>
            <a:r>
              <a:rPr sz="1000" b="1" spc="-20" dirty="0">
                <a:solidFill>
                  <a:srgbClr val="121329"/>
                </a:solidFill>
                <a:latin typeface="Arial"/>
                <a:cs typeface="Arial"/>
              </a:rPr>
              <a:t>ê</a:t>
            </a:r>
            <a:r>
              <a:rPr sz="1000" b="1" spc="-120" dirty="0">
                <a:solidFill>
                  <a:srgbClr val="121329"/>
                </a:solidFill>
                <a:latin typeface="Arial"/>
                <a:cs typeface="Arial"/>
              </a:rPr>
              <a:t>s</a:t>
            </a:r>
            <a:endParaRPr sz="1000">
              <a:latin typeface="Arial"/>
              <a:cs typeface="Arial"/>
            </a:endParaRPr>
          </a:p>
        </p:txBody>
      </p:sp>
      <p:sp>
        <p:nvSpPr>
          <p:cNvPr id="105" name="object 105"/>
          <p:cNvSpPr txBox="1"/>
          <p:nvPr/>
        </p:nvSpPr>
        <p:spPr>
          <a:xfrm>
            <a:off x="1816100" y="2054225"/>
            <a:ext cx="120650" cy="139700"/>
          </a:xfrm>
          <a:prstGeom prst="rect">
            <a:avLst/>
          </a:prstGeom>
        </p:spPr>
        <p:txBody>
          <a:bodyPr vert="horz" wrap="square" lIns="0" tIns="12700" rIns="0" bIns="0" rtlCol="0">
            <a:spAutoFit/>
          </a:bodyPr>
          <a:lstStyle/>
          <a:p>
            <a:pPr marL="12700">
              <a:lnSpc>
                <a:spcPct val="100000"/>
              </a:lnSpc>
              <a:spcBef>
                <a:spcPts val="100"/>
              </a:spcBef>
            </a:pPr>
            <a:r>
              <a:rPr sz="750" spc="500" dirty="0">
                <a:solidFill>
                  <a:srgbClr val="605D5C"/>
                </a:solidFill>
                <a:latin typeface="Noto Sans Symbols"/>
                <a:cs typeface="Noto Sans Symbols"/>
              </a:rPr>
              <a:t></a:t>
            </a:r>
            <a:endParaRPr sz="750">
              <a:latin typeface="Noto Sans Symbols"/>
              <a:cs typeface="Noto Sans Symbols"/>
            </a:endParaRPr>
          </a:p>
        </p:txBody>
      </p:sp>
      <p:sp>
        <p:nvSpPr>
          <p:cNvPr id="106" name="object 106"/>
          <p:cNvSpPr txBox="1"/>
          <p:nvPr/>
        </p:nvSpPr>
        <p:spPr>
          <a:xfrm>
            <a:off x="395287" y="2281237"/>
            <a:ext cx="1552575" cy="247650"/>
          </a:xfrm>
          <a:prstGeom prst="rect">
            <a:avLst/>
          </a:prstGeom>
          <a:ln w="9525">
            <a:solidFill>
              <a:srgbClr val="E9E9E9"/>
            </a:solidFill>
          </a:ln>
        </p:spPr>
        <p:txBody>
          <a:bodyPr vert="horz" wrap="square" lIns="0" tIns="67945" rIns="0" bIns="0" rtlCol="0">
            <a:spAutoFit/>
          </a:bodyPr>
          <a:lstStyle/>
          <a:p>
            <a:pPr marL="52069">
              <a:lnSpc>
                <a:spcPct val="100000"/>
              </a:lnSpc>
              <a:spcBef>
                <a:spcPts val="535"/>
              </a:spcBef>
              <a:tabLst>
                <a:tab pos="1372870" algn="l"/>
              </a:tabLst>
            </a:pPr>
            <a:r>
              <a:rPr sz="1500" spc="-450" baseline="2777" dirty="0">
                <a:latin typeface="Arial Black"/>
                <a:cs typeface="Arial Black"/>
              </a:rPr>
              <a:t>T</a:t>
            </a:r>
            <a:r>
              <a:rPr sz="1500" spc="-120" baseline="2777" dirty="0">
                <a:latin typeface="Arial Black"/>
                <a:cs typeface="Arial Black"/>
              </a:rPr>
              <a:t>od</a:t>
            </a:r>
            <a:r>
              <a:rPr sz="1500" spc="-202" baseline="2777" dirty="0">
                <a:latin typeface="Arial Black"/>
                <a:cs typeface="Arial Black"/>
              </a:rPr>
              <a:t>os</a:t>
            </a:r>
            <a:r>
              <a:rPr sz="1500" baseline="2777" dirty="0">
                <a:latin typeface="Arial Black"/>
                <a:cs typeface="Arial Black"/>
              </a:rPr>
              <a:t>	</a:t>
            </a:r>
            <a:r>
              <a:rPr sz="1000" spc="360" dirty="0">
                <a:latin typeface="Noto Serif Hmong Nyiakeng"/>
                <a:cs typeface="Noto Serif Hmong Nyiakeng"/>
              </a:rPr>
              <a:t></a:t>
            </a:r>
            <a:endParaRPr sz="1000">
              <a:latin typeface="Noto Serif Hmong Nyiakeng"/>
              <a:cs typeface="Noto Serif Hmong Nyiakeng"/>
            </a:endParaRPr>
          </a:p>
        </p:txBody>
      </p:sp>
      <p:sp>
        <p:nvSpPr>
          <p:cNvPr id="107" name="object 107"/>
          <p:cNvSpPr/>
          <p:nvPr/>
        </p:nvSpPr>
        <p:spPr>
          <a:xfrm>
            <a:off x="4860721" y="522486"/>
            <a:ext cx="3422866" cy="366679"/>
          </a:xfrm>
          <a:prstGeom prst="rect">
            <a:avLst/>
          </a:prstGeom>
          <a:blipFill>
            <a:blip r:embed="rId9" cstate="print"/>
            <a:stretch>
              <a:fillRect/>
            </a:stretch>
          </a:blipFill>
        </p:spPr>
        <p:txBody>
          <a:bodyPr wrap="square" lIns="0" tIns="0" rIns="0" bIns="0" rtlCol="0"/>
          <a:lstStyle/>
          <a:p>
            <a:endParaRPr/>
          </a:p>
        </p:txBody>
      </p:sp>
      <p:sp>
        <p:nvSpPr>
          <p:cNvPr id="108" name="object 108"/>
          <p:cNvSpPr txBox="1">
            <a:spLocks noGrp="1"/>
          </p:cNvSpPr>
          <p:nvPr>
            <p:ph type="title"/>
          </p:nvPr>
        </p:nvSpPr>
        <p:spPr>
          <a:xfrm>
            <a:off x="4825104" y="431831"/>
            <a:ext cx="3475354" cy="452120"/>
          </a:xfrm>
          <a:prstGeom prst="rect">
            <a:avLst/>
          </a:prstGeom>
        </p:spPr>
        <p:txBody>
          <a:bodyPr vert="horz" wrap="square" lIns="0" tIns="12700" rIns="0" bIns="0" rtlCol="0">
            <a:spAutoFit/>
          </a:bodyPr>
          <a:lstStyle/>
          <a:p>
            <a:pPr marL="12700">
              <a:lnSpc>
                <a:spcPct val="100000"/>
              </a:lnSpc>
              <a:spcBef>
                <a:spcPts val="100"/>
              </a:spcBef>
            </a:pPr>
            <a:r>
              <a:rPr spc="-45" dirty="0"/>
              <a:t>Dashboard </a:t>
            </a:r>
            <a:r>
              <a:rPr spc="125" dirty="0"/>
              <a:t>|</a:t>
            </a:r>
            <a:r>
              <a:rPr spc="-40" dirty="0"/>
              <a:t> </a:t>
            </a:r>
            <a:r>
              <a:rPr spc="-85" dirty="0"/>
              <a:t>Estoque</a:t>
            </a:r>
          </a:p>
        </p:txBody>
      </p:sp>
      <p:sp>
        <p:nvSpPr>
          <p:cNvPr id="109" name="object 109"/>
          <p:cNvSpPr/>
          <p:nvPr/>
        </p:nvSpPr>
        <p:spPr>
          <a:xfrm>
            <a:off x="352425" y="323850"/>
            <a:ext cx="1028699" cy="73342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437" y="314808"/>
            <a:ext cx="885825" cy="152400"/>
          </a:xfrm>
          <a:prstGeom prst="rect">
            <a:avLst/>
          </a:prstGeom>
        </p:spPr>
        <p:txBody>
          <a:bodyPr vert="horz" wrap="square" lIns="0" tIns="8890" rIns="0" bIns="0" rtlCol="0">
            <a:spAutoFit/>
          </a:bodyPr>
          <a:lstStyle/>
          <a:p>
            <a:pPr>
              <a:lnSpc>
                <a:spcPct val="100000"/>
              </a:lnSpc>
              <a:spcBef>
                <a:spcPts val="70"/>
              </a:spcBef>
            </a:pPr>
            <a:r>
              <a:rPr sz="900" spc="-135" dirty="0">
                <a:solidFill>
                  <a:srgbClr val="FFFFFF"/>
                </a:solidFill>
                <a:latin typeface="Arial Black"/>
                <a:cs typeface="Arial Black"/>
              </a:rPr>
              <a:t>Power </a:t>
            </a:r>
            <a:r>
              <a:rPr sz="900" spc="-150" dirty="0">
                <a:solidFill>
                  <a:srgbClr val="FFFFFF"/>
                </a:solidFill>
                <a:latin typeface="Arial Black"/>
                <a:cs typeface="Arial Black"/>
              </a:rPr>
              <a:t>BI</a:t>
            </a:r>
            <a:r>
              <a:rPr sz="900" spc="-55" dirty="0">
                <a:solidFill>
                  <a:srgbClr val="FFFFFF"/>
                </a:solidFill>
                <a:latin typeface="Arial Black"/>
                <a:cs typeface="Arial Black"/>
              </a:rPr>
              <a:t> </a:t>
            </a:r>
            <a:r>
              <a:rPr sz="900" spc="-110" dirty="0">
                <a:solidFill>
                  <a:srgbClr val="FFFFFF"/>
                </a:solidFill>
                <a:latin typeface="Arial Black"/>
                <a:cs typeface="Arial Black"/>
              </a:rPr>
              <a:t>Desktop</a:t>
            </a:r>
            <a:endParaRPr sz="900">
              <a:latin typeface="Arial Black"/>
              <a:cs typeface="Arial Black"/>
            </a:endParaRPr>
          </a:p>
        </p:txBody>
      </p:sp>
      <p:grpSp>
        <p:nvGrpSpPr>
          <p:cNvPr id="3" name="object 3"/>
          <p:cNvGrpSpPr/>
          <p:nvPr/>
        </p:nvGrpSpPr>
        <p:grpSpPr>
          <a:xfrm>
            <a:off x="228600" y="228600"/>
            <a:ext cx="12763500" cy="9191625"/>
            <a:chOff x="228600" y="228600"/>
            <a:chExt cx="12763500" cy="9191625"/>
          </a:xfrm>
        </p:grpSpPr>
        <p:sp>
          <p:nvSpPr>
            <p:cNvPr id="4" name="object 4"/>
            <p:cNvSpPr/>
            <p:nvPr/>
          </p:nvSpPr>
          <p:spPr>
            <a:xfrm>
              <a:off x="228600" y="228600"/>
              <a:ext cx="12763500" cy="9191625"/>
            </a:xfrm>
            <a:custGeom>
              <a:avLst/>
              <a:gdLst/>
              <a:ahLst/>
              <a:cxnLst/>
              <a:rect l="l" t="t" r="r" b="b"/>
              <a:pathLst>
                <a:path w="12763500" h="9191625">
                  <a:moveTo>
                    <a:pt x="12763500" y="9191625"/>
                  </a:moveTo>
                  <a:lnTo>
                    <a:pt x="0" y="9191625"/>
                  </a:lnTo>
                  <a:lnTo>
                    <a:pt x="0" y="0"/>
                  </a:lnTo>
                  <a:lnTo>
                    <a:pt x="12763500" y="0"/>
                  </a:lnTo>
                  <a:lnTo>
                    <a:pt x="12763500" y="9191625"/>
                  </a:lnTo>
                  <a:close/>
                </a:path>
              </a:pathLst>
            </a:custGeom>
            <a:solidFill>
              <a:srgbClr val="FFFFFF"/>
            </a:solidFill>
          </p:spPr>
          <p:txBody>
            <a:bodyPr wrap="square" lIns="0" tIns="0" rIns="0" bIns="0" rtlCol="0"/>
            <a:lstStyle/>
            <a:p>
              <a:endParaRPr/>
            </a:p>
          </p:txBody>
        </p:sp>
        <p:sp>
          <p:nvSpPr>
            <p:cNvPr id="5" name="object 5"/>
            <p:cNvSpPr/>
            <p:nvPr/>
          </p:nvSpPr>
          <p:spPr>
            <a:xfrm>
              <a:off x="304800" y="2324100"/>
              <a:ext cx="6867525" cy="6991350"/>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2867126" y="2381313"/>
            <a:ext cx="1762125" cy="23876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Arial"/>
                <a:cs typeface="Arial"/>
              </a:rPr>
              <a:t>Distribuição </a:t>
            </a:r>
            <a:r>
              <a:rPr sz="1400" b="1" spc="-5" dirty="0">
                <a:latin typeface="Arial"/>
                <a:cs typeface="Arial"/>
              </a:rPr>
              <a:t>de</a:t>
            </a:r>
            <a:r>
              <a:rPr sz="1400" b="1" spc="-55" dirty="0">
                <a:latin typeface="Arial"/>
                <a:cs typeface="Arial"/>
              </a:rPr>
              <a:t> </a:t>
            </a:r>
            <a:r>
              <a:rPr sz="1400" b="1" spc="-65" dirty="0">
                <a:latin typeface="Arial"/>
                <a:cs typeface="Arial"/>
              </a:rPr>
              <a:t>Lojas</a:t>
            </a:r>
            <a:endParaRPr sz="1400">
              <a:latin typeface="Arial"/>
              <a:cs typeface="Arial"/>
            </a:endParaRPr>
          </a:p>
        </p:txBody>
      </p:sp>
      <p:grpSp>
        <p:nvGrpSpPr>
          <p:cNvPr id="7" name="object 7"/>
          <p:cNvGrpSpPr/>
          <p:nvPr/>
        </p:nvGrpSpPr>
        <p:grpSpPr>
          <a:xfrm>
            <a:off x="409575" y="2667000"/>
            <a:ext cx="6677659" cy="6477635"/>
            <a:chOff x="409575" y="2667000"/>
            <a:chExt cx="6677659" cy="6477635"/>
          </a:xfrm>
        </p:grpSpPr>
        <p:sp>
          <p:nvSpPr>
            <p:cNvPr id="8" name="object 8"/>
            <p:cNvSpPr/>
            <p:nvPr/>
          </p:nvSpPr>
          <p:spPr>
            <a:xfrm>
              <a:off x="409575" y="2667000"/>
              <a:ext cx="6677040" cy="628649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828952" y="5837935"/>
              <a:ext cx="313055" cy="313055"/>
            </a:xfrm>
            <a:custGeom>
              <a:avLst/>
              <a:gdLst/>
              <a:ahLst/>
              <a:cxnLst/>
              <a:rect l="l" t="t" r="r" b="b"/>
              <a:pathLst>
                <a:path w="313055" h="313054">
                  <a:moveTo>
                    <a:pt x="156238" y="312640"/>
                  </a:moveTo>
                  <a:lnTo>
                    <a:pt x="118268" y="307956"/>
                  </a:lnTo>
                  <a:lnTo>
                    <a:pt x="82590" y="294187"/>
                  </a:lnTo>
                  <a:lnTo>
                    <a:pt x="51325" y="272158"/>
                  </a:lnTo>
                  <a:lnTo>
                    <a:pt x="26336" y="243166"/>
                  </a:lnTo>
                  <a:lnTo>
                    <a:pt x="9133" y="208974"/>
                  </a:lnTo>
                  <a:lnTo>
                    <a:pt x="751" y="171643"/>
                  </a:lnTo>
                  <a:lnTo>
                    <a:pt x="0" y="156320"/>
                  </a:lnTo>
                  <a:lnTo>
                    <a:pt x="187" y="148641"/>
                  </a:lnTo>
                  <a:lnTo>
                    <a:pt x="6731" y="110944"/>
                  </a:lnTo>
                  <a:lnTo>
                    <a:pt x="22225" y="75965"/>
                  </a:lnTo>
                  <a:lnTo>
                    <a:pt x="45767" y="45791"/>
                  </a:lnTo>
                  <a:lnTo>
                    <a:pt x="75925" y="22236"/>
                  </a:lnTo>
                  <a:lnTo>
                    <a:pt x="110886" y="6734"/>
                  </a:lnTo>
                  <a:lnTo>
                    <a:pt x="148564" y="187"/>
                  </a:lnTo>
                  <a:lnTo>
                    <a:pt x="156238" y="0"/>
                  </a:lnTo>
                  <a:lnTo>
                    <a:pt x="163914" y="187"/>
                  </a:lnTo>
                  <a:lnTo>
                    <a:pt x="201599" y="6734"/>
                  </a:lnTo>
                  <a:lnTo>
                    <a:pt x="236556" y="22236"/>
                  </a:lnTo>
                  <a:lnTo>
                    <a:pt x="266719" y="45791"/>
                  </a:lnTo>
                  <a:lnTo>
                    <a:pt x="290257" y="75965"/>
                  </a:lnTo>
                  <a:lnTo>
                    <a:pt x="305754" y="110944"/>
                  </a:lnTo>
                  <a:lnTo>
                    <a:pt x="312289" y="148641"/>
                  </a:lnTo>
                  <a:lnTo>
                    <a:pt x="312477" y="156320"/>
                  </a:lnTo>
                  <a:lnTo>
                    <a:pt x="312289" y="163999"/>
                  </a:lnTo>
                  <a:lnTo>
                    <a:pt x="305754" y="201699"/>
                  </a:lnTo>
                  <a:lnTo>
                    <a:pt x="290257" y="236678"/>
                  </a:lnTo>
                  <a:lnTo>
                    <a:pt x="266719" y="266858"/>
                  </a:lnTo>
                  <a:lnTo>
                    <a:pt x="236556" y="290408"/>
                  </a:lnTo>
                  <a:lnTo>
                    <a:pt x="201599" y="305914"/>
                  </a:lnTo>
                  <a:lnTo>
                    <a:pt x="163914" y="312452"/>
                  </a:lnTo>
                  <a:lnTo>
                    <a:pt x="156238" y="312640"/>
                  </a:lnTo>
                  <a:close/>
                </a:path>
              </a:pathLst>
            </a:custGeom>
            <a:solidFill>
              <a:srgbClr val="252653">
                <a:alpha val="59999"/>
              </a:srgbClr>
            </a:solidFill>
          </p:spPr>
          <p:txBody>
            <a:bodyPr wrap="square" lIns="0" tIns="0" rIns="0" bIns="0" rtlCol="0"/>
            <a:lstStyle/>
            <a:p>
              <a:endParaRPr/>
            </a:p>
          </p:txBody>
        </p:sp>
        <p:sp>
          <p:nvSpPr>
            <p:cNvPr id="10" name="object 10"/>
            <p:cNvSpPr/>
            <p:nvPr/>
          </p:nvSpPr>
          <p:spPr>
            <a:xfrm>
              <a:off x="1828952" y="5837935"/>
              <a:ext cx="313055" cy="313055"/>
            </a:xfrm>
            <a:custGeom>
              <a:avLst/>
              <a:gdLst/>
              <a:ahLst/>
              <a:cxnLst/>
              <a:rect l="l" t="t" r="r" b="b"/>
              <a:pathLst>
                <a:path w="313055" h="313054">
                  <a:moveTo>
                    <a:pt x="312477" y="156320"/>
                  </a:moveTo>
                  <a:lnTo>
                    <a:pt x="307796" y="194313"/>
                  </a:lnTo>
                  <a:lnTo>
                    <a:pt x="294034" y="230010"/>
                  </a:lnTo>
                  <a:lnTo>
                    <a:pt x="272016" y="261293"/>
                  </a:lnTo>
                  <a:lnTo>
                    <a:pt x="243039" y="286299"/>
                  </a:lnTo>
                  <a:lnTo>
                    <a:pt x="208873" y="303511"/>
                  </a:lnTo>
                  <a:lnTo>
                    <a:pt x="171553" y="311889"/>
                  </a:lnTo>
                  <a:lnTo>
                    <a:pt x="156238" y="312640"/>
                  </a:lnTo>
                  <a:lnTo>
                    <a:pt x="148564" y="312452"/>
                  </a:lnTo>
                  <a:lnTo>
                    <a:pt x="110886" y="305914"/>
                  </a:lnTo>
                  <a:lnTo>
                    <a:pt x="75925" y="290408"/>
                  </a:lnTo>
                  <a:lnTo>
                    <a:pt x="45767" y="266858"/>
                  </a:lnTo>
                  <a:lnTo>
                    <a:pt x="22225" y="236678"/>
                  </a:lnTo>
                  <a:lnTo>
                    <a:pt x="6731" y="201699"/>
                  </a:lnTo>
                  <a:lnTo>
                    <a:pt x="187" y="163999"/>
                  </a:lnTo>
                  <a:lnTo>
                    <a:pt x="0" y="156320"/>
                  </a:lnTo>
                  <a:lnTo>
                    <a:pt x="187" y="148641"/>
                  </a:lnTo>
                  <a:lnTo>
                    <a:pt x="6731" y="110944"/>
                  </a:lnTo>
                  <a:lnTo>
                    <a:pt x="22225" y="75965"/>
                  </a:lnTo>
                  <a:lnTo>
                    <a:pt x="45767" y="45791"/>
                  </a:lnTo>
                  <a:lnTo>
                    <a:pt x="75925" y="22236"/>
                  </a:lnTo>
                  <a:lnTo>
                    <a:pt x="110886" y="6734"/>
                  </a:lnTo>
                  <a:lnTo>
                    <a:pt x="148564" y="187"/>
                  </a:lnTo>
                  <a:lnTo>
                    <a:pt x="156238" y="0"/>
                  </a:lnTo>
                  <a:lnTo>
                    <a:pt x="163914" y="187"/>
                  </a:lnTo>
                  <a:lnTo>
                    <a:pt x="201599" y="6734"/>
                  </a:lnTo>
                  <a:lnTo>
                    <a:pt x="236556" y="22236"/>
                  </a:lnTo>
                  <a:lnTo>
                    <a:pt x="266719" y="45791"/>
                  </a:lnTo>
                  <a:lnTo>
                    <a:pt x="290257" y="75965"/>
                  </a:lnTo>
                  <a:lnTo>
                    <a:pt x="305754" y="110944"/>
                  </a:lnTo>
                  <a:lnTo>
                    <a:pt x="312289" y="148641"/>
                  </a:lnTo>
                  <a:lnTo>
                    <a:pt x="312477" y="156320"/>
                  </a:lnTo>
                  <a:close/>
                </a:path>
              </a:pathLst>
            </a:custGeom>
            <a:ln w="9527">
              <a:solidFill>
                <a:srgbClr val="000015"/>
              </a:solidFill>
            </a:ln>
          </p:spPr>
          <p:txBody>
            <a:bodyPr wrap="square" lIns="0" tIns="0" rIns="0" bIns="0" rtlCol="0"/>
            <a:lstStyle/>
            <a:p>
              <a:endParaRPr/>
            </a:p>
          </p:txBody>
        </p:sp>
        <p:sp>
          <p:nvSpPr>
            <p:cNvPr id="11" name="object 11"/>
            <p:cNvSpPr/>
            <p:nvPr/>
          </p:nvSpPr>
          <p:spPr>
            <a:xfrm>
              <a:off x="3082366" y="5435560"/>
              <a:ext cx="290830" cy="290830"/>
            </a:xfrm>
            <a:custGeom>
              <a:avLst/>
              <a:gdLst/>
              <a:ahLst/>
              <a:cxnLst/>
              <a:rect l="l" t="t" r="r" b="b"/>
              <a:pathLst>
                <a:path w="290829" h="290829">
                  <a:moveTo>
                    <a:pt x="145303" y="290749"/>
                  </a:moveTo>
                  <a:lnTo>
                    <a:pt x="103120" y="284493"/>
                  </a:lnTo>
                  <a:lnTo>
                    <a:pt x="64579" y="266248"/>
                  </a:lnTo>
                  <a:lnTo>
                    <a:pt x="32980" y="237601"/>
                  </a:lnTo>
                  <a:lnTo>
                    <a:pt x="11058" y="201006"/>
                  </a:lnTo>
                  <a:lnTo>
                    <a:pt x="698" y="159624"/>
                  </a:lnTo>
                  <a:lnTo>
                    <a:pt x="0" y="145379"/>
                  </a:lnTo>
                  <a:lnTo>
                    <a:pt x="174" y="138235"/>
                  </a:lnTo>
                  <a:lnTo>
                    <a:pt x="8488" y="96406"/>
                  </a:lnTo>
                  <a:lnTo>
                    <a:pt x="28597" y="58766"/>
                  </a:lnTo>
                  <a:lnTo>
                    <a:pt x="58739" y="28612"/>
                  </a:lnTo>
                  <a:lnTo>
                    <a:pt x="96356" y="8493"/>
                  </a:lnTo>
                  <a:lnTo>
                    <a:pt x="138163" y="173"/>
                  </a:lnTo>
                  <a:lnTo>
                    <a:pt x="145303" y="0"/>
                  </a:lnTo>
                  <a:lnTo>
                    <a:pt x="152438" y="173"/>
                  </a:lnTo>
                  <a:lnTo>
                    <a:pt x="194241" y="8493"/>
                  </a:lnTo>
                  <a:lnTo>
                    <a:pt x="231866" y="28612"/>
                  </a:lnTo>
                  <a:lnTo>
                    <a:pt x="262005" y="58766"/>
                  </a:lnTo>
                  <a:lnTo>
                    <a:pt x="282113" y="96406"/>
                  </a:lnTo>
                  <a:lnTo>
                    <a:pt x="290432" y="138235"/>
                  </a:lnTo>
                  <a:lnTo>
                    <a:pt x="290607" y="145379"/>
                  </a:lnTo>
                  <a:lnTo>
                    <a:pt x="290432" y="152518"/>
                  </a:lnTo>
                  <a:lnTo>
                    <a:pt x="282113" y="194343"/>
                  </a:lnTo>
                  <a:lnTo>
                    <a:pt x="262005" y="231983"/>
                  </a:lnTo>
                  <a:lnTo>
                    <a:pt x="231866" y="262138"/>
                  </a:lnTo>
                  <a:lnTo>
                    <a:pt x="194241" y="282256"/>
                  </a:lnTo>
                  <a:lnTo>
                    <a:pt x="152438" y="290576"/>
                  </a:lnTo>
                  <a:lnTo>
                    <a:pt x="145303" y="290749"/>
                  </a:lnTo>
                  <a:close/>
                </a:path>
              </a:pathLst>
            </a:custGeom>
            <a:solidFill>
              <a:srgbClr val="0F7361">
                <a:alpha val="59999"/>
              </a:srgbClr>
            </a:solidFill>
          </p:spPr>
          <p:txBody>
            <a:bodyPr wrap="square" lIns="0" tIns="0" rIns="0" bIns="0" rtlCol="0"/>
            <a:lstStyle/>
            <a:p>
              <a:endParaRPr/>
            </a:p>
          </p:txBody>
        </p:sp>
        <p:sp>
          <p:nvSpPr>
            <p:cNvPr id="12" name="object 12"/>
            <p:cNvSpPr/>
            <p:nvPr/>
          </p:nvSpPr>
          <p:spPr>
            <a:xfrm>
              <a:off x="3082366" y="5435560"/>
              <a:ext cx="290830" cy="290830"/>
            </a:xfrm>
            <a:custGeom>
              <a:avLst/>
              <a:gdLst/>
              <a:ahLst/>
              <a:cxnLst/>
              <a:rect l="l" t="t" r="r" b="b"/>
              <a:pathLst>
                <a:path w="290829" h="290829">
                  <a:moveTo>
                    <a:pt x="290607" y="145379"/>
                  </a:moveTo>
                  <a:lnTo>
                    <a:pt x="284348" y="187577"/>
                  </a:lnTo>
                  <a:lnTo>
                    <a:pt x="266118" y="226146"/>
                  </a:lnTo>
                  <a:lnTo>
                    <a:pt x="237482" y="257755"/>
                  </a:lnTo>
                  <a:lnTo>
                    <a:pt x="200901" y="279685"/>
                  </a:lnTo>
                  <a:lnTo>
                    <a:pt x="159541" y="290054"/>
                  </a:lnTo>
                  <a:lnTo>
                    <a:pt x="145303" y="290749"/>
                  </a:lnTo>
                  <a:lnTo>
                    <a:pt x="138163" y="290576"/>
                  </a:lnTo>
                  <a:lnTo>
                    <a:pt x="96356" y="282256"/>
                  </a:lnTo>
                  <a:lnTo>
                    <a:pt x="58739" y="262138"/>
                  </a:lnTo>
                  <a:lnTo>
                    <a:pt x="28597" y="231983"/>
                  </a:lnTo>
                  <a:lnTo>
                    <a:pt x="8488" y="194343"/>
                  </a:lnTo>
                  <a:lnTo>
                    <a:pt x="174" y="152518"/>
                  </a:lnTo>
                  <a:lnTo>
                    <a:pt x="0" y="145379"/>
                  </a:lnTo>
                  <a:lnTo>
                    <a:pt x="174" y="138235"/>
                  </a:lnTo>
                  <a:lnTo>
                    <a:pt x="8488" y="96406"/>
                  </a:lnTo>
                  <a:lnTo>
                    <a:pt x="28597" y="58766"/>
                  </a:lnTo>
                  <a:lnTo>
                    <a:pt x="58739" y="28612"/>
                  </a:lnTo>
                  <a:lnTo>
                    <a:pt x="96356" y="8493"/>
                  </a:lnTo>
                  <a:lnTo>
                    <a:pt x="138163" y="173"/>
                  </a:lnTo>
                  <a:lnTo>
                    <a:pt x="145303" y="0"/>
                  </a:lnTo>
                  <a:lnTo>
                    <a:pt x="152438" y="173"/>
                  </a:lnTo>
                  <a:lnTo>
                    <a:pt x="194241" y="8493"/>
                  </a:lnTo>
                  <a:lnTo>
                    <a:pt x="231866" y="28612"/>
                  </a:lnTo>
                  <a:lnTo>
                    <a:pt x="262005" y="58766"/>
                  </a:lnTo>
                  <a:lnTo>
                    <a:pt x="282113" y="96406"/>
                  </a:lnTo>
                  <a:lnTo>
                    <a:pt x="290432" y="138235"/>
                  </a:lnTo>
                  <a:lnTo>
                    <a:pt x="290607" y="145379"/>
                  </a:lnTo>
                  <a:close/>
                </a:path>
              </a:pathLst>
            </a:custGeom>
            <a:ln w="9527">
              <a:solidFill>
                <a:srgbClr val="003321"/>
              </a:solidFill>
            </a:ln>
          </p:spPr>
          <p:txBody>
            <a:bodyPr wrap="square" lIns="0" tIns="0" rIns="0" bIns="0" rtlCol="0"/>
            <a:lstStyle/>
            <a:p>
              <a:endParaRPr/>
            </a:p>
          </p:txBody>
        </p:sp>
        <p:sp>
          <p:nvSpPr>
            <p:cNvPr id="13" name="object 13"/>
            <p:cNvSpPr/>
            <p:nvPr/>
          </p:nvSpPr>
          <p:spPr>
            <a:xfrm>
              <a:off x="4903593" y="5434150"/>
              <a:ext cx="290830" cy="290830"/>
            </a:xfrm>
            <a:custGeom>
              <a:avLst/>
              <a:gdLst/>
              <a:ahLst/>
              <a:cxnLst/>
              <a:rect l="l" t="t" r="r" b="b"/>
              <a:pathLst>
                <a:path w="290829" h="290829">
                  <a:moveTo>
                    <a:pt x="145303" y="290759"/>
                  </a:moveTo>
                  <a:lnTo>
                    <a:pt x="103127" y="284498"/>
                  </a:lnTo>
                  <a:lnTo>
                    <a:pt x="64579" y="266257"/>
                  </a:lnTo>
                  <a:lnTo>
                    <a:pt x="32983" y="237605"/>
                  </a:lnTo>
                  <a:lnTo>
                    <a:pt x="11058" y="201015"/>
                  </a:lnTo>
                  <a:lnTo>
                    <a:pt x="698" y="159631"/>
                  </a:lnTo>
                  <a:lnTo>
                    <a:pt x="0" y="145379"/>
                  </a:lnTo>
                  <a:lnTo>
                    <a:pt x="174" y="138235"/>
                  </a:lnTo>
                  <a:lnTo>
                    <a:pt x="8490" y="96410"/>
                  </a:lnTo>
                  <a:lnTo>
                    <a:pt x="28601" y="58770"/>
                  </a:lnTo>
                  <a:lnTo>
                    <a:pt x="58739" y="28612"/>
                  </a:lnTo>
                  <a:lnTo>
                    <a:pt x="96362" y="8494"/>
                  </a:lnTo>
                  <a:lnTo>
                    <a:pt x="138163" y="174"/>
                  </a:lnTo>
                  <a:lnTo>
                    <a:pt x="145303" y="0"/>
                  </a:lnTo>
                  <a:lnTo>
                    <a:pt x="152444" y="174"/>
                  </a:lnTo>
                  <a:lnTo>
                    <a:pt x="194245" y="8494"/>
                  </a:lnTo>
                  <a:lnTo>
                    <a:pt x="231868" y="28612"/>
                  </a:lnTo>
                  <a:lnTo>
                    <a:pt x="262005" y="58770"/>
                  </a:lnTo>
                  <a:lnTo>
                    <a:pt x="282117" y="96410"/>
                  </a:lnTo>
                  <a:lnTo>
                    <a:pt x="290432" y="138235"/>
                  </a:lnTo>
                  <a:lnTo>
                    <a:pt x="290607" y="145379"/>
                  </a:lnTo>
                  <a:lnTo>
                    <a:pt x="290432" y="152523"/>
                  </a:lnTo>
                  <a:lnTo>
                    <a:pt x="282117" y="194347"/>
                  </a:lnTo>
                  <a:lnTo>
                    <a:pt x="262005" y="231987"/>
                  </a:lnTo>
                  <a:lnTo>
                    <a:pt x="231868" y="262142"/>
                  </a:lnTo>
                  <a:lnTo>
                    <a:pt x="194245" y="282260"/>
                  </a:lnTo>
                  <a:lnTo>
                    <a:pt x="152444" y="290584"/>
                  </a:lnTo>
                  <a:lnTo>
                    <a:pt x="145303" y="290759"/>
                  </a:lnTo>
                  <a:close/>
                </a:path>
              </a:pathLst>
            </a:custGeom>
            <a:solidFill>
              <a:srgbClr val="282A58">
                <a:alpha val="59999"/>
              </a:srgbClr>
            </a:solidFill>
          </p:spPr>
          <p:txBody>
            <a:bodyPr wrap="square" lIns="0" tIns="0" rIns="0" bIns="0" rtlCol="0"/>
            <a:lstStyle/>
            <a:p>
              <a:endParaRPr/>
            </a:p>
          </p:txBody>
        </p:sp>
        <p:sp>
          <p:nvSpPr>
            <p:cNvPr id="14" name="object 14"/>
            <p:cNvSpPr/>
            <p:nvPr/>
          </p:nvSpPr>
          <p:spPr>
            <a:xfrm>
              <a:off x="4903593" y="5434150"/>
              <a:ext cx="290830" cy="290830"/>
            </a:xfrm>
            <a:custGeom>
              <a:avLst/>
              <a:gdLst/>
              <a:ahLst/>
              <a:cxnLst/>
              <a:rect l="l" t="t" r="r" b="b"/>
              <a:pathLst>
                <a:path w="290829" h="290829">
                  <a:moveTo>
                    <a:pt x="290607" y="145379"/>
                  </a:moveTo>
                  <a:lnTo>
                    <a:pt x="284351" y="187578"/>
                  </a:lnTo>
                  <a:lnTo>
                    <a:pt x="266118" y="226146"/>
                  </a:lnTo>
                  <a:lnTo>
                    <a:pt x="237485" y="257758"/>
                  </a:lnTo>
                  <a:lnTo>
                    <a:pt x="200910" y="279685"/>
                  </a:lnTo>
                  <a:lnTo>
                    <a:pt x="159548" y="290060"/>
                  </a:lnTo>
                  <a:lnTo>
                    <a:pt x="145303" y="290759"/>
                  </a:lnTo>
                  <a:lnTo>
                    <a:pt x="138163" y="290584"/>
                  </a:lnTo>
                  <a:lnTo>
                    <a:pt x="96362" y="282260"/>
                  </a:lnTo>
                  <a:lnTo>
                    <a:pt x="58739" y="262142"/>
                  </a:lnTo>
                  <a:lnTo>
                    <a:pt x="28601" y="231987"/>
                  </a:lnTo>
                  <a:lnTo>
                    <a:pt x="8490" y="194347"/>
                  </a:lnTo>
                  <a:lnTo>
                    <a:pt x="174" y="152523"/>
                  </a:lnTo>
                  <a:lnTo>
                    <a:pt x="0" y="145379"/>
                  </a:lnTo>
                  <a:lnTo>
                    <a:pt x="174" y="138235"/>
                  </a:lnTo>
                  <a:lnTo>
                    <a:pt x="8490" y="96410"/>
                  </a:lnTo>
                  <a:lnTo>
                    <a:pt x="28601" y="58770"/>
                  </a:lnTo>
                  <a:lnTo>
                    <a:pt x="58739" y="28612"/>
                  </a:lnTo>
                  <a:lnTo>
                    <a:pt x="96362" y="8494"/>
                  </a:lnTo>
                  <a:lnTo>
                    <a:pt x="138163" y="174"/>
                  </a:lnTo>
                  <a:lnTo>
                    <a:pt x="145303" y="0"/>
                  </a:lnTo>
                  <a:lnTo>
                    <a:pt x="152444" y="174"/>
                  </a:lnTo>
                  <a:lnTo>
                    <a:pt x="194245" y="8494"/>
                  </a:lnTo>
                  <a:lnTo>
                    <a:pt x="231868" y="28612"/>
                  </a:lnTo>
                  <a:lnTo>
                    <a:pt x="262005" y="58770"/>
                  </a:lnTo>
                  <a:lnTo>
                    <a:pt x="282117" y="96410"/>
                  </a:lnTo>
                  <a:lnTo>
                    <a:pt x="290432" y="138235"/>
                  </a:lnTo>
                  <a:lnTo>
                    <a:pt x="290607" y="145379"/>
                  </a:lnTo>
                  <a:close/>
                </a:path>
              </a:pathLst>
            </a:custGeom>
            <a:ln w="9527">
              <a:solidFill>
                <a:srgbClr val="00001A"/>
              </a:solidFill>
            </a:ln>
          </p:spPr>
          <p:txBody>
            <a:bodyPr wrap="square" lIns="0" tIns="0" rIns="0" bIns="0" rtlCol="0"/>
            <a:lstStyle/>
            <a:p>
              <a:endParaRPr/>
            </a:p>
          </p:txBody>
        </p:sp>
        <p:sp>
          <p:nvSpPr>
            <p:cNvPr id="15" name="object 15"/>
            <p:cNvSpPr/>
            <p:nvPr/>
          </p:nvSpPr>
          <p:spPr>
            <a:xfrm>
              <a:off x="1893649" y="4773382"/>
              <a:ext cx="978203" cy="99320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3461317" y="5759781"/>
              <a:ext cx="1512458" cy="827856"/>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242955" y="5973077"/>
              <a:ext cx="1077963" cy="634977"/>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981358" y="5026773"/>
              <a:ext cx="156845" cy="313055"/>
            </a:xfrm>
            <a:custGeom>
              <a:avLst/>
              <a:gdLst/>
              <a:ahLst/>
              <a:cxnLst/>
              <a:rect l="l" t="t" r="r" b="b"/>
              <a:pathLst>
                <a:path w="156845" h="313054">
                  <a:moveTo>
                    <a:pt x="0" y="312640"/>
                  </a:moveTo>
                  <a:lnTo>
                    <a:pt x="0" y="0"/>
                  </a:lnTo>
                  <a:lnTo>
                    <a:pt x="7675" y="187"/>
                  </a:lnTo>
                  <a:lnTo>
                    <a:pt x="45354" y="6729"/>
                  </a:lnTo>
                  <a:lnTo>
                    <a:pt x="80315" y="22234"/>
                  </a:lnTo>
                  <a:lnTo>
                    <a:pt x="110477" y="45784"/>
                  </a:lnTo>
                  <a:lnTo>
                    <a:pt x="134016" y="75962"/>
                  </a:lnTo>
                  <a:lnTo>
                    <a:pt x="149512" y="110942"/>
                  </a:lnTo>
                  <a:lnTo>
                    <a:pt x="156050" y="148640"/>
                  </a:lnTo>
                  <a:lnTo>
                    <a:pt x="156238" y="156320"/>
                  </a:lnTo>
                  <a:lnTo>
                    <a:pt x="156050" y="163999"/>
                  </a:lnTo>
                  <a:lnTo>
                    <a:pt x="149512" y="201697"/>
                  </a:lnTo>
                  <a:lnTo>
                    <a:pt x="134016" y="236677"/>
                  </a:lnTo>
                  <a:lnTo>
                    <a:pt x="110477" y="266855"/>
                  </a:lnTo>
                  <a:lnTo>
                    <a:pt x="80315" y="290406"/>
                  </a:lnTo>
                  <a:lnTo>
                    <a:pt x="45354" y="305910"/>
                  </a:lnTo>
                  <a:lnTo>
                    <a:pt x="7675" y="312452"/>
                  </a:lnTo>
                  <a:lnTo>
                    <a:pt x="0" y="312640"/>
                  </a:lnTo>
                  <a:close/>
                </a:path>
              </a:pathLst>
            </a:custGeom>
            <a:solidFill>
              <a:srgbClr val="282A58">
                <a:alpha val="59999"/>
              </a:srgbClr>
            </a:solidFill>
          </p:spPr>
          <p:txBody>
            <a:bodyPr wrap="square" lIns="0" tIns="0" rIns="0" bIns="0" rtlCol="0"/>
            <a:lstStyle/>
            <a:p>
              <a:endParaRPr/>
            </a:p>
          </p:txBody>
        </p:sp>
        <p:sp>
          <p:nvSpPr>
            <p:cNvPr id="19" name="object 19"/>
            <p:cNvSpPr/>
            <p:nvPr/>
          </p:nvSpPr>
          <p:spPr>
            <a:xfrm>
              <a:off x="3981358" y="5026773"/>
              <a:ext cx="156845" cy="313055"/>
            </a:xfrm>
            <a:custGeom>
              <a:avLst/>
              <a:gdLst/>
              <a:ahLst/>
              <a:cxnLst/>
              <a:rect l="l" t="t" r="r" b="b"/>
              <a:pathLst>
                <a:path w="156845" h="313054">
                  <a:moveTo>
                    <a:pt x="0" y="0"/>
                  </a:moveTo>
                  <a:lnTo>
                    <a:pt x="37972" y="4686"/>
                  </a:lnTo>
                  <a:lnTo>
                    <a:pt x="73651" y="18456"/>
                  </a:lnTo>
                  <a:lnTo>
                    <a:pt x="104917" y="40487"/>
                  </a:lnTo>
                  <a:lnTo>
                    <a:pt x="129907" y="69473"/>
                  </a:lnTo>
                  <a:lnTo>
                    <a:pt x="147109" y="103665"/>
                  </a:lnTo>
                  <a:lnTo>
                    <a:pt x="155487" y="140997"/>
                  </a:lnTo>
                  <a:lnTo>
                    <a:pt x="156238" y="156320"/>
                  </a:lnTo>
                  <a:lnTo>
                    <a:pt x="156050" y="163999"/>
                  </a:lnTo>
                  <a:lnTo>
                    <a:pt x="149512" y="201697"/>
                  </a:lnTo>
                  <a:lnTo>
                    <a:pt x="134016" y="236677"/>
                  </a:lnTo>
                  <a:lnTo>
                    <a:pt x="110477" y="266855"/>
                  </a:lnTo>
                  <a:lnTo>
                    <a:pt x="80315" y="290406"/>
                  </a:lnTo>
                  <a:lnTo>
                    <a:pt x="45354" y="305910"/>
                  </a:lnTo>
                  <a:lnTo>
                    <a:pt x="7675" y="312452"/>
                  </a:lnTo>
                  <a:lnTo>
                    <a:pt x="0" y="312640"/>
                  </a:lnTo>
                  <a:lnTo>
                    <a:pt x="0" y="156320"/>
                  </a:lnTo>
                  <a:lnTo>
                    <a:pt x="0" y="0"/>
                  </a:lnTo>
                  <a:close/>
                </a:path>
              </a:pathLst>
            </a:custGeom>
            <a:ln w="9525">
              <a:solidFill>
                <a:srgbClr val="00001A"/>
              </a:solidFill>
            </a:ln>
          </p:spPr>
          <p:txBody>
            <a:bodyPr wrap="square" lIns="0" tIns="0" rIns="0" bIns="0" rtlCol="0"/>
            <a:lstStyle/>
            <a:p>
              <a:endParaRPr/>
            </a:p>
          </p:txBody>
        </p:sp>
        <p:sp>
          <p:nvSpPr>
            <p:cNvPr id="20" name="object 20"/>
            <p:cNvSpPr/>
            <p:nvPr/>
          </p:nvSpPr>
          <p:spPr>
            <a:xfrm>
              <a:off x="3825120" y="5026773"/>
              <a:ext cx="156845" cy="313055"/>
            </a:xfrm>
            <a:custGeom>
              <a:avLst/>
              <a:gdLst/>
              <a:ahLst/>
              <a:cxnLst/>
              <a:rect l="l" t="t" r="r" b="b"/>
              <a:pathLst>
                <a:path w="156845" h="313054">
                  <a:moveTo>
                    <a:pt x="156238" y="312640"/>
                  </a:moveTo>
                  <a:lnTo>
                    <a:pt x="118266" y="307954"/>
                  </a:lnTo>
                  <a:lnTo>
                    <a:pt x="82587" y="294183"/>
                  </a:lnTo>
                  <a:lnTo>
                    <a:pt x="51321" y="272152"/>
                  </a:lnTo>
                  <a:lnTo>
                    <a:pt x="26330" y="243166"/>
                  </a:lnTo>
                  <a:lnTo>
                    <a:pt x="9128" y="208974"/>
                  </a:lnTo>
                  <a:lnTo>
                    <a:pt x="750" y="171642"/>
                  </a:lnTo>
                  <a:lnTo>
                    <a:pt x="0" y="156320"/>
                  </a:lnTo>
                  <a:lnTo>
                    <a:pt x="187" y="148640"/>
                  </a:lnTo>
                  <a:lnTo>
                    <a:pt x="6725" y="110942"/>
                  </a:lnTo>
                  <a:lnTo>
                    <a:pt x="22222" y="75962"/>
                  </a:lnTo>
                  <a:lnTo>
                    <a:pt x="45760" y="45784"/>
                  </a:lnTo>
                  <a:lnTo>
                    <a:pt x="75923" y="22234"/>
                  </a:lnTo>
                  <a:lnTo>
                    <a:pt x="110884" y="6729"/>
                  </a:lnTo>
                  <a:lnTo>
                    <a:pt x="148562" y="187"/>
                  </a:lnTo>
                  <a:lnTo>
                    <a:pt x="156238" y="0"/>
                  </a:lnTo>
                  <a:lnTo>
                    <a:pt x="156238" y="312640"/>
                  </a:lnTo>
                  <a:close/>
                </a:path>
              </a:pathLst>
            </a:custGeom>
            <a:solidFill>
              <a:srgbClr val="252653">
                <a:alpha val="59999"/>
              </a:srgbClr>
            </a:solidFill>
          </p:spPr>
          <p:txBody>
            <a:bodyPr wrap="square" lIns="0" tIns="0" rIns="0" bIns="0" rtlCol="0"/>
            <a:lstStyle/>
            <a:p>
              <a:endParaRPr/>
            </a:p>
          </p:txBody>
        </p:sp>
        <p:sp>
          <p:nvSpPr>
            <p:cNvPr id="21" name="object 21"/>
            <p:cNvSpPr/>
            <p:nvPr/>
          </p:nvSpPr>
          <p:spPr>
            <a:xfrm>
              <a:off x="3825120" y="5026773"/>
              <a:ext cx="156845" cy="313055"/>
            </a:xfrm>
            <a:custGeom>
              <a:avLst/>
              <a:gdLst/>
              <a:ahLst/>
              <a:cxnLst/>
              <a:rect l="l" t="t" r="r" b="b"/>
              <a:pathLst>
                <a:path w="156845" h="313054">
                  <a:moveTo>
                    <a:pt x="156238" y="312640"/>
                  </a:moveTo>
                  <a:lnTo>
                    <a:pt x="118266" y="307954"/>
                  </a:lnTo>
                  <a:lnTo>
                    <a:pt x="82587" y="294183"/>
                  </a:lnTo>
                  <a:lnTo>
                    <a:pt x="51321" y="272152"/>
                  </a:lnTo>
                  <a:lnTo>
                    <a:pt x="26330" y="243166"/>
                  </a:lnTo>
                  <a:lnTo>
                    <a:pt x="9128" y="208974"/>
                  </a:lnTo>
                  <a:lnTo>
                    <a:pt x="750" y="171642"/>
                  </a:lnTo>
                  <a:lnTo>
                    <a:pt x="0" y="156320"/>
                  </a:lnTo>
                  <a:lnTo>
                    <a:pt x="187" y="148640"/>
                  </a:lnTo>
                  <a:lnTo>
                    <a:pt x="6725" y="110942"/>
                  </a:lnTo>
                  <a:lnTo>
                    <a:pt x="22222" y="75962"/>
                  </a:lnTo>
                  <a:lnTo>
                    <a:pt x="45760" y="45784"/>
                  </a:lnTo>
                  <a:lnTo>
                    <a:pt x="75923" y="22234"/>
                  </a:lnTo>
                  <a:lnTo>
                    <a:pt x="110884" y="6729"/>
                  </a:lnTo>
                  <a:lnTo>
                    <a:pt x="148562" y="187"/>
                  </a:lnTo>
                  <a:lnTo>
                    <a:pt x="156238" y="0"/>
                  </a:lnTo>
                  <a:lnTo>
                    <a:pt x="156238" y="156320"/>
                  </a:lnTo>
                  <a:lnTo>
                    <a:pt x="156238" y="312640"/>
                  </a:lnTo>
                  <a:close/>
                </a:path>
              </a:pathLst>
            </a:custGeom>
            <a:ln w="9525">
              <a:solidFill>
                <a:srgbClr val="000015"/>
              </a:solidFill>
            </a:ln>
          </p:spPr>
          <p:txBody>
            <a:bodyPr wrap="square" lIns="0" tIns="0" rIns="0" bIns="0" rtlCol="0"/>
            <a:lstStyle/>
            <a:p>
              <a:endParaRPr/>
            </a:p>
          </p:txBody>
        </p:sp>
        <p:sp>
          <p:nvSpPr>
            <p:cNvPr id="22" name="object 22"/>
            <p:cNvSpPr/>
            <p:nvPr/>
          </p:nvSpPr>
          <p:spPr>
            <a:xfrm>
              <a:off x="5510966" y="5814468"/>
              <a:ext cx="156845" cy="313055"/>
            </a:xfrm>
            <a:custGeom>
              <a:avLst/>
              <a:gdLst/>
              <a:ahLst/>
              <a:cxnLst/>
              <a:rect l="l" t="t" r="r" b="b"/>
              <a:pathLst>
                <a:path w="156845" h="313054">
                  <a:moveTo>
                    <a:pt x="0" y="312640"/>
                  </a:moveTo>
                  <a:lnTo>
                    <a:pt x="0" y="0"/>
                  </a:lnTo>
                  <a:lnTo>
                    <a:pt x="7675" y="187"/>
                  </a:lnTo>
                  <a:lnTo>
                    <a:pt x="45354" y="6729"/>
                  </a:lnTo>
                  <a:lnTo>
                    <a:pt x="80315" y="22234"/>
                  </a:lnTo>
                  <a:lnTo>
                    <a:pt x="110477" y="45784"/>
                  </a:lnTo>
                  <a:lnTo>
                    <a:pt x="134016" y="75962"/>
                  </a:lnTo>
                  <a:lnTo>
                    <a:pt x="149512" y="110942"/>
                  </a:lnTo>
                  <a:lnTo>
                    <a:pt x="156050" y="148640"/>
                  </a:lnTo>
                  <a:lnTo>
                    <a:pt x="156238" y="156320"/>
                  </a:lnTo>
                  <a:lnTo>
                    <a:pt x="156050" y="163999"/>
                  </a:lnTo>
                  <a:lnTo>
                    <a:pt x="149512" y="201697"/>
                  </a:lnTo>
                  <a:lnTo>
                    <a:pt x="134016" y="236677"/>
                  </a:lnTo>
                  <a:lnTo>
                    <a:pt x="110477" y="266855"/>
                  </a:lnTo>
                  <a:lnTo>
                    <a:pt x="80315" y="290406"/>
                  </a:lnTo>
                  <a:lnTo>
                    <a:pt x="45354" y="305910"/>
                  </a:lnTo>
                  <a:lnTo>
                    <a:pt x="7675" y="312452"/>
                  </a:lnTo>
                  <a:lnTo>
                    <a:pt x="0" y="312640"/>
                  </a:lnTo>
                  <a:close/>
                </a:path>
              </a:pathLst>
            </a:custGeom>
            <a:solidFill>
              <a:srgbClr val="0F7361">
                <a:alpha val="59999"/>
              </a:srgbClr>
            </a:solidFill>
          </p:spPr>
          <p:txBody>
            <a:bodyPr wrap="square" lIns="0" tIns="0" rIns="0" bIns="0" rtlCol="0"/>
            <a:lstStyle/>
            <a:p>
              <a:endParaRPr/>
            </a:p>
          </p:txBody>
        </p:sp>
        <p:sp>
          <p:nvSpPr>
            <p:cNvPr id="23" name="object 23"/>
            <p:cNvSpPr/>
            <p:nvPr/>
          </p:nvSpPr>
          <p:spPr>
            <a:xfrm>
              <a:off x="5510966" y="5814468"/>
              <a:ext cx="156845" cy="313055"/>
            </a:xfrm>
            <a:custGeom>
              <a:avLst/>
              <a:gdLst/>
              <a:ahLst/>
              <a:cxnLst/>
              <a:rect l="l" t="t" r="r" b="b"/>
              <a:pathLst>
                <a:path w="156845" h="313054">
                  <a:moveTo>
                    <a:pt x="0" y="0"/>
                  </a:moveTo>
                  <a:lnTo>
                    <a:pt x="37972" y="4686"/>
                  </a:lnTo>
                  <a:lnTo>
                    <a:pt x="73651" y="18456"/>
                  </a:lnTo>
                  <a:lnTo>
                    <a:pt x="104917" y="40487"/>
                  </a:lnTo>
                  <a:lnTo>
                    <a:pt x="129907" y="69473"/>
                  </a:lnTo>
                  <a:lnTo>
                    <a:pt x="147109" y="103665"/>
                  </a:lnTo>
                  <a:lnTo>
                    <a:pt x="155487" y="140997"/>
                  </a:lnTo>
                  <a:lnTo>
                    <a:pt x="156238" y="156320"/>
                  </a:lnTo>
                  <a:lnTo>
                    <a:pt x="156050" y="163999"/>
                  </a:lnTo>
                  <a:lnTo>
                    <a:pt x="149512" y="201697"/>
                  </a:lnTo>
                  <a:lnTo>
                    <a:pt x="134016" y="236677"/>
                  </a:lnTo>
                  <a:lnTo>
                    <a:pt x="110477" y="266855"/>
                  </a:lnTo>
                  <a:lnTo>
                    <a:pt x="80315" y="290406"/>
                  </a:lnTo>
                  <a:lnTo>
                    <a:pt x="45354" y="305910"/>
                  </a:lnTo>
                  <a:lnTo>
                    <a:pt x="7675" y="312452"/>
                  </a:lnTo>
                  <a:lnTo>
                    <a:pt x="0" y="312640"/>
                  </a:lnTo>
                  <a:lnTo>
                    <a:pt x="0" y="156320"/>
                  </a:lnTo>
                  <a:lnTo>
                    <a:pt x="0" y="0"/>
                  </a:lnTo>
                  <a:close/>
                </a:path>
              </a:pathLst>
            </a:custGeom>
            <a:ln w="9525">
              <a:solidFill>
                <a:srgbClr val="003321"/>
              </a:solidFill>
            </a:ln>
          </p:spPr>
          <p:txBody>
            <a:bodyPr wrap="square" lIns="0" tIns="0" rIns="0" bIns="0" rtlCol="0"/>
            <a:lstStyle/>
            <a:p>
              <a:endParaRPr/>
            </a:p>
          </p:txBody>
        </p:sp>
        <p:sp>
          <p:nvSpPr>
            <p:cNvPr id="24" name="object 24"/>
            <p:cNvSpPr/>
            <p:nvPr/>
          </p:nvSpPr>
          <p:spPr>
            <a:xfrm>
              <a:off x="5354728" y="5814468"/>
              <a:ext cx="156845" cy="313055"/>
            </a:xfrm>
            <a:custGeom>
              <a:avLst/>
              <a:gdLst/>
              <a:ahLst/>
              <a:cxnLst/>
              <a:rect l="l" t="t" r="r" b="b"/>
              <a:pathLst>
                <a:path w="156845" h="313054">
                  <a:moveTo>
                    <a:pt x="156238" y="312640"/>
                  </a:moveTo>
                  <a:lnTo>
                    <a:pt x="118266" y="307954"/>
                  </a:lnTo>
                  <a:lnTo>
                    <a:pt x="82587" y="294183"/>
                  </a:lnTo>
                  <a:lnTo>
                    <a:pt x="51321" y="272152"/>
                  </a:lnTo>
                  <a:lnTo>
                    <a:pt x="26330" y="243166"/>
                  </a:lnTo>
                  <a:lnTo>
                    <a:pt x="9128" y="208974"/>
                  </a:lnTo>
                  <a:lnTo>
                    <a:pt x="750" y="171642"/>
                  </a:lnTo>
                  <a:lnTo>
                    <a:pt x="0" y="156320"/>
                  </a:lnTo>
                  <a:lnTo>
                    <a:pt x="187" y="148640"/>
                  </a:lnTo>
                  <a:lnTo>
                    <a:pt x="6725" y="110942"/>
                  </a:lnTo>
                  <a:lnTo>
                    <a:pt x="22222" y="75962"/>
                  </a:lnTo>
                  <a:lnTo>
                    <a:pt x="45760" y="45784"/>
                  </a:lnTo>
                  <a:lnTo>
                    <a:pt x="75923" y="22234"/>
                  </a:lnTo>
                  <a:lnTo>
                    <a:pt x="110884" y="6729"/>
                  </a:lnTo>
                  <a:lnTo>
                    <a:pt x="148562" y="187"/>
                  </a:lnTo>
                  <a:lnTo>
                    <a:pt x="156238" y="0"/>
                  </a:lnTo>
                  <a:lnTo>
                    <a:pt x="156238" y="312640"/>
                  </a:lnTo>
                  <a:close/>
                </a:path>
              </a:pathLst>
            </a:custGeom>
            <a:solidFill>
              <a:srgbClr val="252653">
                <a:alpha val="59999"/>
              </a:srgbClr>
            </a:solidFill>
          </p:spPr>
          <p:txBody>
            <a:bodyPr wrap="square" lIns="0" tIns="0" rIns="0" bIns="0" rtlCol="0"/>
            <a:lstStyle/>
            <a:p>
              <a:endParaRPr/>
            </a:p>
          </p:txBody>
        </p:sp>
        <p:sp>
          <p:nvSpPr>
            <p:cNvPr id="25" name="object 25"/>
            <p:cNvSpPr/>
            <p:nvPr/>
          </p:nvSpPr>
          <p:spPr>
            <a:xfrm>
              <a:off x="5354728" y="5814468"/>
              <a:ext cx="156845" cy="313055"/>
            </a:xfrm>
            <a:custGeom>
              <a:avLst/>
              <a:gdLst/>
              <a:ahLst/>
              <a:cxnLst/>
              <a:rect l="l" t="t" r="r" b="b"/>
              <a:pathLst>
                <a:path w="156845" h="313054">
                  <a:moveTo>
                    <a:pt x="156238" y="312640"/>
                  </a:moveTo>
                  <a:lnTo>
                    <a:pt x="118266" y="307954"/>
                  </a:lnTo>
                  <a:lnTo>
                    <a:pt x="82587" y="294183"/>
                  </a:lnTo>
                  <a:lnTo>
                    <a:pt x="51321" y="272152"/>
                  </a:lnTo>
                  <a:lnTo>
                    <a:pt x="26330" y="243166"/>
                  </a:lnTo>
                  <a:lnTo>
                    <a:pt x="9128" y="208974"/>
                  </a:lnTo>
                  <a:lnTo>
                    <a:pt x="750" y="171642"/>
                  </a:lnTo>
                  <a:lnTo>
                    <a:pt x="0" y="156320"/>
                  </a:lnTo>
                  <a:lnTo>
                    <a:pt x="187" y="148640"/>
                  </a:lnTo>
                  <a:lnTo>
                    <a:pt x="6725" y="110942"/>
                  </a:lnTo>
                  <a:lnTo>
                    <a:pt x="22222" y="75962"/>
                  </a:lnTo>
                  <a:lnTo>
                    <a:pt x="45760" y="45784"/>
                  </a:lnTo>
                  <a:lnTo>
                    <a:pt x="75923" y="22234"/>
                  </a:lnTo>
                  <a:lnTo>
                    <a:pt x="110884" y="6729"/>
                  </a:lnTo>
                  <a:lnTo>
                    <a:pt x="148562" y="187"/>
                  </a:lnTo>
                  <a:lnTo>
                    <a:pt x="156238" y="0"/>
                  </a:lnTo>
                  <a:lnTo>
                    <a:pt x="156238" y="156320"/>
                  </a:lnTo>
                  <a:lnTo>
                    <a:pt x="156238" y="312640"/>
                  </a:lnTo>
                  <a:close/>
                </a:path>
              </a:pathLst>
            </a:custGeom>
            <a:ln w="9525">
              <a:solidFill>
                <a:srgbClr val="000015"/>
              </a:solidFill>
            </a:ln>
          </p:spPr>
          <p:txBody>
            <a:bodyPr wrap="square" lIns="0" tIns="0" rIns="0" bIns="0" rtlCol="0"/>
            <a:lstStyle/>
            <a:p>
              <a:endParaRPr/>
            </a:p>
          </p:txBody>
        </p:sp>
        <p:sp>
          <p:nvSpPr>
            <p:cNvPr id="26" name="object 26"/>
            <p:cNvSpPr/>
            <p:nvPr/>
          </p:nvSpPr>
          <p:spPr>
            <a:xfrm>
              <a:off x="2457980" y="9050060"/>
              <a:ext cx="94267" cy="94184"/>
            </a:xfrm>
            <a:prstGeom prst="rect">
              <a:avLst/>
            </a:prstGeom>
            <a:blipFill>
              <a:blip r:embed="rId7" cstate="print"/>
              <a:stretch>
                <a:fillRect/>
              </a:stretch>
            </a:blipFill>
          </p:spPr>
          <p:txBody>
            <a:bodyPr wrap="square" lIns="0" tIns="0" rIns="0" bIns="0" rtlCol="0"/>
            <a:lstStyle/>
            <a:p>
              <a:endParaRPr/>
            </a:p>
          </p:txBody>
        </p:sp>
      </p:grpSp>
      <p:sp>
        <p:nvSpPr>
          <p:cNvPr id="27" name="object 27"/>
          <p:cNvSpPr txBox="1"/>
          <p:nvPr/>
        </p:nvSpPr>
        <p:spPr>
          <a:xfrm>
            <a:off x="1774132" y="9004331"/>
            <a:ext cx="610870" cy="177800"/>
          </a:xfrm>
          <a:prstGeom prst="rect">
            <a:avLst/>
          </a:prstGeom>
        </p:spPr>
        <p:txBody>
          <a:bodyPr vert="horz" wrap="square" lIns="0" tIns="12700" rIns="0" bIns="0" rtlCol="0">
            <a:spAutoFit/>
          </a:bodyPr>
          <a:lstStyle/>
          <a:p>
            <a:pPr marL="12700">
              <a:lnSpc>
                <a:spcPct val="100000"/>
              </a:lnSpc>
              <a:spcBef>
                <a:spcPts val="100"/>
              </a:spcBef>
            </a:pPr>
            <a:r>
              <a:rPr sz="1000" b="1" spc="-20" dirty="0">
                <a:solidFill>
                  <a:srgbClr val="605D5C"/>
                </a:solidFill>
                <a:latin typeface="Arial"/>
                <a:cs typeface="Arial"/>
              </a:rPr>
              <a:t>Store</a:t>
            </a:r>
            <a:r>
              <a:rPr sz="1000" b="1" spc="-70" dirty="0">
                <a:solidFill>
                  <a:srgbClr val="605D5C"/>
                </a:solidFill>
                <a:latin typeface="Arial"/>
                <a:cs typeface="Arial"/>
              </a:rPr>
              <a:t> </a:t>
            </a:r>
            <a:r>
              <a:rPr sz="1000" b="1" spc="-35" dirty="0">
                <a:solidFill>
                  <a:srgbClr val="605D5C"/>
                </a:solidFill>
                <a:latin typeface="Arial"/>
                <a:cs typeface="Arial"/>
              </a:rPr>
              <a:t>Size</a:t>
            </a:r>
            <a:endParaRPr sz="1000">
              <a:latin typeface="Arial"/>
              <a:cs typeface="Arial"/>
            </a:endParaRPr>
          </a:p>
        </p:txBody>
      </p:sp>
      <p:sp>
        <p:nvSpPr>
          <p:cNvPr id="28" name="object 28"/>
          <p:cNvSpPr txBox="1"/>
          <p:nvPr/>
        </p:nvSpPr>
        <p:spPr>
          <a:xfrm>
            <a:off x="2555773" y="9004331"/>
            <a:ext cx="530225" cy="177800"/>
          </a:xfrm>
          <a:prstGeom prst="rect">
            <a:avLst/>
          </a:prstGeom>
        </p:spPr>
        <p:txBody>
          <a:bodyPr vert="horz" wrap="square" lIns="0" tIns="12700" rIns="0" bIns="0" rtlCol="0">
            <a:spAutoFit/>
          </a:bodyPr>
          <a:lstStyle/>
          <a:p>
            <a:pPr marL="12700">
              <a:lnSpc>
                <a:spcPct val="100000"/>
              </a:lnSpc>
              <a:spcBef>
                <a:spcPts val="100"/>
              </a:spcBef>
            </a:pPr>
            <a:r>
              <a:rPr sz="1000" spc="-125" dirty="0">
                <a:solidFill>
                  <a:srgbClr val="605D5C"/>
                </a:solidFill>
                <a:latin typeface="Arial Black"/>
                <a:cs typeface="Arial Black"/>
              </a:rPr>
              <a:t>Big</a:t>
            </a:r>
            <a:r>
              <a:rPr sz="1000" spc="-114" dirty="0">
                <a:solidFill>
                  <a:srgbClr val="605D5C"/>
                </a:solidFill>
                <a:latin typeface="Arial Black"/>
                <a:cs typeface="Arial Black"/>
              </a:rPr>
              <a:t> </a:t>
            </a:r>
            <a:r>
              <a:rPr sz="1000" spc="-135" dirty="0">
                <a:solidFill>
                  <a:srgbClr val="605D5C"/>
                </a:solidFill>
                <a:latin typeface="Arial Black"/>
                <a:cs typeface="Arial Black"/>
              </a:rPr>
              <a:t>Store</a:t>
            </a:r>
            <a:endParaRPr sz="1000">
              <a:latin typeface="Arial Black"/>
              <a:cs typeface="Arial Black"/>
            </a:endParaRPr>
          </a:p>
        </p:txBody>
      </p:sp>
      <p:sp>
        <p:nvSpPr>
          <p:cNvPr id="29" name="object 29"/>
          <p:cNvSpPr/>
          <p:nvPr/>
        </p:nvSpPr>
        <p:spPr>
          <a:xfrm>
            <a:off x="3134246" y="9050059"/>
            <a:ext cx="94267" cy="94184"/>
          </a:xfrm>
          <a:prstGeom prst="rect">
            <a:avLst/>
          </a:prstGeom>
          <a:blipFill>
            <a:blip r:embed="rId8" cstate="print"/>
            <a:stretch>
              <a:fillRect/>
            </a:stretch>
          </a:blipFill>
        </p:spPr>
        <p:txBody>
          <a:bodyPr wrap="square" lIns="0" tIns="0" rIns="0" bIns="0" rtlCol="0"/>
          <a:lstStyle/>
          <a:p>
            <a:endParaRPr/>
          </a:p>
        </p:txBody>
      </p:sp>
      <p:sp>
        <p:nvSpPr>
          <p:cNvPr id="30" name="object 30"/>
          <p:cNvSpPr txBox="1"/>
          <p:nvPr/>
        </p:nvSpPr>
        <p:spPr>
          <a:xfrm>
            <a:off x="3233534" y="9004331"/>
            <a:ext cx="819150" cy="177800"/>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605D5C"/>
                </a:solidFill>
                <a:latin typeface="Arial Black"/>
                <a:cs typeface="Arial Black"/>
              </a:rPr>
              <a:t>Medium</a:t>
            </a:r>
            <a:r>
              <a:rPr sz="1000" spc="-114" dirty="0">
                <a:solidFill>
                  <a:srgbClr val="605D5C"/>
                </a:solidFill>
                <a:latin typeface="Arial Black"/>
                <a:cs typeface="Arial Black"/>
              </a:rPr>
              <a:t> </a:t>
            </a:r>
            <a:r>
              <a:rPr sz="1000" spc="-135" dirty="0">
                <a:solidFill>
                  <a:srgbClr val="605D5C"/>
                </a:solidFill>
                <a:latin typeface="Arial Black"/>
                <a:cs typeface="Arial Black"/>
              </a:rPr>
              <a:t>Store</a:t>
            </a:r>
            <a:endParaRPr sz="1000">
              <a:latin typeface="Arial Black"/>
              <a:cs typeface="Arial Black"/>
            </a:endParaRPr>
          </a:p>
        </p:txBody>
      </p:sp>
      <p:sp>
        <p:nvSpPr>
          <p:cNvPr id="31" name="object 31"/>
          <p:cNvSpPr/>
          <p:nvPr/>
        </p:nvSpPr>
        <p:spPr>
          <a:xfrm>
            <a:off x="4096286" y="9050059"/>
            <a:ext cx="94267" cy="94184"/>
          </a:xfrm>
          <a:prstGeom prst="rect">
            <a:avLst/>
          </a:prstGeom>
          <a:blipFill>
            <a:blip r:embed="rId9" cstate="print"/>
            <a:stretch>
              <a:fillRect/>
            </a:stretch>
          </a:blipFill>
        </p:spPr>
        <p:txBody>
          <a:bodyPr wrap="square" lIns="0" tIns="0" rIns="0" bIns="0" rtlCol="0"/>
          <a:lstStyle/>
          <a:p>
            <a:endParaRPr/>
          </a:p>
        </p:txBody>
      </p:sp>
      <p:sp>
        <p:nvSpPr>
          <p:cNvPr id="32" name="object 32"/>
          <p:cNvSpPr txBox="1"/>
          <p:nvPr/>
        </p:nvSpPr>
        <p:spPr>
          <a:xfrm>
            <a:off x="4200026" y="9004331"/>
            <a:ext cx="671830"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605D5C"/>
                </a:solidFill>
                <a:latin typeface="Arial Black"/>
                <a:cs typeface="Arial Black"/>
              </a:rPr>
              <a:t>Mega </a:t>
            </a:r>
            <a:r>
              <a:rPr sz="1000" spc="-135" dirty="0">
                <a:solidFill>
                  <a:srgbClr val="605D5C"/>
                </a:solidFill>
                <a:latin typeface="Arial Black"/>
                <a:cs typeface="Arial Black"/>
              </a:rPr>
              <a:t>Store</a:t>
            </a:r>
            <a:endParaRPr sz="1000">
              <a:latin typeface="Arial Black"/>
              <a:cs typeface="Arial Black"/>
            </a:endParaRPr>
          </a:p>
        </p:txBody>
      </p:sp>
      <p:sp>
        <p:nvSpPr>
          <p:cNvPr id="33" name="object 33"/>
          <p:cNvSpPr/>
          <p:nvPr/>
        </p:nvSpPr>
        <p:spPr>
          <a:xfrm>
            <a:off x="4915436" y="9050059"/>
            <a:ext cx="94267" cy="94184"/>
          </a:xfrm>
          <a:prstGeom prst="rect">
            <a:avLst/>
          </a:prstGeom>
          <a:blipFill>
            <a:blip r:embed="rId10" cstate="print"/>
            <a:stretch>
              <a:fillRect/>
            </a:stretch>
          </a:blipFill>
        </p:spPr>
        <p:txBody>
          <a:bodyPr wrap="square" lIns="0" tIns="0" rIns="0" bIns="0" rtlCol="0"/>
          <a:lstStyle/>
          <a:p>
            <a:endParaRPr/>
          </a:p>
        </p:txBody>
      </p:sp>
      <p:sp>
        <p:nvSpPr>
          <p:cNvPr id="34" name="object 34"/>
          <p:cNvSpPr txBox="1"/>
          <p:nvPr/>
        </p:nvSpPr>
        <p:spPr>
          <a:xfrm>
            <a:off x="5019176" y="9004331"/>
            <a:ext cx="654685" cy="177800"/>
          </a:xfrm>
          <a:prstGeom prst="rect">
            <a:avLst/>
          </a:prstGeom>
        </p:spPr>
        <p:txBody>
          <a:bodyPr vert="horz" wrap="square" lIns="0" tIns="12700" rIns="0" bIns="0" rtlCol="0">
            <a:spAutoFit/>
          </a:bodyPr>
          <a:lstStyle/>
          <a:p>
            <a:pPr marL="12700">
              <a:lnSpc>
                <a:spcPct val="100000"/>
              </a:lnSpc>
              <a:spcBef>
                <a:spcPts val="100"/>
              </a:spcBef>
            </a:pPr>
            <a:r>
              <a:rPr sz="1000" spc="-135" dirty="0">
                <a:solidFill>
                  <a:srgbClr val="605D5C"/>
                </a:solidFill>
                <a:latin typeface="Arial Black"/>
                <a:cs typeface="Arial Black"/>
              </a:rPr>
              <a:t>Small</a:t>
            </a:r>
            <a:r>
              <a:rPr sz="1000" spc="-114" dirty="0">
                <a:solidFill>
                  <a:srgbClr val="605D5C"/>
                </a:solidFill>
                <a:latin typeface="Arial Black"/>
                <a:cs typeface="Arial Black"/>
              </a:rPr>
              <a:t> </a:t>
            </a:r>
            <a:r>
              <a:rPr sz="1000" spc="-135" dirty="0">
                <a:solidFill>
                  <a:srgbClr val="605D5C"/>
                </a:solidFill>
                <a:latin typeface="Arial Black"/>
                <a:cs typeface="Arial Black"/>
              </a:rPr>
              <a:t>Store</a:t>
            </a:r>
            <a:endParaRPr sz="1000">
              <a:latin typeface="Arial Black"/>
              <a:cs typeface="Arial Black"/>
            </a:endParaRPr>
          </a:p>
        </p:txBody>
      </p:sp>
      <p:grpSp>
        <p:nvGrpSpPr>
          <p:cNvPr id="35" name="object 35"/>
          <p:cNvGrpSpPr/>
          <p:nvPr/>
        </p:nvGrpSpPr>
        <p:grpSpPr>
          <a:xfrm>
            <a:off x="457200" y="5486400"/>
            <a:ext cx="12439650" cy="3829050"/>
            <a:chOff x="457200" y="5486400"/>
            <a:chExt cx="12439650" cy="3829050"/>
          </a:xfrm>
        </p:grpSpPr>
        <p:sp>
          <p:nvSpPr>
            <p:cNvPr id="36" name="object 36"/>
            <p:cNvSpPr/>
            <p:nvPr/>
          </p:nvSpPr>
          <p:spPr>
            <a:xfrm>
              <a:off x="578763" y="8780886"/>
              <a:ext cx="480870" cy="79578"/>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457200" y="8766444"/>
              <a:ext cx="93442" cy="93442"/>
            </a:xfrm>
            <a:prstGeom prst="rect">
              <a:avLst/>
            </a:prstGeom>
            <a:blipFill>
              <a:blip r:embed="rId12" cstate="print"/>
              <a:stretch>
                <a:fillRect/>
              </a:stretch>
            </a:blipFill>
          </p:spPr>
          <p:txBody>
            <a:bodyPr wrap="square" lIns="0" tIns="0" rIns="0" bIns="0" rtlCol="0"/>
            <a:lstStyle/>
            <a:p>
              <a:endParaRPr/>
            </a:p>
          </p:txBody>
        </p:sp>
        <p:sp>
          <p:nvSpPr>
            <p:cNvPr id="38" name="object 38"/>
            <p:cNvSpPr/>
            <p:nvPr/>
          </p:nvSpPr>
          <p:spPr>
            <a:xfrm>
              <a:off x="7258050" y="5486400"/>
              <a:ext cx="5638800" cy="3829050"/>
            </a:xfrm>
            <a:prstGeom prst="rect">
              <a:avLst/>
            </a:prstGeom>
            <a:blipFill>
              <a:blip r:embed="rId13" cstate="print"/>
              <a:stretch>
                <a:fillRect/>
              </a:stretch>
            </a:blipFill>
          </p:spPr>
          <p:txBody>
            <a:bodyPr wrap="square" lIns="0" tIns="0" rIns="0" bIns="0" rtlCol="0"/>
            <a:lstStyle/>
            <a:p>
              <a:endParaRPr/>
            </a:p>
          </p:txBody>
        </p:sp>
      </p:grpSp>
      <p:sp>
        <p:nvSpPr>
          <p:cNvPr id="39" name="object 39"/>
          <p:cNvSpPr txBox="1"/>
          <p:nvPr/>
        </p:nvSpPr>
        <p:spPr>
          <a:xfrm>
            <a:off x="4998843" y="8778875"/>
            <a:ext cx="1868805" cy="128270"/>
          </a:xfrm>
          <a:prstGeom prst="rect">
            <a:avLst/>
          </a:prstGeom>
        </p:spPr>
        <p:txBody>
          <a:bodyPr vert="horz" wrap="square" lIns="0" tIns="15875" rIns="0" bIns="0" rtlCol="0">
            <a:spAutoFit/>
          </a:bodyPr>
          <a:lstStyle/>
          <a:p>
            <a:pPr marL="38100">
              <a:lnSpc>
                <a:spcPct val="100000"/>
              </a:lnSpc>
              <a:spcBef>
                <a:spcPts val="125"/>
              </a:spcBef>
            </a:pPr>
            <a:r>
              <a:rPr sz="975" spc="22" baseline="4273" dirty="0">
                <a:latin typeface="Arial"/>
                <a:cs typeface="Arial"/>
              </a:rPr>
              <a:t>© </a:t>
            </a:r>
            <a:r>
              <a:rPr sz="975" spc="15" baseline="4273" dirty="0">
                <a:latin typeface="Arial"/>
                <a:cs typeface="Arial"/>
              </a:rPr>
              <a:t>2023 </a:t>
            </a:r>
            <a:r>
              <a:rPr sz="975" spc="-30" baseline="4273" dirty="0">
                <a:latin typeface="Arial"/>
                <a:cs typeface="Arial"/>
              </a:rPr>
              <a:t>TomTom,</a:t>
            </a:r>
            <a:r>
              <a:rPr sz="650" spc="-20" dirty="0">
                <a:solidFill>
                  <a:srgbClr val="FFFFFF"/>
                </a:solidFill>
                <a:latin typeface="Arial"/>
                <a:cs typeface="Arial"/>
              </a:rPr>
              <a:t>, </a:t>
            </a:r>
            <a:r>
              <a:rPr sz="975" spc="22" baseline="4273" dirty="0">
                <a:latin typeface="Arial"/>
                <a:cs typeface="Arial"/>
              </a:rPr>
              <a:t>© </a:t>
            </a:r>
            <a:r>
              <a:rPr sz="975" spc="15" baseline="4273" dirty="0">
                <a:latin typeface="Arial"/>
                <a:cs typeface="Arial"/>
              </a:rPr>
              <a:t>2023 </a:t>
            </a:r>
            <a:r>
              <a:rPr sz="975" spc="-127" baseline="4273" dirty="0">
                <a:latin typeface="Arial"/>
                <a:cs typeface="Arial"/>
              </a:rPr>
              <a:t>Mi</a:t>
            </a:r>
            <a:r>
              <a:rPr sz="650" spc="-85" dirty="0">
                <a:solidFill>
                  <a:srgbClr val="FFFFFF"/>
                </a:solidFill>
                <a:latin typeface="Arial"/>
                <a:cs typeface="Arial"/>
              </a:rPr>
              <a:t>i</a:t>
            </a:r>
            <a:r>
              <a:rPr sz="975" spc="-127" baseline="4273" dirty="0">
                <a:latin typeface="Arial"/>
                <a:cs typeface="Arial"/>
              </a:rPr>
              <a:t>c</a:t>
            </a:r>
            <a:r>
              <a:rPr sz="650" spc="-85" dirty="0">
                <a:solidFill>
                  <a:srgbClr val="FFFFFF"/>
                </a:solidFill>
                <a:latin typeface="Arial"/>
                <a:cs typeface="Arial"/>
              </a:rPr>
              <a:t>c</a:t>
            </a:r>
            <a:r>
              <a:rPr sz="975" spc="-127" baseline="4273" dirty="0">
                <a:latin typeface="Arial"/>
                <a:cs typeface="Arial"/>
              </a:rPr>
              <a:t>r</a:t>
            </a:r>
            <a:r>
              <a:rPr sz="650" spc="-85" dirty="0">
                <a:solidFill>
                  <a:srgbClr val="FFFFFF"/>
                </a:solidFill>
                <a:latin typeface="Arial"/>
                <a:cs typeface="Arial"/>
              </a:rPr>
              <a:t>r</a:t>
            </a:r>
            <a:r>
              <a:rPr sz="975" spc="-127" baseline="4273" dirty="0">
                <a:latin typeface="Arial"/>
                <a:cs typeface="Arial"/>
              </a:rPr>
              <a:t>os</a:t>
            </a:r>
            <a:r>
              <a:rPr sz="650" spc="-85" dirty="0">
                <a:solidFill>
                  <a:srgbClr val="FFFFFF"/>
                </a:solidFill>
                <a:latin typeface="Arial"/>
                <a:cs typeface="Arial"/>
              </a:rPr>
              <a:t>s</a:t>
            </a:r>
            <a:r>
              <a:rPr sz="975" spc="-127" baseline="4273" dirty="0">
                <a:latin typeface="Arial"/>
                <a:cs typeface="Arial"/>
              </a:rPr>
              <a:t>of</a:t>
            </a:r>
            <a:r>
              <a:rPr sz="650" spc="-85" dirty="0">
                <a:solidFill>
                  <a:srgbClr val="FFFFFF"/>
                </a:solidFill>
                <a:latin typeface="Arial"/>
                <a:cs typeface="Arial"/>
              </a:rPr>
              <a:t>f</a:t>
            </a:r>
            <a:r>
              <a:rPr sz="975" spc="-127" baseline="4273" dirty="0">
                <a:latin typeface="Arial"/>
                <a:cs typeface="Arial"/>
              </a:rPr>
              <a:t>t</a:t>
            </a:r>
            <a:r>
              <a:rPr sz="650" spc="-85" dirty="0">
                <a:solidFill>
                  <a:srgbClr val="FFFFFF"/>
                </a:solidFill>
                <a:latin typeface="Arial"/>
                <a:cs typeface="Arial"/>
              </a:rPr>
              <a:t>t</a:t>
            </a:r>
            <a:r>
              <a:rPr sz="650" spc="-120" dirty="0">
                <a:solidFill>
                  <a:srgbClr val="FFFFFF"/>
                </a:solidFill>
                <a:latin typeface="Arial"/>
                <a:cs typeface="Arial"/>
              </a:rPr>
              <a:t> </a:t>
            </a:r>
            <a:r>
              <a:rPr sz="975" spc="-67" baseline="4273" dirty="0">
                <a:latin typeface="Arial"/>
                <a:cs typeface="Arial"/>
              </a:rPr>
              <a:t>Cor</a:t>
            </a:r>
            <a:r>
              <a:rPr sz="650" spc="-45" dirty="0">
                <a:solidFill>
                  <a:srgbClr val="FFFFFF"/>
                </a:solidFill>
                <a:latin typeface="Arial"/>
                <a:cs typeface="Arial"/>
              </a:rPr>
              <a:t>r</a:t>
            </a:r>
            <a:r>
              <a:rPr sz="975" spc="-67" baseline="4273" dirty="0">
                <a:latin typeface="Arial"/>
                <a:cs typeface="Arial"/>
              </a:rPr>
              <a:t>por</a:t>
            </a:r>
            <a:r>
              <a:rPr sz="650" spc="-45" dirty="0">
                <a:solidFill>
                  <a:srgbClr val="FFFFFF"/>
                </a:solidFill>
                <a:latin typeface="Arial"/>
                <a:cs typeface="Arial"/>
              </a:rPr>
              <a:t>r</a:t>
            </a:r>
            <a:r>
              <a:rPr sz="975" spc="-67" baseline="4273" dirty="0">
                <a:latin typeface="Arial"/>
                <a:cs typeface="Arial"/>
              </a:rPr>
              <a:t>at</a:t>
            </a:r>
            <a:r>
              <a:rPr sz="650" spc="-45" dirty="0">
                <a:solidFill>
                  <a:srgbClr val="FFFFFF"/>
                </a:solidFill>
                <a:latin typeface="Arial"/>
                <a:cs typeface="Arial"/>
              </a:rPr>
              <a:t>t</a:t>
            </a:r>
            <a:r>
              <a:rPr sz="975" spc="-67" baseline="4273" dirty="0">
                <a:latin typeface="Arial"/>
                <a:cs typeface="Arial"/>
              </a:rPr>
              <a:t>i</a:t>
            </a:r>
            <a:r>
              <a:rPr sz="650" spc="-45" dirty="0">
                <a:solidFill>
                  <a:srgbClr val="FFFFFF"/>
                </a:solidFill>
                <a:latin typeface="Arial"/>
                <a:cs typeface="Arial"/>
              </a:rPr>
              <a:t>i</a:t>
            </a:r>
            <a:r>
              <a:rPr sz="975" spc="-67" baseline="4273" dirty="0">
                <a:latin typeface="Arial"/>
                <a:cs typeface="Arial"/>
              </a:rPr>
              <a:t>on</a:t>
            </a:r>
            <a:endParaRPr sz="975" baseline="4273">
              <a:latin typeface="Arial"/>
              <a:cs typeface="Arial"/>
            </a:endParaRPr>
          </a:p>
        </p:txBody>
      </p:sp>
      <p:sp>
        <p:nvSpPr>
          <p:cNvPr id="40" name="object 40"/>
          <p:cNvSpPr txBox="1"/>
          <p:nvPr/>
        </p:nvSpPr>
        <p:spPr>
          <a:xfrm>
            <a:off x="11527211" y="7003822"/>
            <a:ext cx="67945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27</a:t>
            </a:r>
            <a:r>
              <a:rPr sz="1000" spc="-125" dirty="0">
                <a:solidFill>
                  <a:srgbClr val="333333"/>
                </a:solidFill>
                <a:latin typeface="Arial Black"/>
                <a:cs typeface="Arial Black"/>
              </a:rPr>
              <a:t> (42,86%)</a:t>
            </a:r>
            <a:endParaRPr sz="1000">
              <a:latin typeface="Arial Black"/>
              <a:cs typeface="Arial Black"/>
            </a:endParaRPr>
          </a:p>
        </p:txBody>
      </p:sp>
      <p:sp>
        <p:nvSpPr>
          <p:cNvPr id="41" name="object 41"/>
          <p:cNvSpPr txBox="1"/>
          <p:nvPr/>
        </p:nvSpPr>
        <p:spPr>
          <a:xfrm>
            <a:off x="8689570" y="8504109"/>
            <a:ext cx="67945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18</a:t>
            </a:r>
            <a:r>
              <a:rPr sz="1000" spc="-125" dirty="0">
                <a:solidFill>
                  <a:srgbClr val="333333"/>
                </a:solidFill>
                <a:latin typeface="Arial Black"/>
                <a:cs typeface="Arial Black"/>
              </a:rPr>
              <a:t> (28,57%)</a:t>
            </a:r>
            <a:endParaRPr sz="1000">
              <a:latin typeface="Arial Black"/>
              <a:cs typeface="Arial Black"/>
            </a:endParaRPr>
          </a:p>
        </p:txBody>
      </p:sp>
      <p:sp>
        <p:nvSpPr>
          <p:cNvPr id="42" name="object 42"/>
          <p:cNvSpPr txBox="1"/>
          <p:nvPr/>
        </p:nvSpPr>
        <p:spPr>
          <a:xfrm>
            <a:off x="8216100" y="6576462"/>
            <a:ext cx="610870" cy="178435"/>
          </a:xfrm>
          <a:prstGeom prst="rect">
            <a:avLst/>
          </a:prstGeom>
        </p:spPr>
        <p:txBody>
          <a:bodyPr vert="horz" wrap="square" lIns="0" tIns="12700" rIns="0" bIns="0" rtlCol="0">
            <a:spAutoFit/>
          </a:bodyPr>
          <a:lstStyle/>
          <a:p>
            <a:pPr marL="12700">
              <a:lnSpc>
                <a:spcPct val="100000"/>
              </a:lnSpc>
              <a:spcBef>
                <a:spcPts val="100"/>
              </a:spcBef>
            </a:pPr>
            <a:r>
              <a:rPr sz="1000" spc="-130" dirty="0">
                <a:solidFill>
                  <a:srgbClr val="333333"/>
                </a:solidFill>
                <a:latin typeface="Arial Black"/>
                <a:cs typeface="Arial Black"/>
              </a:rPr>
              <a:t>16</a:t>
            </a:r>
            <a:r>
              <a:rPr sz="1000" spc="-120" dirty="0">
                <a:solidFill>
                  <a:srgbClr val="333333"/>
                </a:solidFill>
                <a:latin typeface="Arial Black"/>
                <a:cs typeface="Arial Black"/>
              </a:rPr>
              <a:t> </a:t>
            </a:r>
            <a:r>
              <a:rPr sz="1000" spc="-125" dirty="0">
                <a:solidFill>
                  <a:srgbClr val="333333"/>
                </a:solidFill>
                <a:latin typeface="Arial Black"/>
                <a:cs typeface="Arial Black"/>
              </a:rPr>
              <a:t>(25,4%)</a:t>
            </a:r>
            <a:endParaRPr sz="1000">
              <a:latin typeface="Arial Black"/>
              <a:cs typeface="Arial Black"/>
            </a:endParaRPr>
          </a:p>
        </p:txBody>
      </p:sp>
      <p:sp>
        <p:nvSpPr>
          <p:cNvPr id="43" name="object 43"/>
          <p:cNvSpPr txBox="1"/>
          <p:nvPr/>
        </p:nvSpPr>
        <p:spPr>
          <a:xfrm>
            <a:off x="8344896" y="5543613"/>
            <a:ext cx="3484245" cy="60706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Arial"/>
                <a:cs typeface="Arial"/>
              </a:rPr>
              <a:t>Distribuição </a:t>
            </a:r>
            <a:r>
              <a:rPr sz="1400" b="1" spc="-5" dirty="0">
                <a:latin typeface="Arial"/>
                <a:cs typeface="Arial"/>
              </a:rPr>
              <a:t>de </a:t>
            </a:r>
            <a:r>
              <a:rPr sz="1400" b="1" spc="-65" dirty="0">
                <a:latin typeface="Arial"/>
                <a:cs typeface="Arial"/>
              </a:rPr>
              <a:t>Lojas </a:t>
            </a:r>
            <a:r>
              <a:rPr sz="1400" b="1" spc="5" dirty="0">
                <a:latin typeface="Arial"/>
                <a:cs typeface="Arial"/>
              </a:rPr>
              <a:t>por </a:t>
            </a:r>
            <a:r>
              <a:rPr sz="1400" b="1" spc="-30" dirty="0">
                <a:latin typeface="Arial"/>
                <a:cs typeface="Arial"/>
              </a:rPr>
              <a:t>Tamanho </a:t>
            </a:r>
            <a:r>
              <a:rPr sz="1400" b="1" spc="60" dirty="0">
                <a:latin typeface="Arial"/>
                <a:cs typeface="Arial"/>
              </a:rPr>
              <a:t>|</a:t>
            </a:r>
            <a:r>
              <a:rPr sz="1400" b="1" spc="75" dirty="0">
                <a:latin typeface="Arial"/>
                <a:cs typeface="Arial"/>
              </a:rPr>
              <a:t> </a:t>
            </a:r>
            <a:r>
              <a:rPr sz="1400" b="1" spc="-25" dirty="0">
                <a:latin typeface="Arial"/>
                <a:cs typeface="Arial"/>
              </a:rPr>
              <a:t>Total</a:t>
            </a:r>
            <a:endParaRPr sz="1400">
              <a:latin typeface="Arial"/>
              <a:cs typeface="Arial"/>
            </a:endParaRPr>
          </a:p>
          <a:p>
            <a:pPr>
              <a:lnSpc>
                <a:spcPct val="100000"/>
              </a:lnSpc>
              <a:spcBef>
                <a:spcPts val="25"/>
              </a:spcBef>
            </a:pPr>
            <a:endParaRPr sz="1450">
              <a:latin typeface="Arial"/>
              <a:cs typeface="Arial"/>
            </a:endParaRPr>
          </a:p>
          <a:p>
            <a:pPr marL="939800">
              <a:lnSpc>
                <a:spcPct val="100000"/>
              </a:lnSpc>
            </a:pPr>
            <a:r>
              <a:rPr sz="1000" spc="-130" dirty="0">
                <a:solidFill>
                  <a:srgbClr val="333333"/>
                </a:solidFill>
                <a:latin typeface="Arial Black"/>
                <a:cs typeface="Arial Black"/>
              </a:rPr>
              <a:t>2</a:t>
            </a:r>
            <a:r>
              <a:rPr sz="1000" spc="-65" dirty="0">
                <a:solidFill>
                  <a:srgbClr val="333333"/>
                </a:solidFill>
                <a:latin typeface="Arial Black"/>
                <a:cs typeface="Arial Black"/>
              </a:rPr>
              <a:t> </a:t>
            </a:r>
            <a:r>
              <a:rPr sz="1000" spc="-125" dirty="0">
                <a:solidFill>
                  <a:srgbClr val="333333"/>
                </a:solidFill>
                <a:latin typeface="Arial Black"/>
                <a:cs typeface="Arial Black"/>
              </a:rPr>
              <a:t>(3,17%)</a:t>
            </a:r>
            <a:endParaRPr sz="1000">
              <a:latin typeface="Arial Black"/>
              <a:cs typeface="Arial Black"/>
            </a:endParaRPr>
          </a:p>
        </p:txBody>
      </p:sp>
      <p:sp>
        <p:nvSpPr>
          <p:cNvPr id="44" name="object 44"/>
          <p:cNvSpPr txBox="1"/>
          <p:nvPr/>
        </p:nvSpPr>
        <p:spPr>
          <a:xfrm>
            <a:off x="8566353" y="9004331"/>
            <a:ext cx="819150" cy="177800"/>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333333"/>
                </a:solidFill>
                <a:latin typeface="Arial Black"/>
                <a:cs typeface="Arial Black"/>
              </a:rPr>
              <a:t>Medium</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45" name="object 45"/>
          <p:cNvSpPr txBox="1"/>
          <p:nvPr/>
        </p:nvSpPr>
        <p:spPr>
          <a:xfrm>
            <a:off x="9532835" y="9004331"/>
            <a:ext cx="530225" cy="177800"/>
          </a:xfrm>
          <a:prstGeom prst="rect">
            <a:avLst/>
          </a:prstGeom>
        </p:spPr>
        <p:txBody>
          <a:bodyPr vert="horz" wrap="square" lIns="0" tIns="12700" rIns="0" bIns="0" rtlCol="0">
            <a:spAutoFit/>
          </a:bodyPr>
          <a:lstStyle/>
          <a:p>
            <a:pPr marL="12700">
              <a:lnSpc>
                <a:spcPct val="100000"/>
              </a:lnSpc>
              <a:spcBef>
                <a:spcPts val="100"/>
              </a:spcBef>
            </a:pPr>
            <a:r>
              <a:rPr sz="1000" spc="-125" dirty="0">
                <a:solidFill>
                  <a:srgbClr val="333333"/>
                </a:solidFill>
                <a:latin typeface="Arial Black"/>
                <a:cs typeface="Arial Black"/>
              </a:rPr>
              <a:t>Big</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46" name="object 46"/>
          <p:cNvSpPr txBox="1"/>
          <p:nvPr/>
        </p:nvSpPr>
        <p:spPr>
          <a:xfrm>
            <a:off x="10210596" y="9004331"/>
            <a:ext cx="654685" cy="177800"/>
          </a:xfrm>
          <a:prstGeom prst="rect">
            <a:avLst/>
          </a:prstGeom>
        </p:spPr>
        <p:txBody>
          <a:bodyPr vert="horz" wrap="square" lIns="0" tIns="12700" rIns="0" bIns="0" rtlCol="0">
            <a:spAutoFit/>
          </a:bodyPr>
          <a:lstStyle/>
          <a:p>
            <a:pPr marL="12700">
              <a:lnSpc>
                <a:spcPct val="100000"/>
              </a:lnSpc>
              <a:spcBef>
                <a:spcPts val="100"/>
              </a:spcBef>
            </a:pPr>
            <a:r>
              <a:rPr sz="1000" spc="-135" dirty="0">
                <a:solidFill>
                  <a:srgbClr val="333333"/>
                </a:solidFill>
                <a:latin typeface="Arial Black"/>
                <a:cs typeface="Arial Black"/>
              </a:rPr>
              <a:t>Small</a:t>
            </a:r>
            <a:r>
              <a:rPr sz="1000" spc="-114" dirty="0">
                <a:solidFill>
                  <a:srgbClr val="333333"/>
                </a:solidFill>
                <a:latin typeface="Arial Black"/>
                <a:cs typeface="Arial Black"/>
              </a:rPr>
              <a:t> </a:t>
            </a:r>
            <a:r>
              <a:rPr sz="1000" spc="-135" dirty="0">
                <a:solidFill>
                  <a:srgbClr val="333333"/>
                </a:solidFill>
                <a:latin typeface="Arial Black"/>
                <a:cs typeface="Arial Black"/>
              </a:rPr>
              <a:t>Store</a:t>
            </a:r>
            <a:endParaRPr sz="1000">
              <a:latin typeface="Arial Black"/>
              <a:cs typeface="Arial Black"/>
            </a:endParaRPr>
          </a:p>
        </p:txBody>
      </p:sp>
      <p:sp>
        <p:nvSpPr>
          <p:cNvPr id="47" name="object 47"/>
          <p:cNvSpPr txBox="1"/>
          <p:nvPr/>
        </p:nvSpPr>
        <p:spPr>
          <a:xfrm>
            <a:off x="11012935" y="9004331"/>
            <a:ext cx="671830"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333333"/>
                </a:solidFill>
                <a:latin typeface="Arial Black"/>
                <a:cs typeface="Arial Black"/>
              </a:rPr>
              <a:t>Mega </a:t>
            </a:r>
            <a:r>
              <a:rPr sz="1000" spc="-135" dirty="0">
                <a:solidFill>
                  <a:srgbClr val="333333"/>
                </a:solidFill>
                <a:latin typeface="Arial Black"/>
                <a:cs typeface="Arial Black"/>
              </a:rPr>
              <a:t>Store</a:t>
            </a:r>
            <a:endParaRPr sz="1000">
              <a:latin typeface="Arial Black"/>
              <a:cs typeface="Arial Black"/>
            </a:endParaRPr>
          </a:p>
        </p:txBody>
      </p:sp>
      <p:grpSp>
        <p:nvGrpSpPr>
          <p:cNvPr id="48" name="object 48"/>
          <p:cNvGrpSpPr/>
          <p:nvPr/>
        </p:nvGrpSpPr>
        <p:grpSpPr>
          <a:xfrm>
            <a:off x="7258050" y="1238250"/>
            <a:ext cx="5638800" cy="4152900"/>
            <a:chOff x="7258050" y="1238250"/>
            <a:chExt cx="5638800" cy="4152900"/>
          </a:xfrm>
        </p:grpSpPr>
        <p:sp>
          <p:nvSpPr>
            <p:cNvPr id="49" name="object 49"/>
            <p:cNvSpPr/>
            <p:nvPr/>
          </p:nvSpPr>
          <p:spPr>
            <a:xfrm>
              <a:off x="7262812" y="1243012"/>
              <a:ext cx="5629275" cy="4143375"/>
            </a:xfrm>
            <a:custGeom>
              <a:avLst/>
              <a:gdLst/>
              <a:ahLst/>
              <a:cxnLst/>
              <a:rect l="l" t="t" r="r" b="b"/>
              <a:pathLst>
                <a:path w="5629275" h="4143375">
                  <a:moveTo>
                    <a:pt x="5491162" y="4143375"/>
                  </a:moveTo>
                  <a:lnTo>
                    <a:pt x="138112" y="4143375"/>
                  </a:lnTo>
                  <a:lnTo>
                    <a:pt x="131327" y="4143208"/>
                  </a:lnTo>
                  <a:lnTo>
                    <a:pt x="91591" y="4135306"/>
                  </a:lnTo>
                  <a:lnTo>
                    <a:pt x="55831" y="4116188"/>
                  </a:lnTo>
                  <a:lnTo>
                    <a:pt x="27183" y="4087542"/>
                  </a:lnTo>
                  <a:lnTo>
                    <a:pt x="8069" y="4051783"/>
                  </a:lnTo>
                  <a:lnTo>
                    <a:pt x="165" y="4012047"/>
                  </a:lnTo>
                  <a:lnTo>
                    <a:pt x="0" y="4005262"/>
                  </a:lnTo>
                  <a:lnTo>
                    <a:pt x="0" y="138112"/>
                  </a:lnTo>
                  <a:lnTo>
                    <a:pt x="5945" y="98020"/>
                  </a:lnTo>
                  <a:lnTo>
                    <a:pt x="23276" y="61381"/>
                  </a:lnTo>
                  <a:lnTo>
                    <a:pt x="50493" y="31348"/>
                  </a:lnTo>
                  <a:lnTo>
                    <a:pt x="85259" y="10513"/>
                  </a:lnTo>
                  <a:lnTo>
                    <a:pt x="124574" y="663"/>
                  </a:lnTo>
                  <a:lnTo>
                    <a:pt x="138112" y="0"/>
                  </a:lnTo>
                  <a:lnTo>
                    <a:pt x="5491162" y="0"/>
                  </a:lnTo>
                  <a:lnTo>
                    <a:pt x="5531255" y="5945"/>
                  </a:lnTo>
                  <a:lnTo>
                    <a:pt x="5567895" y="23276"/>
                  </a:lnTo>
                  <a:lnTo>
                    <a:pt x="5597923" y="50493"/>
                  </a:lnTo>
                  <a:lnTo>
                    <a:pt x="5618759" y="85259"/>
                  </a:lnTo>
                  <a:lnTo>
                    <a:pt x="5628610" y="124574"/>
                  </a:lnTo>
                  <a:lnTo>
                    <a:pt x="5629275" y="138112"/>
                  </a:lnTo>
                  <a:lnTo>
                    <a:pt x="5629275" y="4005262"/>
                  </a:lnTo>
                  <a:lnTo>
                    <a:pt x="5623331" y="4045355"/>
                  </a:lnTo>
                  <a:lnTo>
                    <a:pt x="5605995" y="4081995"/>
                  </a:lnTo>
                  <a:lnTo>
                    <a:pt x="5578780" y="4112023"/>
                  </a:lnTo>
                  <a:lnTo>
                    <a:pt x="5544016" y="4132859"/>
                  </a:lnTo>
                  <a:lnTo>
                    <a:pt x="5504699" y="4142710"/>
                  </a:lnTo>
                  <a:lnTo>
                    <a:pt x="5491162" y="4143375"/>
                  </a:lnTo>
                  <a:close/>
                </a:path>
              </a:pathLst>
            </a:custGeom>
            <a:solidFill>
              <a:srgbClr val="E6E6E6"/>
            </a:solidFill>
          </p:spPr>
          <p:txBody>
            <a:bodyPr wrap="square" lIns="0" tIns="0" rIns="0" bIns="0" rtlCol="0"/>
            <a:lstStyle/>
            <a:p>
              <a:endParaRPr/>
            </a:p>
          </p:txBody>
        </p:sp>
        <p:sp>
          <p:nvSpPr>
            <p:cNvPr id="50" name="object 50"/>
            <p:cNvSpPr/>
            <p:nvPr/>
          </p:nvSpPr>
          <p:spPr>
            <a:xfrm>
              <a:off x="7262812" y="1243012"/>
              <a:ext cx="5629275" cy="4143375"/>
            </a:xfrm>
            <a:custGeom>
              <a:avLst/>
              <a:gdLst/>
              <a:ahLst/>
              <a:cxnLst/>
              <a:rect l="l" t="t" r="r" b="b"/>
              <a:pathLst>
                <a:path w="5629275" h="4143375">
                  <a:moveTo>
                    <a:pt x="0" y="4005262"/>
                  </a:moveTo>
                  <a:lnTo>
                    <a:pt x="0" y="138112"/>
                  </a:lnTo>
                  <a:lnTo>
                    <a:pt x="165" y="131327"/>
                  </a:lnTo>
                  <a:lnTo>
                    <a:pt x="8069" y="91591"/>
                  </a:lnTo>
                  <a:lnTo>
                    <a:pt x="27183" y="55831"/>
                  </a:lnTo>
                  <a:lnTo>
                    <a:pt x="55831" y="27183"/>
                  </a:lnTo>
                  <a:lnTo>
                    <a:pt x="91591" y="8069"/>
                  </a:lnTo>
                  <a:lnTo>
                    <a:pt x="131327" y="165"/>
                  </a:lnTo>
                  <a:lnTo>
                    <a:pt x="138112" y="0"/>
                  </a:lnTo>
                  <a:lnTo>
                    <a:pt x="5491162" y="0"/>
                  </a:lnTo>
                  <a:lnTo>
                    <a:pt x="5531255" y="5945"/>
                  </a:lnTo>
                  <a:lnTo>
                    <a:pt x="5567895" y="23276"/>
                  </a:lnTo>
                  <a:lnTo>
                    <a:pt x="5597923" y="50493"/>
                  </a:lnTo>
                  <a:lnTo>
                    <a:pt x="5618759" y="85259"/>
                  </a:lnTo>
                  <a:lnTo>
                    <a:pt x="5628610" y="124574"/>
                  </a:lnTo>
                  <a:lnTo>
                    <a:pt x="5629275" y="138112"/>
                  </a:lnTo>
                  <a:lnTo>
                    <a:pt x="5629275" y="4005262"/>
                  </a:lnTo>
                  <a:lnTo>
                    <a:pt x="5623331" y="4045355"/>
                  </a:lnTo>
                  <a:lnTo>
                    <a:pt x="5605995" y="4081995"/>
                  </a:lnTo>
                  <a:lnTo>
                    <a:pt x="5578780" y="4112023"/>
                  </a:lnTo>
                  <a:lnTo>
                    <a:pt x="5544016" y="4132859"/>
                  </a:lnTo>
                  <a:lnTo>
                    <a:pt x="5504699" y="4142710"/>
                  </a:lnTo>
                  <a:lnTo>
                    <a:pt x="5491162" y="4143375"/>
                  </a:lnTo>
                  <a:lnTo>
                    <a:pt x="138112" y="4143375"/>
                  </a:lnTo>
                  <a:lnTo>
                    <a:pt x="98020" y="4137431"/>
                  </a:lnTo>
                  <a:lnTo>
                    <a:pt x="61381" y="4120095"/>
                  </a:lnTo>
                  <a:lnTo>
                    <a:pt x="31348" y="4092880"/>
                  </a:lnTo>
                  <a:lnTo>
                    <a:pt x="10513" y="4058116"/>
                  </a:lnTo>
                  <a:lnTo>
                    <a:pt x="663" y="4018799"/>
                  </a:lnTo>
                  <a:lnTo>
                    <a:pt x="0" y="4005262"/>
                  </a:lnTo>
                  <a:close/>
                </a:path>
              </a:pathLst>
            </a:custGeom>
            <a:ln w="9525">
              <a:solidFill>
                <a:srgbClr val="E6E6E6"/>
              </a:solidFill>
            </a:ln>
          </p:spPr>
          <p:txBody>
            <a:bodyPr wrap="square" lIns="0" tIns="0" rIns="0" bIns="0" rtlCol="0"/>
            <a:lstStyle/>
            <a:p>
              <a:endParaRPr/>
            </a:p>
          </p:txBody>
        </p:sp>
        <p:sp>
          <p:nvSpPr>
            <p:cNvPr id="51" name="object 51"/>
            <p:cNvSpPr/>
            <p:nvPr/>
          </p:nvSpPr>
          <p:spPr>
            <a:xfrm>
              <a:off x="7267588" y="1247787"/>
              <a:ext cx="5619750" cy="333375"/>
            </a:xfrm>
            <a:custGeom>
              <a:avLst/>
              <a:gdLst/>
              <a:ahLst/>
              <a:cxnLst/>
              <a:rect l="l" t="t" r="r" b="b"/>
              <a:pathLst>
                <a:path w="5619750" h="333375">
                  <a:moveTo>
                    <a:pt x="5619737" y="133032"/>
                  </a:moveTo>
                  <a:lnTo>
                    <a:pt x="5614009" y="94691"/>
                  </a:lnTo>
                  <a:lnTo>
                    <a:pt x="5597271" y="59245"/>
                  </a:lnTo>
                  <a:lnTo>
                    <a:pt x="5570944" y="30213"/>
                  </a:lnTo>
                  <a:lnTo>
                    <a:pt x="5537416" y="10147"/>
                  </a:lnTo>
                  <a:lnTo>
                    <a:pt x="5499532" y="622"/>
                  </a:lnTo>
                  <a:lnTo>
                    <a:pt x="5486400" y="0"/>
                  </a:lnTo>
                  <a:lnTo>
                    <a:pt x="133337" y="0"/>
                  </a:lnTo>
                  <a:lnTo>
                    <a:pt x="94665" y="5702"/>
                  </a:lnTo>
                  <a:lnTo>
                    <a:pt x="59232" y="22440"/>
                  </a:lnTo>
                  <a:lnTo>
                    <a:pt x="30200" y="48793"/>
                  </a:lnTo>
                  <a:lnTo>
                    <a:pt x="10147" y="82308"/>
                  </a:lnTo>
                  <a:lnTo>
                    <a:pt x="635" y="120205"/>
                  </a:lnTo>
                  <a:lnTo>
                    <a:pt x="0" y="333375"/>
                  </a:lnTo>
                  <a:lnTo>
                    <a:pt x="5619737" y="333375"/>
                  </a:lnTo>
                  <a:lnTo>
                    <a:pt x="5619737" y="133032"/>
                  </a:lnTo>
                  <a:close/>
                </a:path>
              </a:pathLst>
            </a:custGeom>
            <a:solidFill>
              <a:srgbClr val="E6E6E6"/>
            </a:solidFill>
          </p:spPr>
          <p:txBody>
            <a:bodyPr wrap="square" lIns="0" tIns="0" rIns="0" bIns="0" rtlCol="0"/>
            <a:lstStyle/>
            <a:p>
              <a:endParaRPr/>
            </a:p>
          </p:txBody>
        </p:sp>
        <p:sp>
          <p:nvSpPr>
            <p:cNvPr id="52" name="object 52"/>
            <p:cNvSpPr/>
            <p:nvPr/>
          </p:nvSpPr>
          <p:spPr>
            <a:xfrm>
              <a:off x="8288378" y="1347130"/>
              <a:ext cx="3606365" cy="183290"/>
            </a:xfrm>
            <a:prstGeom prst="rect">
              <a:avLst/>
            </a:prstGeom>
            <a:blipFill>
              <a:blip r:embed="rId14" cstate="print"/>
              <a:stretch>
                <a:fillRect/>
              </a:stretch>
            </a:blipFill>
          </p:spPr>
          <p:txBody>
            <a:bodyPr wrap="square" lIns="0" tIns="0" rIns="0" bIns="0" rtlCol="0"/>
            <a:lstStyle/>
            <a:p>
              <a:endParaRPr/>
            </a:p>
          </p:txBody>
        </p:sp>
      </p:grpSp>
      <p:sp>
        <p:nvSpPr>
          <p:cNvPr id="53" name="object 53"/>
          <p:cNvSpPr txBox="1"/>
          <p:nvPr/>
        </p:nvSpPr>
        <p:spPr>
          <a:xfrm>
            <a:off x="8264229" y="1295463"/>
            <a:ext cx="3645535" cy="23876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Arial"/>
                <a:cs typeface="Arial"/>
              </a:rPr>
              <a:t>Distribuição </a:t>
            </a:r>
            <a:r>
              <a:rPr sz="1400" b="1" spc="-5" dirty="0">
                <a:latin typeface="Arial"/>
                <a:cs typeface="Arial"/>
              </a:rPr>
              <a:t>de </a:t>
            </a:r>
            <a:r>
              <a:rPr sz="1400" b="1" spc="-65" dirty="0">
                <a:latin typeface="Arial"/>
                <a:cs typeface="Arial"/>
              </a:rPr>
              <a:t>Lojas </a:t>
            </a:r>
            <a:r>
              <a:rPr sz="1400" b="1" spc="5" dirty="0">
                <a:latin typeface="Arial"/>
                <a:cs typeface="Arial"/>
              </a:rPr>
              <a:t>por </a:t>
            </a:r>
            <a:r>
              <a:rPr sz="1400" b="1" spc="-30" dirty="0">
                <a:latin typeface="Arial"/>
                <a:cs typeface="Arial"/>
              </a:rPr>
              <a:t>Tamanho </a:t>
            </a:r>
            <a:r>
              <a:rPr sz="1400" b="1" spc="60" dirty="0">
                <a:latin typeface="Arial"/>
                <a:cs typeface="Arial"/>
              </a:rPr>
              <a:t>|</a:t>
            </a:r>
            <a:r>
              <a:rPr sz="1400" b="1" spc="80" dirty="0">
                <a:latin typeface="Arial"/>
                <a:cs typeface="Arial"/>
              </a:rPr>
              <a:t> </a:t>
            </a:r>
            <a:r>
              <a:rPr sz="1400" b="1" spc="-30" dirty="0">
                <a:latin typeface="Arial"/>
                <a:cs typeface="Arial"/>
              </a:rPr>
              <a:t>Cidade</a:t>
            </a:r>
            <a:endParaRPr sz="1400">
              <a:latin typeface="Arial"/>
              <a:cs typeface="Arial"/>
            </a:endParaRPr>
          </a:p>
        </p:txBody>
      </p:sp>
      <p:sp>
        <p:nvSpPr>
          <p:cNvPr id="54" name="object 54"/>
          <p:cNvSpPr/>
          <p:nvPr/>
        </p:nvSpPr>
        <p:spPr>
          <a:xfrm>
            <a:off x="12270523" y="1618580"/>
            <a:ext cx="259715" cy="90170"/>
          </a:xfrm>
          <a:custGeom>
            <a:avLst/>
            <a:gdLst/>
            <a:ahLst/>
            <a:cxnLst/>
            <a:rect l="l" t="t" r="r" b="b"/>
            <a:pathLst>
              <a:path w="259715" h="90169">
                <a:moveTo>
                  <a:pt x="22717" y="22826"/>
                </a:moveTo>
                <a:lnTo>
                  <a:pt x="0" y="22826"/>
                </a:lnTo>
                <a:lnTo>
                  <a:pt x="0" y="4576"/>
                </a:lnTo>
                <a:lnTo>
                  <a:pt x="67198" y="4576"/>
                </a:lnTo>
                <a:lnTo>
                  <a:pt x="67198" y="6362"/>
                </a:lnTo>
                <a:lnTo>
                  <a:pt x="1790" y="6362"/>
                </a:lnTo>
                <a:lnTo>
                  <a:pt x="1790" y="21040"/>
                </a:lnTo>
                <a:lnTo>
                  <a:pt x="22717" y="21040"/>
                </a:lnTo>
                <a:lnTo>
                  <a:pt x="22717" y="22826"/>
                </a:lnTo>
                <a:close/>
              </a:path>
              <a:path w="259715" h="90169">
                <a:moveTo>
                  <a:pt x="3571" y="21040"/>
                </a:moveTo>
                <a:lnTo>
                  <a:pt x="1790" y="21040"/>
                </a:lnTo>
                <a:lnTo>
                  <a:pt x="1790" y="6362"/>
                </a:lnTo>
                <a:lnTo>
                  <a:pt x="3571" y="6362"/>
                </a:lnTo>
                <a:lnTo>
                  <a:pt x="3571" y="21040"/>
                </a:lnTo>
                <a:close/>
              </a:path>
              <a:path w="259715" h="90169">
                <a:moveTo>
                  <a:pt x="26289" y="86394"/>
                </a:moveTo>
                <a:lnTo>
                  <a:pt x="24498" y="86394"/>
                </a:lnTo>
                <a:lnTo>
                  <a:pt x="24498" y="21040"/>
                </a:lnTo>
                <a:lnTo>
                  <a:pt x="3571" y="21040"/>
                </a:lnTo>
                <a:lnTo>
                  <a:pt x="3571" y="6362"/>
                </a:lnTo>
                <a:lnTo>
                  <a:pt x="63627" y="6362"/>
                </a:lnTo>
                <a:lnTo>
                  <a:pt x="63627" y="19254"/>
                </a:lnTo>
                <a:lnTo>
                  <a:pt x="26289" y="19254"/>
                </a:lnTo>
                <a:lnTo>
                  <a:pt x="26289" y="86394"/>
                </a:lnTo>
                <a:close/>
              </a:path>
              <a:path w="259715" h="90169">
                <a:moveTo>
                  <a:pt x="65408" y="21040"/>
                </a:moveTo>
                <a:lnTo>
                  <a:pt x="63627" y="21040"/>
                </a:lnTo>
                <a:lnTo>
                  <a:pt x="63627" y="6362"/>
                </a:lnTo>
                <a:lnTo>
                  <a:pt x="65408" y="6362"/>
                </a:lnTo>
                <a:lnTo>
                  <a:pt x="65408" y="21040"/>
                </a:lnTo>
                <a:close/>
              </a:path>
              <a:path w="259715" h="90169">
                <a:moveTo>
                  <a:pt x="67198" y="22826"/>
                </a:moveTo>
                <a:lnTo>
                  <a:pt x="44367" y="22826"/>
                </a:lnTo>
                <a:lnTo>
                  <a:pt x="44367" y="21040"/>
                </a:lnTo>
                <a:lnTo>
                  <a:pt x="65408" y="21040"/>
                </a:lnTo>
                <a:lnTo>
                  <a:pt x="65408" y="6362"/>
                </a:lnTo>
                <a:lnTo>
                  <a:pt x="67198" y="6362"/>
                </a:lnTo>
                <a:lnTo>
                  <a:pt x="67198" y="22826"/>
                </a:lnTo>
                <a:close/>
              </a:path>
              <a:path w="259715" h="90169">
                <a:moveTo>
                  <a:pt x="40795" y="86394"/>
                </a:moveTo>
                <a:lnTo>
                  <a:pt x="26289" y="86394"/>
                </a:lnTo>
                <a:lnTo>
                  <a:pt x="26289" y="19254"/>
                </a:lnTo>
                <a:lnTo>
                  <a:pt x="40795" y="19254"/>
                </a:lnTo>
                <a:lnTo>
                  <a:pt x="40795" y="86394"/>
                </a:lnTo>
                <a:close/>
              </a:path>
              <a:path w="259715" h="90169">
                <a:moveTo>
                  <a:pt x="42586" y="86394"/>
                </a:moveTo>
                <a:lnTo>
                  <a:pt x="40795" y="86394"/>
                </a:lnTo>
                <a:lnTo>
                  <a:pt x="40795" y="19254"/>
                </a:lnTo>
                <a:lnTo>
                  <a:pt x="63627" y="19254"/>
                </a:lnTo>
                <a:lnTo>
                  <a:pt x="63627" y="21040"/>
                </a:lnTo>
                <a:lnTo>
                  <a:pt x="42586" y="21040"/>
                </a:lnTo>
                <a:lnTo>
                  <a:pt x="42586" y="86394"/>
                </a:lnTo>
                <a:close/>
              </a:path>
              <a:path w="259715" h="90169">
                <a:moveTo>
                  <a:pt x="44367" y="88180"/>
                </a:moveTo>
                <a:lnTo>
                  <a:pt x="22717" y="88180"/>
                </a:lnTo>
                <a:lnTo>
                  <a:pt x="22717" y="21040"/>
                </a:lnTo>
                <a:lnTo>
                  <a:pt x="24498" y="21040"/>
                </a:lnTo>
                <a:lnTo>
                  <a:pt x="24498" y="86394"/>
                </a:lnTo>
                <a:lnTo>
                  <a:pt x="44367" y="86394"/>
                </a:lnTo>
                <a:lnTo>
                  <a:pt x="44367" y="88180"/>
                </a:lnTo>
                <a:close/>
              </a:path>
              <a:path w="259715" h="90169">
                <a:moveTo>
                  <a:pt x="44367" y="86394"/>
                </a:moveTo>
                <a:lnTo>
                  <a:pt x="42586" y="86394"/>
                </a:lnTo>
                <a:lnTo>
                  <a:pt x="42586" y="21040"/>
                </a:lnTo>
                <a:lnTo>
                  <a:pt x="44367" y="21040"/>
                </a:lnTo>
                <a:lnTo>
                  <a:pt x="44367" y="86394"/>
                </a:lnTo>
                <a:close/>
              </a:path>
              <a:path w="259715" h="90169">
                <a:moveTo>
                  <a:pt x="91420" y="89575"/>
                </a:moveTo>
                <a:lnTo>
                  <a:pt x="81410" y="89575"/>
                </a:lnTo>
                <a:lnTo>
                  <a:pt x="73504" y="86736"/>
                </a:lnTo>
                <a:lnTo>
                  <a:pt x="61893" y="75367"/>
                </a:lnTo>
                <a:lnTo>
                  <a:pt x="58988" y="67696"/>
                </a:lnTo>
                <a:lnTo>
                  <a:pt x="59063" y="47885"/>
                </a:lnTo>
                <a:lnTo>
                  <a:pt x="92202" y="26063"/>
                </a:lnTo>
                <a:lnTo>
                  <a:pt x="102174" y="26063"/>
                </a:lnTo>
                <a:lnTo>
                  <a:pt x="107118" y="27849"/>
                </a:lnTo>
                <a:lnTo>
                  <a:pt x="82562" y="27849"/>
                </a:lnTo>
                <a:lnTo>
                  <a:pt x="74914" y="30519"/>
                </a:lnTo>
                <a:lnTo>
                  <a:pt x="63607" y="41197"/>
                </a:lnTo>
                <a:lnTo>
                  <a:pt x="60807" y="48517"/>
                </a:lnTo>
                <a:lnTo>
                  <a:pt x="60932" y="67604"/>
                </a:lnTo>
                <a:lnTo>
                  <a:pt x="63503" y="74441"/>
                </a:lnTo>
                <a:lnTo>
                  <a:pt x="74409" y="85120"/>
                </a:lnTo>
                <a:lnTo>
                  <a:pt x="81895" y="87790"/>
                </a:lnTo>
                <a:lnTo>
                  <a:pt x="103476" y="87790"/>
                </a:lnTo>
                <a:lnTo>
                  <a:pt x="98644" y="89027"/>
                </a:lnTo>
                <a:lnTo>
                  <a:pt x="91420" y="89575"/>
                </a:lnTo>
                <a:close/>
              </a:path>
              <a:path w="259715" h="90169">
                <a:moveTo>
                  <a:pt x="101088" y="87790"/>
                </a:moveTo>
                <a:lnTo>
                  <a:pt x="81895" y="87790"/>
                </a:lnTo>
                <a:lnTo>
                  <a:pt x="74409" y="85120"/>
                </a:lnTo>
                <a:lnTo>
                  <a:pt x="63503" y="74441"/>
                </a:lnTo>
                <a:lnTo>
                  <a:pt x="60932" y="67604"/>
                </a:lnTo>
                <a:lnTo>
                  <a:pt x="60807" y="48517"/>
                </a:lnTo>
                <a:lnTo>
                  <a:pt x="63607" y="41197"/>
                </a:lnTo>
                <a:lnTo>
                  <a:pt x="74914" y="30519"/>
                </a:lnTo>
                <a:lnTo>
                  <a:pt x="82562" y="27849"/>
                </a:lnTo>
                <a:lnTo>
                  <a:pt x="101688" y="27849"/>
                </a:lnTo>
                <a:lnTo>
                  <a:pt x="106665" y="29635"/>
                </a:lnTo>
                <a:lnTo>
                  <a:pt x="83038" y="29635"/>
                </a:lnTo>
                <a:lnTo>
                  <a:pt x="75799" y="32142"/>
                </a:lnTo>
                <a:lnTo>
                  <a:pt x="65208" y="42143"/>
                </a:lnTo>
                <a:lnTo>
                  <a:pt x="62560" y="49105"/>
                </a:lnTo>
                <a:lnTo>
                  <a:pt x="62682" y="67022"/>
                </a:lnTo>
                <a:lnTo>
                  <a:pt x="65112" y="73515"/>
                </a:lnTo>
                <a:lnTo>
                  <a:pt x="75304" y="83504"/>
                </a:lnTo>
                <a:lnTo>
                  <a:pt x="82381" y="86004"/>
                </a:lnTo>
                <a:lnTo>
                  <a:pt x="106030" y="86004"/>
                </a:lnTo>
                <a:lnTo>
                  <a:pt x="101088" y="87790"/>
                </a:lnTo>
                <a:close/>
              </a:path>
              <a:path w="259715" h="90169">
                <a:moveTo>
                  <a:pt x="103476" y="87790"/>
                </a:moveTo>
                <a:lnTo>
                  <a:pt x="101088" y="87790"/>
                </a:lnTo>
                <a:lnTo>
                  <a:pt x="108708" y="85036"/>
                </a:lnTo>
                <a:lnTo>
                  <a:pt x="119834" y="74023"/>
                </a:lnTo>
                <a:lnTo>
                  <a:pt x="122431" y="67022"/>
                </a:lnTo>
                <a:lnTo>
                  <a:pt x="122547" y="48079"/>
                </a:lnTo>
                <a:lnTo>
                  <a:pt x="119919" y="41197"/>
                </a:lnTo>
                <a:lnTo>
                  <a:pt x="109127" y="30519"/>
                </a:lnTo>
                <a:lnTo>
                  <a:pt x="101688" y="27849"/>
                </a:lnTo>
                <a:lnTo>
                  <a:pt x="107118" y="27849"/>
                </a:lnTo>
                <a:lnTo>
                  <a:pt x="110042" y="28905"/>
                </a:lnTo>
                <a:lnTo>
                  <a:pt x="121529" y="40277"/>
                </a:lnTo>
                <a:lnTo>
                  <a:pt x="124392" y="47725"/>
                </a:lnTo>
                <a:lnTo>
                  <a:pt x="124341" y="67196"/>
                </a:lnTo>
                <a:lnTo>
                  <a:pt x="121443" y="74942"/>
                </a:lnTo>
                <a:lnTo>
                  <a:pt x="115528" y="80798"/>
                </a:lnTo>
                <a:lnTo>
                  <a:pt x="110699" y="84638"/>
                </a:lnTo>
                <a:lnTo>
                  <a:pt x="105071" y="87381"/>
                </a:lnTo>
                <a:lnTo>
                  <a:pt x="103476" y="87790"/>
                </a:lnTo>
                <a:close/>
              </a:path>
              <a:path w="259715" h="90169">
                <a:moveTo>
                  <a:pt x="100603" y="86004"/>
                </a:moveTo>
                <a:lnTo>
                  <a:pt x="82381" y="86004"/>
                </a:lnTo>
                <a:lnTo>
                  <a:pt x="75304" y="83504"/>
                </a:lnTo>
                <a:lnTo>
                  <a:pt x="65112" y="73515"/>
                </a:lnTo>
                <a:lnTo>
                  <a:pt x="62682" y="67022"/>
                </a:lnTo>
                <a:lnTo>
                  <a:pt x="62560" y="49105"/>
                </a:lnTo>
                <a:lnTo>
                  <a:pt x="65208" y="42143"/>
                </a:lnTo>
                <a:lnTo>
                  <a:pt x="75827" y="32132"/>
                </a:lnTo>
                <a:lnTo>
                  <a:pt x="83038" y="29635"/>
                </a:lnTo>
                <a:lnTo>
                  <a:pt x="101203" y="29635"/>
                </a:lnTo>
                <a:lnTo>
                  <a:pt x="108232" y="32142"/>
                </a:lnTo>
                <a:lnTo>
                  <a:pt x="115736" y="39569"/>
                </a:lnTo>
                <a:lnTo>
                  <a:pt x="87125" y="39569"/>
                </a:lnTo>
                <a:lnTo>
                  <a:pt x="83429" y="41224"/>
                </a:lnTo>
                <a:lnTo>
                  <a:pt x="78190" y="47725"/>
                </a:lnTo>
                <a:lnTo>
                  <a:pt x="76904" y="52153"/>
                </a:lnTo>
                <a:lnTo>
                  <a:pt x="76904" y="69985"/>
                </a:lnTo>
                <a:lnTo>
                  <a:pt x="81934" y="76069"/>
                </a:lnTo>
                <a:lnTo>
                  <a:pt x="115229" y="76069"/>
                </a:lnTo>
                <a:lnTo>
                  <a:pt x="107803" y="83422"/>
                </a:lnTo>
                <a:lnTo>
                  <a:pt x="100603" y="86004"/>
                </a:lnTo>
                <a:close/>
              </a:path>
              <a:path w="259715" h="90169">
                <a:moveTo>
                  <a:pt x="106030" y="86004"/>
                </a:moveTo>
                <a:lnTo>
                  <a:pt x="100603" y="86004"/>
                </a:lnTo>
                <a:lnTo>
                  <a:pt x="107803" y="83422"/>
                </a:lnTo>
                <a:lnTo>
                  <a:pt x="118224" y="73103"/>
                </a:lnTo>
                <a:lnTo>
                  <a:pt x="120650" y="66526"/>
                </a:lnTo>
                <a:lnTo>
                  <a:pt x="120743" y="48517"/>
                </a:lnTo>
                <a:lnTo>
                  <a:pt x="118310" y="42117"/>
                </a:lnTo>
                <a:lnTo>
                  <a:pt x="108223" y="32132"/>
                </a:lnTo>
                <a:lnTo>
                  <a:pt x="101203" y="29635"/>
                </a:lnTo>
                <a:lnTo>
                  <a:pt x="106665" y="29635"/>
                </a:lnTo>
                <a:lnTo>
                  <a:pt x="109127" y="30519"/>
                </a:lnTo>
                <a:lnTo>
                  <a:pt x="119919" y="41197"/>
                </a:lnTo>
                <a:lnTo>
                  <a:pt x="122547" y="48079"/>
                </a:lnTo>
                <a:lnTo>
                  <a:pt x="122431" y="67022"/>
                </a:lnTo>
                <a:lnTo>
                  <a:pt x="119834" y="74023"/>
                </a:lnTo>
                <a:lnTo>
                  <a:pt x="108708" y="85036"/>
                </a:lnTo>
                <a:lnTo>
                  <a:pt x="106030" y="86004"/>
                </a:lnTo>
                <a:close/>
              </a:path>
              <a:path w="259715" h="90169">
                <a:moveTo>
                  <a:pt x="101612" y="76069"/>
                </a:moveTo>
                <a:lnTo>
                  <a:pt x="81934" y="76069"/>
                </a:lnTo>
                <a:lnTo>
                  <a:pt x="76904" y="69985"/>
                </a:lnTo>
                <a:lnTo>
                  <a:pt x="76904" y="52153"/>
                </a:lnTo>
                <a:lnTo>
                  <a:pt x="78190" y="47725"/>
                </a:lnTo>
                <a:lnTo>
                  <a:pt x="83429" y="41224"/>
                </a:lnTo>
                <a:lnTo>
                  <a:pt x="87125" y="39569"/>
                </a:lnTo>
                <a:lnTo>
                  <a:pt x="101574" y="39569"/>
                </a:lnTo>
                <a:lnTo>
                  <a:pt x="103036" y="41355"/>
                </a:lnTo>
                <a:lnTo>
                  <a:pt x="87696" y="41355"/>
                </a:lnTo>
                <a:lnTo>
                  <a:pt x="84458" y="42788"/>
                </a:lnTo>
                <a:lnTo>
                  <a:pt x="79848" y="48517"/>
                </a:lnTo>
                <a:lnTo>
                  <a:pt x="78814" y="52153"/>
                </a:lnTo>
                <a:lnTo>
                  <a:pt x="78695" y="68795"/>
                </a:lnTo>
                <a:lnTo>
                  <a:pt x="83124" y="74283"/>
                </a:lnTo>
                <a:lnTo>
                  <a:pt x="102993" y="74283"/>
                </a:lnTo>
                <a:lnTo>
                  <a:pt x="101612" y="76069"/>
                </a:lnTo>
                <a:close/>
              </a:path>
              <a:path w="259715" h="90169">
                <a:moveTo>
                  <a:pt x="115229" y="76069"/>
                </a:moveTo>
                <a:lnTo>
                  <a:pt x="101612" y="76069"/>
                </a:lnTo>
                <a:lnTo>
                  <a:pt x="106317" y="69985"/>
                </a:lnTo>
                <a:lnTo>
                  <a:pt x="106432" y="45503"/>
                </a:lnTo>
                <a:lnTo>
                  <a:pt x="101574" y="39569"/>
                </a:lnTo>
                <a:lnTo>
                  <a:pt x="115736" y="39569"/>
                </a:lnTo>
                <a:lnTo>
                  <a:pt x="118319" y="42143"/>
                </a:lnTo>
                <a:lnTo>
                  <a:pt x="120743" y="48517"/>
                </a:lnTo>
                <a:lnTo>
                  <a:pt x="120834" y="66029"/>
                </a:lnTo>
                <a:lnTo>
                  <a:pt x="118224" y="73103"/>
                </a:lnTo>
                <a:lnTo>
                  <a:pt x="115229" y="76069"/>
                </a:lnTo>
                <a:close/>
              </a:path>
              <a:path w="259715" h="90169">
                <a:moveTo>
                  <a:pt x="100422" y="74283"/>
                </a:moveTo>
                <a:lnTo>
                  <a:pt x="83124" y="74283"/>
                </a:lnTo>
                <a:lnTo>
                  <a:pt x="78695" y="68795"/>
                </a:lnTo>
                <a:lnTo>
                  <a:pt x="78814" y="52153"/>
                </a:lnTo>
                <a:lnTo>
                  <a:pt x="79848" y="48517"/>
                </a:lnTo>
                <a:lnTo>
                  <a:pt x="84458" y="42788"/>
                </a:lnTo>
                <a:lnTo>
                  <a:pt x="87696" y="41355"/>
                </a:lnTo>
                <a:lnTo>
                  <a:pt x="100383" y="41355"/>
                </a:lnTo>
                <a:lnTo>
                  <a:pt x="101808" y="43141"/>
                </a:lnTo>
                <a:lnTo>
                  <a:pt x="88268" y="43141"/>
                </a:lnTo>
                <a:lnTo>
                  <a:pt x="85496" y="44352"/>
                </a:lnTo>
                <a:lnTo>
                  <a:pt x="81505" y="49310"/>
                </a:lnTo>
                <a:lnTo>
                  <a:pt x="80594" y="52573"/>
                </a:lnTo>
                <a:lnTo>
                  <a:pt x="80548" y="67696"/>
                </a:lnTo>
                <a:lnTo>
                  <a:pt x="84315" y="72497"/>
                </a:lnTo>
                <a:lnTo>
                  <a:pt x="101758" y="72497"/>
                </a:lnTo>
                <a:lnTo>
                  <a:pt x="100422" y="74283"/>
                </a:lnTo>
                <a:close/>
              </a:path>
              <a:path w="259715" h="90169">
                <a:moveTo>
                  <a:pt x="102993" y="74283"/>
                </a:moveTo>
                <a:lnTo>
                  <a:pt x="100422" y="74283"/>
                </a:lnTo>
                <a:lnTo>
                  <a:pt x="104530" y="68795"/>
                </a:lnTo>
                <a:lnTo>
                  <a:pt x="104641" y="46694"/>
                </a:lnTo>
                <a:lnTo>
                  <a:pt x="100383" y="41355"/>
                </a:lnTo>
                <a:lnTo>
                  <a:pt x="103036" y="41355"/>
                </a:lnTo>
                <a:lnTo>
                  <a:pt x="106432" y="45503"/>
                </a:lnTo>
                <a:lnTo>
                  <a:pt x="106317" y="69985"/>
                </a:lnTo>
                <a:lnTo>
                  <a:pt x="102993" y="74283"/>
                </a:lnTo>
                <a:close/>
              </a:path>
              <a:path w="259715" h="90169">
                <a:moveTo>
                  <a:pt x="101758" y="72497"/>
                </a:moveTo>
                <a:lnTo>
                  <a:pt x="99231" y="72497"/>
                </a:lnTo>
                <a:lnTo>
                  <a:pt x="102687" y="67696"/>
                </a:lnTo>
                <a:lnTo>
                  <a:pt x="102736" y="47725"/>
                </a:lnTo>
                <a:lnTo>
                  <a:pt x="99193" y="43141"/>
                </a:lnTo>
                <a:lnTo>
                  <a:pt x="101808" y="43141"/>
                </a:lnTo>
                <a:lnTo>
                  <a:pt x="104641" y="46694"/>
                </a:lnTo>
                <a:lnTo>
                  <a:pt x="104530" y="68795"/>
                </a:lnTo>
                <a:lnTo>
                  <a:pt x="101758" y="72497"/>
                </a:lnTo>
                <a:close/>
              </a:path>
              <a:path w="259715" h="90169">
                <a:moveTo>
                  <a:pt x="138188" y="29244"/>
                </a:moveTo>
                <a:lnTo>
                  <a:pt x="136398" y="29244"/>
                </a:lnTo>
                <a:lnTo>
                  <a:pt x="136398" y="15562"/>
                </a:lnTo>
                <a:lnTo>
                  <a:pt x="157553" y="9520"/>
                </a:lnTo>
                <a:lnTo>
                  <a:pt x="157553" y="11887"/>
                </a:lnTo>
                <a:lnTo>
                  <a:pt x="153981" y="11887"/>
                </a:lnTo>
                <a:lnTo>
                  <a:pt x="153981" y="12398"/>
                </a:lnTo>
                <a:lnTo>
                  <a:pt x="138188" y="16910"/>
                </a:lnTo>
                <a:lnTo>
                  <a:pt x="138188" y="29244"/>
                </a:lnTo>
                <a:close/>
              </a:path>
              <a:path w="259715" h="90169">
                <a:moveTo>
                  <a:pt x="153981" y="12398"/>
                </a:moveTo>
                <a:lnTo>
                  <a:pt x="153981" y="11887"/>
                </a:lnTo>
                <a:lnTo>
                  <a:pt x="155771" y="11887"/>
                </a:lnTo>
                <a:lnTo>
                  <a:pt x="153981" y="12398"/>
                </a:lnTo>
                <a:close/>
              </a:path>
              <a:path w="259715" h="90169">
                <a:moveTo>
                  <a:pt x="153981" y="14254"/>
                </a:moveTo>
                <a:lnTo>
                  <a:pt x="153981" y="12398"/>
                </a:lnTo>
                <a:lnTo>
                  <a:pt x="155771" y="11887"/>
                </a:lnTo>
                <a:lnTo>
                  <a:pt x="155771" y="13743"/>
                </a:lnTo>
                <a:lnTo>
                  <a:pt x="153981" y="14254"/>
                </a:lnTo>
                <a:close/>
              </a:path>
              <a:path w="259715" h="90169">
                <a:moveTo>
                  <a:pt x="155771" y="13743"/>
                </a:moveTo>
                <a:lnTo>
                  <a:pt x="155771" y="11887"/>
                </a:lnTo>
                <a:lnTo>
                  <a:pt x="156257" y="13604"/>
                </a:lnTo>
                <a:lnTo>
                  <a:pt x="155771" y="13743"/>
                </a:lnTo>
                <a:close/>
              </a:path>
              <a:path w="259715" h="90169">
                <a:moveTo>
                  <a:pt x="157553" y="29244"/>
                </a:moveTo>
                <a:lnTo>
                  <a:pt x="155771" y="29244"/>
                </a:lnTo>
                <a:lnTo>
                  <a:pt x="155771" y="13743"/>
                </a:lnTo>
                <a:lnTo>
                  <a:pt x="156257" y="13604"/>
                </a:lnTo>
                <a:lnTo>
                  <a:pt x="155771" y="11887"/>
                </a:lnTo>
                <a:lnTo>
                  <a:pt x="157553" y="11887"/>
                </a:lnTo>
                <a:lnTo>
                  <a:pt x="157553" y="29244"/>
                </a:lnTo>
                <a:close/>
              </a:path>
              <a:path w="259715" h="90169">
                <a:moveTo>
                  <a:pt x="138674" y="18628"/>
                </a:moveTo>
                <a:lnTo>
                  <a:pt x="138188" y="16910"/>
                </a:lnTo>
                <a:lnTo>
                  <a:pt x="153981" y="12398"/>
                </a:lnTo>
                <a:lnTo>
                  <a:pt x="153981" y="14254"/>
                </a:lnTo>
                <a:lnTo>
                  <a:pt x="144685" y="16910"/>
                </a:lnTo>
                <a:lnTo>
                  <a:pt x="139969" y="16910"/>
                </a:lnTo>
                <a:lnTo>
                  <a:pt x="139969" y="18257"/>
                </a:lnTo>
                <a:lnTo>
                  <a:pt x="138674" y="18628"/>
                </a:lnTo>
                <a:close/>
              </a:path>
              <a:path w="259715" h="90169">
                <a:moveTo>
                  <a:pt x="166820" y="31030"/>
                </a:moveTo>
                <a:lnTo>
                  <a:pt x="153981" y="31030"/>
                </a:lnTo>
                <a:lnTo>
                  <a:pt x="153981" y="14254"/>
                </a:lnTo>
                <a:lnTo>
                  <a:pt x="155771" y="13743"/>
                </a:lnTo>
                <a:lnTo>
                  <a:pt x="155771" y="29244"/>
                </a:lnTo>
                <a:lnTo>
                  <a:pt x="166820" y="29244"/>
                </a:lnTo>
                <a:lnTo>
                  <a:pt x="166820" y="31030"/>
                </a:lnTo>
                <a:close/>
              </a:path>
              <a:path w="259715" h="90169">
                <a:moveTo>
                  <a:pt x="153981" y="31030"/>
                </a:moveTo>
                <a:lnTo>
                  <a:pt x="139969" y="31030"/>
                </a:lnTo>
                <a:lnTo>
                  <a:pt x="139969" y="18257"/>
                </a:lnTo>
                <a:lnTo>
                  <a:pt x="153981" y="14254"/>
                </a:lnTo>
                <a:lnTo>
                  <a:pt x="153981" y="31030"/>
                </a:lnTo>
                <a:close/>
              </a:path>
              <a:path w="259715" h="90169">
                <a:moveTo>
                  <a:pt x="139969" y="77964"/>
                </a:moveTo>
                <a:lnTo>
                  <a:pt x="139353" y="76896"/>
                </a:lnTo>
                <a:lnTo>
                  <a:pt x="138232" y="68745"/>
                </a:lnTo>
                <a:lnTo>
                  <a:pt x="138188" y="42248"/>
                </a:lnTo>
                <a:lnTo>
                  <a:pt x="130711" y="42248"/>
                </a:lnTo>
                <a:lnTo>
                  <a:pt x="130711" y="29244"/>
                </a:lnTo>
                <a:lnTo>
                  <a:pt x="138188" y="29244"/>
                </a:lnTo>
                <a:lnTo>
                  <a:pt x="138188" y="16910"/>
                </a:lnTo>
                <a:lnTo>
                  <a:pt x="138674" y="18628"/>
                </a:lnTo>
                <a:lnTo>
                  <a:pt x="139969" y="18628"/>
                </a:lnTo>
                <a:lnTo>
                  <a:pt x="139969" y="31030"/>
                </a:lnTo>
                <a:lnTo>
                  <a:pt x="166820" y="31030"/>
                </a:lnTo>
                <a:lnTo>
                  <a:pt x="166820" y="40462"/>
                </a:lnTo>
                <a:lnTo>
                  <a:pt x="139969" y="40462"/>
                </a:lnTo>
                <a:lnTo>
                  <a:pt x="139969" y="77964"/>
                </a:lnTo>
                <a:close/>
              </a:path>
              <a:path w="259715" h="90169">
                <a:moveTo>
                  <a:pt x="139969" y="18257"/>
                </a:moveTo>
                <a:lnTo>
                  <a:pt x="139969" y="16910"/>
                </a:lnTo>
                <a:lnTo>
                  <a:pt x="144685" y="16910"/>
                </a:lnTo>
                <a:lnTo>
                  <a:pt x="139969" y="18257"/>
                </a:lnTo>
                <a:close/>
              </a:path>
              <a:path w="259715" h="90169">
                <a:moveTo>
                  <a:pt x="139969" y="18628"/>
                </a:moveTo>
                <a:lnTo>
                  <a:pt x="138674" y="18628"/>
                </a:lnTo>
                <a:lnTo>
                  <a:pt x="139969" y="18257"/>
                </a:lnTo>
                <a:lnTo>
                  <a:pt x="139969" y="18628"/>
                </a:lnTo>
                <a:close/>
              </a:path>
              <a:path w="259715" h="90169">
                <a:moveTo>
                  <a:pt x="136398" y="44034"/>
                </a:moveTo>
                <a:lnTo>
                  <a:pt x="127139" y="44034"/>
                </a:lnTo>
                <a:lnTo>
                  <a:pt x="127139" y="27458"/>
                </a:lnTo>
                <a:lnTo>
                  <a:pt x="136398" y="27458"/>
                </a:lnTo>
                <a:lnTo>
                  <a:pt x="136398" y="29244"/>
                </a:lnTo>
                <a:lnTo>
                  <a:pt x="128920" y="29244"/>
                </a:lnTo>
                <a:lnTo>
                  <a:pt x="128920" y="42248"/>
                </a:lnTo>
                <a:lnTo>
                  <a:pt x="136398" y="42248"/>
                </a:lnTo>
                <a:lnTo>
                  <a:pt x="136398" y="44034"/>
                </a:lnTo>
                <a:close/>
              </a:path>
              <a:path w="259715" h="90169">
                <a:moveTo>
                  <a:pt x="170392" y="44034"/>
                </a:moveTo>
                <a:lnTo>
                  <a:pt x="157553" y="44034"/>
                </a:lnTo>
                <a:lnTo>
                  <a:pt x="157553" y="42248"/>
                </a:lnTo>
                <a:lnTo>
                  <a:pt x="168602" y="42248"/>
                </a:lnTo>
                <a:lnTo>
                  <a:pt x="168602" y="29244"/>
                </a:lnTo>
                <a:lnTo>
                  <a:pt x="157553" y="29244"/>
                </a:lnTo>
                <a:lnTo>
                  <a:pt x="157553" y="27458"/>
                </a:lnTo>
                <a:lnTo>
                  <a:pt x="170392" y="27458"/>
                </a:lnTo>
                <a:lnTo>
                  <a:pt x="170392" y="44034"/>
                </a:lnTo>
                <a:close/>
              </a:path>
              <a:path w="259715" h="90169">
                <a:moveTo>
                  <a:pt x="130711" y="42248"/>
                </a:moveTo>
                <a:lnTo>
                  <a:pt x="128920" y="42248"/>
                </a:lnTo>
                <a:lnTo>
                  <a:pt x="128920" y="29244"/>
                </a:lnTo>
                <a:lnTo>
                  <a:pt x="130711" y="29244"/>
                </a:lnTo>
                <a:lnTo>
                  <a:pt x="130711" y="42248"/>
                </a:lnTo>
                <a:close/>
              </a:path>
              <a:path w="259715" h="90169">
                <a:moveTo>
                  <a:pt x="168602" y="42248"/>
                </a:moveTo>
                <a:lnTo>
                  <a:pt x="166820" y="42248"/>
                </a:lnTo>
                <a:lnTo>
                  <a:pt x="166820" y="29244"/>
                </a:lnTo>
                <a:lnTo>
                  <a:pt x="168602" y="29244"/>
                </a:lnTo>
                <a:lnTo>
                  <a:pt x="168602" y="42248"/>
                </a:lnTo>
                <a:close/>
              </a:path>
              <a:path w="259715" h="90169">
                <a:moveTo>
                  <a:pt x="162077" y="87790"/>
                </a:moveTo>
                <a:lnTo>
                  <a:pt x="156829" y="87790"/>
                </a:lnTo>
                <a:lnTo>
                  <a:pt x="148672" y="86579"/>
                </a:lnTo>
                <a:lnTo>
                  <a:pt x="142847" y="82948"/>
                </a:lnTo>
                <a:lnTo>
                  <a:pt x="139969" y="77964"/>
                </a:lnTo>
                <a:lnTo>
                  <a:pt x="139969" y="40462"/>
                </a:lnTo>
                <a:lnTo>
                  <a:pt x="153981" y="40462"/>
                </a:lnTo>
                <a:lnTo>
                  <a:pt x="153981" y="68745"/>
                </a:lnTo>
                <a:lnTo>
                  <a:pt x="154705" y="71347"/>
                </a:lnTo>
                <a:lnTo>
                  <a:pt x="157676" y="75099"/>
                </a:lnTo>
                <a:lnTo>
                  <a:pt x="159915" y="76069"/>
                </a:lnTo>
                <a:lnTo>
                  <a:pt x="166820" y="76069"/>
                </a:lnTo>
                <a:lnTo>
                  <a:pt x="166820" y="84649"/>
                </a:lnTo>
                <a:lnTo>
                  <a:pt x="165430" y="85384"/>
                </a:lnTo>
                <a:lnTo>
                  <a:pt x="161782" y="86004"/>
                </a:lnTo>
                <a:lnTo>
                  <a:pt x="168074" y="86004"/>
                </a:lnTo>
                <a:lnTo>
                  <a:pt x="166001" y="87101"/>
                </a:lnTo>
                <a:lnTo>
                  <a:pt x="162077" y="87790"/>
                </a:lnTo>
                <a:close/>
              </a:path>
              <a:path w="259715" h="90169">
                <a:moveTo>
                  <a:pt x="165020" y="76069"/>
                </a:moveTo>
                <a:lnTo>
                  <a:pt x="159915" y="76069"/>
                </a:lnTo>
                <a:lnTo>
                  <a:pt x="157676" y="75099"/>
                </a:lnTo>
                <a:lnTo>
                  <a:pt x="154705" y="71347"/>
                </a:lnTo>
                <a:lnTo>
                  <a:pt x="153981" y="68745"/>
                </a:lnTo>
                <a:lnTo>
                  <a:pt x="153981" y="40462"/>
                </a:lnTo>
                <a:lnTo>
                  <a:pt x="166820" y="40462"/>
                </a:lnTo>
                <a:lnTo>
                  <a:pt x="166820" y="42248"/>
                </a:lnTo>
                <a:lnTo>
                  <a:pt x="155771" y="42248"/>
                </a:lnTo>
                <a:lnTo>
                  <a:pt x="155804" y="71347"/>
                </a:lnTo>
                <a:lnTo>
                  <a:pt x="158134" y="74283"/>
                </a:lnTo>
                <a:lnTo>
                  <a:pt x="166820" y="74283"/>
                </a:lnTo>
                <a:lnTo>
                  <a:pt x="166820" y="75568"/>
                </a:lnTo>
                <a:lnTo>
                  <a:pt x="165020" y="76069"/>
                </a:lnTo>
                <a:close/>
              </a:path>
              <a:path w="259715" h="90169">
                <a:moveTo>
                  <a:pt x="162372" y="89575"/>
                </a:moveTo>
                <a:lnTo>
                  <a:pt x="156829" y="89575"/>
                </a:lnTo>
                <a:lnTo>
                  <a:pt x="147890" y="88253"/>
                </a:lnTo>
                <a:lnTo>
                  <a:pt x="141505" y="84288"/>
                </a:lnTo>
                <a:lnTo>
                  <a:pt x="137674" y="77677"/>
                </a:lnTo>
                <a:lnTo>
                  <a:pt x="136442" y="68745"/>
                </a:lnTo>
                <a:lnTo>
                  <a:pt x="136398" y="42248"/>
                </a:lnTo>
                <a:lnTo>
                  <a:pt x="138188" y="42248"/>
                </a:lnTo>
                <a:lnTo>
                  <a:pt x="138232" y="68745"/>
                </a:lnTo>
                <a:lnTo>
                  <a:pt x="139353" y="76896"/>
                </a:lnTo>
                <a:lnTo>
                  <a:pt x="139969" y="77964"/>
                </a:lnTo>
                <a:lnTo>
                  <a:pt x="139969" y="80143"/>
                </a:lnTo>
                <a:lnTo>
                  <a:pt x="145589" y="86004"/>
                </a:lnTo>
                <a:lnTo>
                  <a:pt x="147749" y="86004"/>
                </a:lnTo>
                <a:lnTo>
                  <a:pt x="148672" y="86579"/>
                </a:lnTo>
                <a:lnTo>
                  <a:pt x="156829" y="87790"/>
                </a:lnTo>
                <a:lnTo>
                  <a:pt x="168520" y="87790"/>
                </a:lnTo>
                <a:lnTo>
                  <a:pt x="166573" y="88818"/>
                </a:lnTo>
                <a:lnTo>
                  <a:pt x="162372" y="89575"/>
                </a:lnTo>
                <a:close/>
              </a:path>
              <a:path w="259715" h="90169">
                <a:moveTo>
                  <a:pt x="164715" y="74283"/>
                </a:moveTo>
                <a:lnTo>
                  <a:pt x="158134" y="74283"/>
                </a:lnTo>
                <a:lnTo>
                  <a:pt x="155804" y="71347"/>
                </a:lnTo>
                <a:lnTo>
                  <a:pt x="155771" y="42248"/>
                </a:lnTo>
                <a:lnTo>
                  <a:pt x="157553" y="42248"/>
                </a:lnTo>
                <a:lnTo>
                  <a:pt x="157553" y="70116"/>
                </a:lnTo>
                <a:lnTo>
                  <a:pt x="159324" y="72497"/>
                </a:lnTo>
                <a:lnTo>
                  <a:pt x="170392" y="72497"/>
                </a:lnTo>
                <a:lnTo>
                  <a:pt x="170392" y="72665"/>
                </a:lnTo>
                <a:lnTo>
                  <a:pt x="166820" y="72665"/>
                </a:lnTo>
                <a:lnTo>
                  <a:pt x="166820" y="73640"/>
                </a:lnTo>
                <a:lnTo>
                  <a:pt x="166630" y="73744"/>
                </a:lnTo>
                <a:lnTo>
                  <a:pt x="164715" y="74283"/>
                </a:lnTo>
                <a:close/>
              </a:path>
              <a:path w="259715" h="90169">
                <a:moveTo>
                  <a:pt x="170392" y="72497"/>
                </a:moveTo>
                <a:lnTo>
                  <a:pt x="164411" y="72497"/>
                </a:lnTo>
                <a:lnTo>
                  <a:pt x="166039" y="72030"/>
                </a:lnTo>
                <a:lnTo>
                  <a:pt x="170392" y="69652"/>
                </a:lnTo>
                <a:lnTo>
                  <a:pt x="170392" y="72497"/>
                </a:lnTo>
                <a:close/>
              </a:path>
              <a:path w="259715" h="90169">
                <a:moveTo>
                  <a:pt x="166820" y="73640"/>
                </a:moveTo>
                <a:lnTo>
                  <a:pt x="166820" y="72665"/>
                </a:lnTo>
                <a:lnTo>
                  <a:pt x="168602" y="72665"/>
                </a:lnTo>
                <a:lnTo>
                  <a:pt x="166820" y="73640"/>
                </a:lnTo>
                <a:close/>
              </a:path>
              <a:path w="259715" h="90169">
                <a:moveTo>
                  <a:pt x="166820" y="75568"/>
                </a:moveTo>
                <a:lnTo>
                  <a:pt x="166820" y="73640"/>
                </a:lnTo>
                <a:lnTo>
                  <a:pt x="168602" y="72665"/>
                </a:lnTo>
                <a:lnTo>
                  <a:pt x="168602" y="74701"/>
                </a:lnTo>
                <a:lnTo>
                  <a:pt x="167220" y="75457"/>
                </a:lnTo>
                <a:lnTo>
                  <a:pt x="166820" y="75568"/>
                </a:lnTo>
                <a:close/>
              </a:path>
              <a:path w="259715" h="90169">
                <a:moveTo>
                  <a:pt x="168602" y="74701"/>
                </a:moveTo>
                <a:lnTo>
                  <a:pt x="168602" y="72665"/>
                </a:lnTo>
                <a:lnTo>
                  <a:pt x="169459" y="74232"/>
                </a:lnTo>
                <a:lnTo>
                  <a:pt x="168602" y="74701"/>
                </a:lnTo>
                <a:close/>
              </a:path>
              <a:path w="259715" h="90169">
                <a:moveTo>
                  <a:pt x="168520" y="87790"/>
                </a:moveTo>
                <a:lnTo>
                  <a:pt x="162077" y="87790"/>
                </a:lnTo>
                <a:lnTo>
                  <a:pt x="166001" y="87101"/>
                </a:lnTo>
                <a:lnTo>
                  <a:pt x="168602" y="85725"/>
                </a:lnTo>
                <a:lnTo>
                  <a:pt x="168602" y="74701"/>
                </a:lnTo>
                <a:lnTo>
                  <a:pt x="169459" y="74232"/>
                </a:lnTo>
                <a:lnTo>
                  <a:pt x="168602" y="72665"/>
                </a:lnTo>
                <a:lnTo>
                  <a:pt x="170392" y="72665"/>
                </a:lnTo>
                <a:lnTo>
                  <a:pt x="170392" y="86801"/>
                </a:lnTo>
                <a:lnTo>
                  <a:pt x="168520" y="87790"/>
                </a:lnTo>
                <a:close/>
              </a:path>
              <a:path w="259715" h="90169">
                <a:moveTo>
                  <a:pt x="166820" y="74283"/>
                </a:moveTo>
                <a:lnTo>
                  <a:pt x="164715" y="74283"/>
                </a:lnTo>
                <a:lnTo>
                  <a:pt x="166630" y="73744"/>
                </a:lnTo>
                <a:lnTo>
                  <a:pt x="166820" y="73640"/>
                </a:lnTo>
                <a:lnTo>
                  <a:pt x="166820" y="74283"/>
                </a:lnTo>
                <a:close/>
              </a:path>
              <a:path w="259715" h="90169">
                <a:moveTo>
                  <a:pt x="166820" y="84649"/>
                </a:moveTo>
                <a:lnTo>
                  <a:pt x="166820" y="75568"/>
                </a:lnTo>
                <a:lnTo>
                  <a:pt x="167220" y="75457"/>
                </a:lnTo>
                <a:lnTo>
                  <a:pt x="168602" y="74701"/>
                </a:lnTo>
                <a:lnTo>
                  <a:pt x="168602" y="84145"/>
                </a:lnTo>
                <a:lnTo>
                  <a:pt x="167773" y="84145"/>
                </a:lnTo>
                <a:lnTo>
                  <a:pt x="166820" y="84649"/>
                </a:lnTo>
                <a:close/>
              </a:path>
              <a:path w="259715" h="90169">
                <a:moveTo>
                  <a:pt x="166820" y="76069"/>
                </a:moveTo>
                <a:lnTo>
                  <a:pt x="165020" y="76069"/>
                </a:lnTo>
                <a:lnTo>
                  <a:pt x="166820" y="75568"/>
                </a:lnTo>
                <a:lnTo>
                  <a:pt x="166820" y="76069"/>
                </a:lnTo>
                <a:close/>
              </a:path>
              <a:path w="259715" h="90169">
                <a:moveTo>
                  <a:pt x="168602" y="85725"/>
                </a:moveTo>
                <a:lnTo>
                  <a:pt x="166820" y="85725"/>
                </a:lnTo>
                <a:lnTo>
                  <a:pt x="166820" y="84649"/>
                </a:lnTo>
                <a:lnTo>
                  <a:pt x="167773" y="84145"/>
                </a:lnTo>
                <a:lnTo>
                  <a:pt x="168602" y="85725"/>
                </a:lnTo>
                <a:close/>
              </a:path>
              <a:path w="259715" h="90169">
                <a:moveTo>
                  <a:pt x="168602" y="85725"/>
                </a:moveTo>
                <a:lnTo>
                  <a:pt x="167773" y="84145"/>
                </a:lnTo>
                <a:lnTo>
                  <a:pt x="168602" y="84145"/>
                </a:lnTo>
                <a:lnTo>
                  <a:pt x="168602" y="85725"/>
                </a:lnTo>
                <a:close/>
              </a:path>
              <a:path w="259715" h="90169">
                <a:moveTo>
                  <a:pt x="168074" y="86004"/>
                </a:moveTo>
                <a:lnTo>
                  <a:pt x="161782" y="86004"/>
                </a:lnTo>
                <a:lnTo>
                  <a:pt x="165430" y="85384"/>
                </a:lnTo>
                <a:lnTo>
                  <a:pt x="166820" y="84649"/>
                </a:lnTo>
                <a:lnTo>
                  <a:pt x="166820" y="85725"/>
                </a:lnTo>
                <a:lnTo>
                  <a:pt x="168602" y="85725"/>
                </a:lnTo>
                <a:lnTo>
                  <a:pt x="168074" y="86004"/>
                </a:lnTo>
                <a:close/>
              </a:path>
              <a:path w="259715" h="90169">
                <a:moveTo>
                  <a:pt x="178146" y="49251"/>
                </a:moveTo>
                <a:lnTo>
                  <a:pt x="178146" y="31560"/>
                </a:lnTo>
                <a:lnTo>
                  <a:pt x="181708" y="29727"/>
                </a:lnTo>
                <a:lnTo>
                  <a:pt x="185204" y="28559"/>
                </a:lnTo>
                <a:lnTo>
                  <a:pt x="194005" y="26561"/>
                </a:lnTo>
                <a:lnTo>
                  <a:pt x="198015" y="26063"/>
                </a:lnTo>
                <a:lnTo>
                  <a:pt x="201644" y="26063"/>
                </a:lnTo>
                <a:lnTo>
                  <a:pt x="213120" y="27699"/>
                </a:lnTo>
                <a:lnTo>
                  <a:pt x="213371" y="27849"/>
                </a:lnTo>
                <a:lnTo>
                  <a:pt x="198148" y="27849"/>
                </a:lnTo>
                <a:lnTo>
                  <a:pt x="194271" y="28333"/>
                </a:lnTo>
                <a:lnTo>
                  <a:pt x="185747" y="30267"/>
                </a:lnTo>
                <a:lnTo>
                  <a:pt x="182394" y="31383"/>
                </a:lnTo>
                <a:lnTo>
                  <a:pt x="180017" y="32607"/>
                </a:lnTo>
                <a:lnTo>
                  <a:pt x="179936" y="43787"/>
                </a:lnTo>
                <a:lnTo>
                  <a:pt x="178946" y="44441"/>
                </a:lnTo>
                <a:lnTo>
                  <a:pt x="179936" y="45932"/>
                </a:lnTo>
                <a:lnTo>
                  <a:pt x="183170" y="45932"/>
                </a:lnTo>
                <a:lnTo>
                  <a:pt x="178146" y="49251"/>
                </a:lnTo>
                <a:close/>
              </a:path>
              <a:path w="259715" h="90169">
                <a:moveTo>
                  <a:pt x="180755" y="34236"/>
                </a:moveTo>
                <a:lnTo>
                  <a:pt x="180139" y="33041"/>
                </a:lnTo>
                <a:lnTo>
                  <a:pt x="180017" y="32607"/>
                </a:lnTo>
                <a:lnTo>
                  <a:pt x="182394" y="31383"/>
                </a:lnTo>
                <a:lnTo>
                  <a:pt x="185747" y="30267"/>
                </a:lnTo>
                <a:lnTo>
                  <a:pt x="194271" y="28333"/>
                </a:lnTo>
                <a:lnTo>
                  <a:pt x="198148" y="27849"/>
                </a:lnTo>
                <a:lnTo>
                  <a:pt x="201644" y="27849"/>
                </a:lnTo>
                <a:lnTo>
                  <a:pt x="212338" y="29373"/>
                </a:lnTo>
                <a:lnTo>
                  <a:pt x="212775" y="29635"/>
                </a:lnTo>
                <a:lnTo>
                  <a:pt x="198281" y="29635"/>
                </a:lnTo>
                <a:lnTo>
                  <a:pt x="194529" y="30103"/>
                </a:lnTo>
                <a:lnTo>
                  <a:pt x="186289" y="31976"/>
                </a:lnTo>
                <a:lnTo>
                  <a:pt x="184256" y="32648"/>
                </a:lnTo>
                <a:lnTo>
                  <a:pt x="181717" y="32648"/>
                </a:lnTo>
                <a:lnTo>
                  <a:pt x="181717" y="33739"/>
                </a:lnTo>
                <a:lnTo>
                  <a:pt x="180755" y="34236"/>
                </a:lnTo>
                <a:close/>
              </a:path>
              <a:path w="259715" h="90169">
                <a:moveTo>
                  <a:pt x="227876" y="86394"/>
                </a:moveTo>
                <a:lnTo>
                  <a:pt x="226085" y="86394"/>
                </a:lnTo>
                <a:lnTo>
                  <a:pt x="226032" y="51868"/>
                </a:lnTo>
                <a:lnTo>
                  <a:pt x="224558" y="41568"/>
                </a:lnTo>
                <a:lnTo>
                  <a:pt x="219976" y="33946"/>
                </a:lnTo>
                <a:lnTo>
                  <a:pt x="212338" y="29373"/>
                </a:lnTo>
                <a:lnTo>
                  <a:pt x="201644" y="27849"/>
                </a:lnTo>
                <a:lnTo>
                  <a:pt x="213371" y="27849"/>
                </a:lnTo>
                <a:lnTo>
                  <a:pt x="221318" y="32607"/>
                </a:lnTo>
                <a:lnTo>
                  <a:pt x="226236" y="40786"/>
                </a:lnTo>
                <a:lnTo>
                  <a:pt x="227823" y="51868"/>
                </a:lnTo>
                <a:lnTo>
                  <a:pt x="227876" y="86394"/>
                </a:lnTo>
                <a:close/>
              </a:path>
              <a:path w="259715" h="90169">
                <a:moveTo>
                  <a:pt x="181717" y="42610"/>
                </a:moveTo>
                <a:lnTo>
                  <a:pt x="181717" y="33739"/>
                </a:lnTo>
                <a:lnTo>
                  <a:pt x="183070" y="33041"/>
                </a:lnTo>
                <a:lnTo>
                  <a:pt x="186289" y="31976"/>
                </a:lnTo>
                <a:lnTo>
                  <a:pt x="194529" y="30103"/>
                </a:lnTo>
                <a:lnTo>
                  <a:pt x="198281" y="29635"/>
                </a:lnTo>
                <a:lnTo>
                  <a:pt x="201644" y="29635"/>
                </a:lnTo>
                <a:lnTo>
                  <a:pt x="211557" y="31047"/>
                </a:lnTo>
                <a:lnTo>
                  <a:pt x="218639" y="35285"/>
                </a:lnTo>
                <a:lnTo>
                  <a:pt x="220309" y="38062"/>
                </a:lnTo>
                <a:lnTo>
                  <a:pt x="192185" y="38062"/>
                </a:lnTo>
                <a:lnTo>
                  <a:pt x="185385" y="40188"/>
                </a:lnTo>
                <a:lnTo>
                  <a:pt x="181717" y="42610"/>
                </a:lnTo>
                <a:close/>
              </a:path>
              <a:path w="259715" h="90169">
                <a:moveTo>
                  <a:pt x="226085" y="86394"/>
                </a:moveTo>
                <a:lnTo>
                  <a:pt x="224304" y="86394"/>
                </a:lnTo>
                <a:lnTo>
                  <a:pt x="224251" y="51868"/>
                </a:lnTo>
                <a:lnTo>
                  <a:pt x="222887" y="42349"/>
                </a:lnTo>
                <a:lnTo>
                  <a:pt x="218639" y="35285"/>
                </a:lnTo>
                <a:lnTo>
                  <a:pt x="211557" y="31047"/>
                </a:lnTo>
                <a:lnTo>
                  <a:pt x="201644" y="29635"/>
                </a:lnTo>
                <a:lnTo>
                  <a:pt x="212775" y="29635"/>
                </a:lnTo>
                <a:lnTo>
                  <a:pt x="219976" y="33946"/>
                </a:lnTo>
                <a:lnTo>
                  <a:pt x="224558" y="41568"/>
                </a:lnTo>
                <a:lnTo>
                  <a:pt x="226032" y="51868"/>
                </a:lnTo>
                <a:lnTo>
                  <a:pt x="226085" y="86394"/>
                </a:lnTo>
                <a:close/>
              </a:path>
              <a:path w="259715" h="90169">
                <a:moveTo>
                  <a:pt x="179936" y="43787"/>
                </a:moveTo>
                <a:lnTo>
                  <a:pt x="179936" y="32648"/>
                </a:lnTo>
                <a:lnTo>
                  <a:pt x="180755" y="34236"/>
                </a:lnTo>
                <a:lnTo>
                  <a:pt x="181717" y="34236"/>
                </a:lnTo>
                <a:lnTo>
                  <a:pt x="181717" y="42610"/>
                </a:lnTo>
                <a:lnTo>
                  <a:pt x="179936" y="43787"/>
                </a:lnTo>
                <a:close/>
              </a:path>
              <a:path w="259715" h="90169">
                <a:moveTo>
                  <a:pt x="181717" y="33739"/>
                </a:moveTo>
                <a:lnTo>
                  <a:pt x="181717" y="32648"/>
                </a:lnTo>
                <a:lnTo>
                  <a:pt x="184256" y="32648"/>
                </a:lnTo>
                <a:lnTo>
                  <a:pt x="183070" y="33041"/>
                </a:lnTo>
                <a:lnTo>
                  <a:pt x="181717" y="33739"/>
                </a:lnTo>
                <a:close/>
              </a:path>
              <a:path w="259715" h="90169">
                <a:moveTo>
                  <a:pt x="181717" y="34236"/>
                </a:moveTo>
                <a:lnTo>
                  <a:pt x="180755" y="34236"/>
                </a:lnTo>
                <a:lnTo>
                  <a:pt x="181717" y="33739"/>
                </a:lnTo>
                <a:lnTo>
                  <a:pt x="181717" y="34236"/>
                </a:lnTo>
                <a:close/>
              </a:path>
              <a:path w="259715" h="90169">
                <a:moveTo>
                  <a:pt x="181717" y="44754"/>
                </a:moveTo>
                <a:lnTo>
                  <a:pt x="181717" y="42610"/>
                </a:lnTo>
                <a:lnTo>
                  <a:pt x="185385" y="40188"/>
                </a:lnTo>
                <a:lnTo>
                  <a:pt x="192185" y="38062"/>
                </a:lnTo>
                <a:lnTo>
                  <a:pt x="207321" y="38062"/>
                </a:lnTo>
                <a:lnTo>
                  <a:pt x="209232" y="39848"/>
                </a:lnTo>
                <a:lnTo>
                  <a:pt x="192547" y="39848"/>
                </a:lnTo>
                <a:lnTo>
                  <a:pt x="186070" y="41876"/>
                </a:lnTo>
                <a:lnTo>
                  <a:pt x="181717" y="44754"/>
                </a:lnTo>
                <a:close/>
              </a:path>
              <a:path w="259715" h="90169">
                <a:moveTo>
                  <a:pt x="198996" y="86004"/>
                </a:moveTo>
                <a:lnTo>
                  <a:pt x="187099" y="86004"/>
                </a:lnTo>
                <a:lnTo>
                  <a:pt x="183141" y="84589"/>
                </a:lnTo>
                <a:lnTo>
                  <a:pt x="177498" y="79008"/>
                </a:lnTo>
                <a:lnTo>
                  <a:pt x="176098" y="75288"/>
                </a:lnTo>
                <a:lnTo>
                  <a:pt x="176079" y="62205"/>
                </a:lnTo>
                <a:lnTo>
                  <a:pt x="179124" y="57521"/>
                </a:lnTo>
                <a:lnTo>
                  <a:pt x="179393" y="57263"/>
                </a:lnTo>
                <a:lnTo>
                  <a:pt x="183873" y="54409"/>
                </a:lnTo>
                <a:lnTo>
                  <a:pt x="211302" y="50789"/>
                </a:lnTo>
                <a:lnTo>
                  <a:pt x="211302" y="41783"/>
                </a:lnTo>
                <a:lnTo>
                  <a:pt x="207321" y="38062"/>
                </a:lnTo>
                <a:lnTo>
                  <a:pt x="220309" y="38062"/>
                </a:lnTo>
                <a:lnTo>
                  <a:pt x="222887" y="42349"/>
                </a:lnTo>
                <a:lnTo>
                  <a:pt x="224251" y="51868"/>
                </a:lnTo>
                <a:lnTo>
                  <a:pt x="224304" y="57295"/>
                </a:lnTo>
                <a:lnTo>
                  <a:pt x="211302" y="57295"/>
                </a:lnTo>
                <a:lnTo>
                  <a:pt x="192138" y="59774"/>
                </a:lnTo>
                <a:lnTo>
                  <a:pt x="188756" y="62949"/>
                </a:lnTo>
                <a:lnTo>
                  <a:pt x="188826" y="71118"/>
                </a:lnTo>
                <a:lnTo>
                  <a:pt x="189642" y="73039"/>
                </a:lnTo>
                <a:lnTo>
                  <a:pt x="193157" y="76275"/>
                </a:lnTo>
                <a:lnTo>
                  <a:pt x="195453" y="77074"/>
                </a:lnTo>
                <a:lnTo>
                  <a:pt x="207767" y="77074"/>
                </a:lnTo>
                <a:lnTo>
                  <a:pt x="204158" y="83093"/>
                </a:lnTo>
                <a:lnTo>
                  <a:pt x="198996" y="86004"/>
                </a:lnTo>
                <a:close/>
              </a:path>
              <a:path w="259715" h="90169">
                <a:moveTo>
                  <a:pt x="183170" y="45932"/>
                </a:moveTo>
                <a:lnTo>
                  <a:pt x="181717" y="45932"/>
                </a:lnTo>
                <a:lnTo>
                  <a:pt x="181717" y="44754"/>
                </a:lnTo>
                <a:lnTo>
                  <a:pt x="186070" y="41876"/>
                </a:lnTo>
                <a:lnTo>
                  <a:pt x="192547" y="39848"/>
                </a:lnTo>
                <a:lnTo>
                  <a:pt x="206130" y="39848"/>
                </a:lnTo>
                <a:lnTo>
                  <a:pt x="208062" y="41634"/>
                </a:lnTo>
                <a:lnTo>
                  <a:pt x="192909" y="41634"/>
                </a:lnTo>
                <a:lnTo>
                  <a:pt x="186756" y="43563"/>
                </a:lnTo>
                <a:lnTo>
                  <a:pt x="183170" y="45932"/>
                </a:lnTo>
                <a:close/>
              </a:path>
              <a:path w="259715" h="90169">
                <a:moveTo>
                  <a:pt x="183873" y="54409"/>
                </a:moveTo>
                <a:lnTo>
                  <a:pt x="185376" y="53452"/>
                </a:lnTo>
                <a:lnTo>
                  <a:pt x="193995" y="51290"/>
                </a:lnTo>
                <a:lnTo>
                  <a:pt x="209511" y="49225"/>
                </a:lnTo>
                <a:lnTo>
                  <a:pt x="209511" y="42973"/>
                </a:lnTo>
                <a:lnTo>
                  <a:pt x="206130" y="39848"/>
                </a:lnTo>
                <a:lnTo>
                  <a:pt x="209232" y="39848"/>
                </a:lnTo>
                <a:lnTo>
                  <a:pt x="211302" y="41783"/>
                </a:lnTo>
                <a:lnTo>
                  <a:pt x="211302" y="50789"/>
                </a:lnTo>
                <a:lnTo>
                  <a:pt x="183873" y="54409"/>
                </a:lnTo>
                <a:close/>
              </a:path>
              <a:path w="259715" h="90169">
                <a:moveTo>
                  <a:pt x="207730" y="47661"/>
                </a:moveTo>
                <a:lnTo>
                  <a:pt x="207730" y="44164"/>
                </a:lnTo>
                <a:lnTo>
                  <a:pt x="204939" y="41634"/>
                </a:lnTo>
                <a:lnTo>
                  <a:pt x="208062" y="41634"/>
                </a:lnTo>
                <a:lnTo>
                  <a:pt x="209511" y="42973"/>
                </a:lnTo>
                <a:lnTo>
                  <a:pt x="209511" y="47454"/>
                </a:lnTo>
                <a:lnTo>
                  <a:pt x="209283" y="47454"/>
                </a:lnTo>
                <a:lnTo>
                  <a:pt x="207730" y="47661"/>
                </a:lnTo>
                <a:close/>
              </a:path>
              <a:path w="259715" h="90169">
                <a:moveTo>
                  <a:pt x="179936" y="45932"/>
                </a:moveTo>
                <a:lnTo>
                  <a:pt x="179936" y="43787"/>
                </a:lnTo>
                <a:lnTo>
                  <a:pt x="181717" y="42610"/>
                </a:lnTo>
                <a:lnTo>
                  <a:pt x="181717" y="44754"/>
                </a:lnTo>
                <a:lnTo>
                  <a:pt x="179936" y="45932"/>
                </a:lnTo>
                <a:close/>
              </a:path>
              <a:path w="259715" h="90169">
                <a:moveTo>
                  <a:pt x="179936" y="45932"/>
                </a:moveTo>
                <a:lnTo>
                  <a:pt x="178946" y="44441"/>
                </a:lnTo>
                <a:lnTo>
                  <a:pt x="179936" y="43787"/>
                </a:lnTo>
                <a:lnTo>
                  <a:pt x="179936" y="45932"/>
                </a:lnTo>
                <a:close/>
              </a:path>
              <a:path w="259715" h="90169">
                <a:moveTo>
                  <a:pt x="181717" y="45932"/>
                </a:moveTo>
                <a:lnTo>
                  <a:pt x="179936" y="45932"/>
                </a:lnTo>
                <a:lnTo>
                  <a:pt x="181717" y="44754"/>
                </a:lnTo>
                <a:lnTo>
                  <a:pt x="181717" y="45932"/>
                </a:lnTo>
                <a:close/>
              </a:path>
              <a:path w="259715" h="90169">
                <a:moveTo>
                  <a:pt x="209511" y="49225"/>
                </a:moveTo>
                <a:lnTo>
                  <a:pt x="207730" y="49225"/>
                </a:lnTo>
                <a:lnTo>
                  <a:pt x="207730" y="47661"/>
                </a:lnTo>
                <a:lnTo>
                  <a:pt x="209283" y="47454"/>
                </a:lnTo>
                <a:lnTo>
                  <a:pt x="209511" y="49225"/>
                </a:lnTo>
                <a:close/>
              </a:path>
              <a:path w="259715" h="90169">
                <a:moveTo>
                  <a:pt x="209511" y="49225"/>
                </a:moveTo>
                <a:lnTo>
                  <a:pt x="209283" y="47454"/>
                </a:lnTo>
                <a:lnTo>
                  <a:pt x="209511" y="47454"/>
                </a:lnTo>
                <a:lnTo>
                  <a:pt x="209511" y="49225"/>
                </a:lnTo>
                <a:close/>
              </a:path>
              <a:path w="259715" h="90169">
                <a:moveTo>
                  <a:pt x="200348" y="89575"/>
                </a:moveTo>
                <a:lnTo>
                  <a:pt x="186128" y="89575"/>
                </a:lnTo>
                <a:lnTo>
                  <a:pt x="181346" y="87831"/>
                </a:lnTo>
                <a:lnTo>
                  <a:pt x="174278" y="80850"/>
                </a:lnTo>
                <a:lnTo>
                  <a:pt x="172573" y="76404"/>
                </a:lnTo>
                <a:lnTo>
                  <a:pt x="172601" y="69910"/>
                </a:lnTo>
                <a:lnTo>
                  <a:pt x="207730" y="47661"/>
                </a:lnTo>
                <a:lnTo>
                  <a:pt x="207730" y="49225"/>
                </a:lnTo>
                <a:lnTo>
                  <a:pt x="209511" y="49225"/>
                </a:lnTo>
                <a:lnTo>
                  <a:pt x="193995" y="51290"/>
                </a:lnTo>
                <a:lnTo>
                  <a:pt x="185376" y="53452"/>
                </a:lnTo>
                <a:lnTo>
                  <a:pt x="183873" y="54409"/>
                </a:lnTo>
                <a:lnTo>
                  <a:pt x="182127" y="54637"/>
                </a:lnTo>
                <a:lnTo>
                  <a:pt x="179342" y="57295"/>
                </a:lnTo>
                <a:lnTo>
                  <a:pt x="179124" y="57521"/>
                </a:lnTo>
                <a:lnTo>
                  <a:pt x="176079" y="60446"/>
                </a:lnTo>
                <a:lnTo>
                  <a:pt x="175983" y="62352"/>
                </a:lnTo>
                <a:lnTo>
                  <a:pt x="175594" y="62949"/>
                </a:lnTo>
                <a:lnTo>
                  <a:pt x="175507" y="63177"/>
                </a:lnTo>
                <a:lnTo>
                  <a:pt x="174393" y="69910"/>
                </a:lnTo>
                <a:lnTo>
                  <a:pt x="174297" y="75735"/>
                </a:lnTo>
                <a:lnTo>
                  <a:pt x="175888" y="79929"/>
                </a:lnTo>
                <a:lnTo>
                  <a:pt x="182251" y="86217"/>
                </a:lnTo>
                <a:lnTo>
                  <a:pt x="186613" y="87790"/>
                </a:lnTo>
                <a:lnTo>
                  <a:pt x="203513" y="87790"/>
                </a:lnTo>
                <a:lnTo>
                  <a:pt x="200348" y="89575"/>
                </a:lnTo>
                <a:close/>
              </a:path>
              <a:path w="259715" h="90169">
                <a:moveTo>
                  <a:pt x="179124" y="57521"/>
                </a:moveTo>
                <a:lnTo>
                  <a:pt x="179221" y="57373"/>
                </a:lnTo>
                <a:lnTo>
                  <a:pt x="179393" y="57263"/>
                </a:lnTo>
                <a:lnTo>
                  <a:pt x="179124" y="57521"/>
                </a:lnTo>
                <a:close/>
              </a:path>
              <a:path w="259715" h="90169">
                <a:moveTo>
                  <a:pt x="202130" y="77074"/>
                </a:moveTo>
                <a:lnTo>
                  <a:pt x="195453" y="77074"/>
                </a:lnTo>
                <a:lnTo>
                  <a:pt x="193157" y="76275"/>
                </a:lnTo>
                <a:lnTo>
                  <a:pt x="189633" y="73017"/>
                </a:lnTo>
                <a:lnTo>
                  <a:pt x="188826" y="71118"/>
                </a:lnTo>
                <a:lnTo>
                  <a:pt x="188756" y="62949"/>
                </a:lnTo>
                <a:lnTo>
                  <a:pt x="192138" y="59774"/>
                </a:lnTo>
                <a:lnTo>
                  <a:pt x="211302" y="57295"/>
                </a:lnTo>
                <a:lnTo>
                  <a:pt x="211302" y="59326"/>
                </a:lnTo>
                <a:lnTo>
                  <a:pt x="207730" y="59326"/>
                </a:lnTo>
                <a:lnTo>
                  <a:pt x="207730" y="59556"/>
                </a:lnTo>
                <a:lnTo>
                  <a:pt x="193405" y="61410"/>
                </a:lnTo>
                <a:lnTo>
                  <a:pt x="190538" y="63995"/>
                </a:lnTo>
                <a:lnTo>
                  <a:pt x="190561" y="70488"/>
                </a:lnTo>
                <a:lnTo>
                  <a:pt x="191233" y="72079"/>
                </a:lnTo>
                <a:lnTo>
                  <a:pt x="194024" y="74646"/>
                </a:lnTo>
                <a:lnTo>
                  <a:pt x="195910" y="75288"/>
                </a:lnTo>
                <a:lnTo>
                  <a:pt x="205679" y="75288"/>
                </a:lnTo>
                <a:lnTo>
                  <a:pt x="205273" y="75735"/>
                </a:lnTo>
                <a:lnTo>
                  <a:pt x="202130" y="77074"/>
                </a:lnTo>
                <a:close/>
              </a:path>
              <a:path w="259715" h="90169">
                <a:moveTo>
                  <a:pt x="207767" y="77074"/>
                </a:moveTo>
                <a:lnTo>
                  <a:pt x="202130" y="77074"/>
                </a:lnTo>
                <a:lnTo>
                  <a:pt x="205273" y="75735"/>
                </a:lnTo>
                <a:lnTo>
                  <a:pt x="210102" y="70429"/>
                </a:lnTo>
                <a:lnTo>
                  <a:pt x="211302" y="67136"/>
                </a:lnTo>
                <a:lnTo>
                  <a:pt x="211302" y="57295"/>
                </a:lnTo>
                <a:lnTo>
                  <a:pt x="224304" y="57295"/>
                </a:lnTo>
                <a:lnTo>
                  <a:pt x="224304" y="76404"/>
                </a:lnTo>
                <a:lnTo>
                  <a:pt x="208168" y="76404"/>
                </a:lnTo>
                <a:lnTo>
                  <a:pt x="207767" y="77074"/>
                </a:lnTo>
                <a:close/>
              </a:path>
              <a:path w="259715" h="90169">
                <a:moveTo>
                  <a:pt x="207730" y="59556"/>
                </a:moveTo>
                <a:lnTo>
                  <a:pt x="207730" y="59326"/>
                </a:lnTo>
                <a:lnTo>
                  <a:pt x="209511" y="59326"/>
                </a:lnTo>
                <a:lnTo>
                  <a:pt x="207730" y="59556"/>
                </a:lnTo>
                <a:close/>
              </a:path>
              <a:path w="259715" h="90169">
                <a:moveTo>
                  <a:pt x="207730" y="61358"/>
                </a:moveTo>
                <a:lnTo>
                  <a:pt x="207730" y="59556"/>
                </a:lnTo>
                <a:lnTo>
                  <a:pt x="209511" y="59326"/>
                </a:lnTo>
                <a:lnTo>
                  <a:pt x="209511" y="61127"/>
                </a:lnTo>
                <a:lnTo>
                  <a:pt x="207730" y="61358"/>
                </a:lnTo>
                <a:close/>
              </a:path>
              <a:path w="259715" h="90169">
                <a:moveTo>
                  <a:pt x="209511" y="61127"/>
                </a:moveTo>
                <a:lnTo>
                  <a:pt x="209511" y="59326"/>
                </a:lnTo>
                <a:lnTo>
                  <a:pt x="209740" y="61098"/>
                </a:lnTo>
                <a:lnTo>
                  <a:pt x="209511" y="61127"/>
                </a:lnTo>
                <a:close/>
              </a:path>
              <a:path w="259715" h="90169">
                <a:moveTo>
                  <a:pt x="205679" y="75288"/>
                </a:moveTo>
                <a:lnTo>
                  <a:pt x="201606" y="75288"/>
                </a:lnTo>
                <a:lnTo>
                  <a:pt x="204301" y="74144"/>
                </a:lnTo>
                <a:lnTo>
                  <a:pt x="208473" y="69567"/>
                </a:lnTo>
                <a:lnTo>
                  <a:pt x="209511" y="66675"/>
                </a:lnTo>
                <a:lnTo>
                  <a:pt x="209511" y="61127"/>
                </a:lnTo>
                <a:lnTo>
                  <a:pt x="209740" y="61098"/>
                </a:lnTo>
                <a:lnTo>
                  <a:pt x="209511" y="59326"/>
                </a:lnTo>
                <a:lnTo>
                  <a:pt x="211302" y="59326"/>
                </a:lnTo>
                <a:lnTo>
                  <a:pt x="211302" y="67136"/>
                </a:lnTo>
                <a:lnTo>
                  <a:pt x="210102" y="70429"/>
                </a:lnTo>
                <a:lnTo>
                  <a:pt x="205679" y="75288"/>
                </a:lnTo>
                <a:close/>
              </a:path>
              <a:path w="259715" h="90169">
                <a:moveTo>
                  <a:pt x="201606" y="75288"/>
                </a:moveTo>
                <a:lnTo>
                  <a:pt x="195910" y="75288"/>
                </a:lnTo>
                <a:lnTo>
                  <a:pt x="194024" y="74646"/>
                </a:lnTo>
                <a:lnTo>
                  <a:pt x="191233" y="72079"/>
                </a:lnTo>
                <a:lnTo>
                  <a:pt x="190561" y="70488"/>
                </a:lnTo>
                <a:lnTo>
                  <a:pt x="190538" y="63995"/>
                </a:lnTo>
                <a:lnTo>
                  <a:pt x="193405" y="61410"/>
                </a:lnTo>
                <a:lnTo>
                  <a:pt x="207730" y="59556"/>
                </a:lnTo>
                <a:lnTo>
                  <a:pt x="207730" y="61358"/>
                </a:lnTo>
                <a:lnTo>
                  <a:pt x="194666" y="63051"/>
                </a:lnTo>
                <a:lnTo>
                  <a:pt x="192328" y="65042"/>
                </a:lnTo>
                <a:lnTo>
                  <a:pt x="192328" y="69910"/>
                </a:lnTo>
                <a:lnTo>
                  <a:pt x="192833" y="71118"/>
                </a:lnTo>
                <a:lnTo>
                  <a:pt x="194891" y="73017"/>
                </a:lnTo>
                <a:lnTo>
                  <a:pt x="196376" y="73502"/>
                </a:lnTo>
                <a:lnTo>
                  <a:pt x="204886" y="73502"/>
                </a:lnTo>
                <a:lnTo>
                  <a:pt x="204301" y="74144"/>
                </a:lnTo>
                <a:lnTo>
                  <a:pt x="201606" y="75288"/>
                </a:lnTo>
                <a:close/>
              </a:path>
              <a:path w="259715" h="90169">
                <a:moveTo>
                  <a:pt x="204886" y="73502"/>
                </a:moveTo>
                <a:lnTo>
                  <a:pt x="201082" y="73502"/>
                </a:lnTo>
                <a:lnTo>
                  <a:pt x="203339" y="72552"/>
                </a:lnTo>
                <a:lnTo>
                  <a:pt x="206844" y="68705"/>
                </a:lnTo>
                <a:lnTo>
                  <a:pt x="207730" y="66213"/>
                </a:lnTo>
                <a:lnTo>
                  <a:pt x="207730" y="61358"/>
                </a:lnTo>
                <a:lnTo>
                  <a:pt x="209511" y="61127"/>
                </a:lnTo>
                <a:lnTo>
                  <a:pt x="209511" y="66675"/>
                </a:lnTo>
                <a:lnTo>
                  <a:pt x="208473" y="69567"/>
                </a:lnTo>
                <a:lnTo>
                  <a:pt x="204886" y="73502"/>
                </a:lnTo>
                <a:close/>
              </a:path>
              <a:path w="259715" h="90169">
                <a:moveTo>
                  <a:pt x="199672" y="87790"/>
                </a:moveTo>
                <a:lnTo>
                  <a:pt x="186613" y="87790"/>
                </a:lnTo>
                <a:lnTo>
                  <a:pt x="182251" y="86217"/>
                </a:lnTo>
                <a:lnTo>
                  <a:pt x="175888" y="79929"/>
                </a:lnTo>
                <a:lnTo>
                  <a:pt x="174502" y="76275"/>
                </a:lnTo>
                <a:lnTo>
                  <a:pt x="174393" y="69910"/>
                </a:lnTo>
                <a:lnTo>
                  <a:pt x="175507" y="63177"/>
                </a:lnTo>
                <a:lnTo>
                  <a:pt x="175594" y="62949"/>
                </a:lnTo>
                <a:lnTo>
                  <a:pt x="176079" y="62205"/>
                </a:lnTo>
                <a:lnTo>
                  <a:pt x="176098" y="75288"/>
                </a:lnTo>
                <a:lnTo>
                  <a:pt x="177498" y="79008"/>
                </a:lnTo>
                <a:lnTo>
                  <a:pt x="183169" y="84608"/>
                </a:lnTo>
                <a:lnTo>
                  <a:pt x="187099" y="86004"/>
                </a:lnTo>
                <a:lnTo>
                  <a:pt x="202840" y="86004"/>
                </a:lnTo>
                <a:lnTo>
                  <a:pt x="199672" y="87790"/>
                </a:lnTo>
                <a:close/>
              </a:path>
              <a:path w="259715" h="90169">
                <a:moveTo>
                  <a:pt x="202840" y="86004"/>
                </a:moveTo>
                <a:lnTo>
                  <a:pt x="198996" y="86004"/>
                </a:lnTo>
                <a:lnTo>
                  <a:pt x="204158" y="83093"/>
                </a:lnTo>
                <a:lnTo>
                  <a:pt x="208168" y="76404"/>
                </a:lnTo>
                <a:lnTo>
                  <a:pt x="211188" y="76404"/>
                </a:lnTo>
                <a:lnTo>
                  <a:pt x="211188" y="78190"/>
                </a:lnTo>
                <a:lnTo>
                  <a:pt x="207616" y="78190"/>
                </a:lnTo>
                <a:lnTo>
                  <a:pt x="207587" y="80850"/>
                </a:lnTo>
                <a:lnTo>
                  <a:pt x="205349" y="84589"/>
                </a:lnTo>
                <a:lnTo>
                  <a:pt x="202840" y="86004"/>
                </a:lnTo>
                <a:close/>
              </a:path>
              <a:path w="259715" h="90169">
                <a:moveTo>
                  <a:pt x="224304" y="86394"/>
                </a:moveTo>
                <a:lnTo>
                  <a:pt x="211188" y="86394"/>
                </a:lnTo>
                <a:lnTo>
                  <a:pt x="211188" y="76404"/>
                </a:lnTo>
                <a:lnTo>
                  <a:pt x="224304" y="76404"/>
                </a:lnTo>
                <a:lnTo>
                  <a:pt x="224304" y="86394"/>
                </a:lnTo>
                <a:close/>
              </a:path>
              <a:path w="259715" h="90169">
                <a:moveTo>
                  <a:pt x="207616" y="80801"/>
                </a:moveTo>
                <a:lnTo>
                  <a:pt x="207616" y="78190"/>
                </a:lnTo>
                <a:lnTo>
                  <a:pt x="209178" y="78190"/>
                </a:lnTo>
                <a:lnTo>
                  <a:pt x="207616" y="80801"/>
                </a:lnTo>
                <a:close/>
              </a:path>
              <a:path w="259715" h="90169">
                <a:moveTo>
                  <a:pt x="207616" y="84274"/>
                </a:moveTo>
                <a:lnTo>
                  <a:pt x="207616" y="80801"/>
                </a:lnTo>
                <a:lnTo>
                  <a:pt x="209178" y="78190"/>
                </a:lnTo>
                <a:lnTo>
                  <a:pt x="209178" y="79976"/>
                </a:lnTo>
                <a:lnTo>
                  <a:pt x="209407" y="79976"/>
                </a:lnTo>
                <a:lnTo>
                  <a:pt x="209407" y="81285"/>
                </a:lnTo>
                <a:lnTo>
                  <a:pt x="207616" y="84274"/>
                </a:lnTo>
                <a:close/>
              </a:path>
              <a:path w="259715" h="90169">
                <a:moveTo>
                  <a:pt x="209407" y="79976"/>
                </a:moveTo>
                <a:lnTo>
                  <a:pt x="209178" y="79976"/>
                </a:lnTo>
                <a:lnTo>
                  <a:pt x="209178" y="78190"/>
                </a:lnTo>
                <a:lnTo>
                  <a:pt x="209407" y="78327"/>
                </a:lnTo>
                <a:lnTo>
                  <a:pt x="209407" y="79976"/>
                </a:lnTo>
                <a:close/>
              </a:path>
              <a:path w="259715" h="90169">
                <a:moveTo>
                  <a:pt x="209407" y="78327"/>
                </a:moveTo>
                <a:lnTo>
                  <a:pt x="209178" y="78190"/>
                </a:lnTo>
                <a:lnTo>
                  <a:pt x="209407" y="78190"/>
                </a:lnTo>
                <a:lnTo>
                  <a:pt x="209407" y="78327"/>
                </a:lnTo>
                <a:close/>
              </a:path>
              <a:path w="259715" h="90169">
                <a:moveTo>
                  <a:pt x="211188" y="86394"/>
                </a:moveTo>
                <a:lnTo>
                  <a:pt x="209407" y="86394"/>
                </a:lnTo>
                <a:lnTo>
                  <a:pt x="209407" y="81285"/>
                </a:lnTo>
                <a:lnTo>
                  <a:pt x="210712" y="79107"/>
                </a:lnTo>
                <a:lnTo>
                  <a:pt x="209407" y="78327"/>
                </a:lnTo>
                <a:lnTo>
                  <a:pt x="209407" y="78190"/>
                </a:lnTo>
                <a:lnTo>
                  <a:pt x="211188" y="78190"/>
                </a:lnTo>
                <a:lnTo>
                  <a:pt x="211188" y="86394"/>
                </a:lnTo>
                <a:close/>
              </a:path>
              <a:path w="259715" h="90169">
                <a:moveTo>
                  <a:pt x="209407" y="81285"/>
                </a:moveTo>
                <a:lnTo>
                  <a:pt x="209407" y="78327"/>
                </a:lnTo>
                <a:lnTo>
                  <a:pt x="210712" y="79107"/>
                </a:lnTo>
                <a:lnTo>
                  <a:pt x="209407" y="81285"/>
                </a:lnTo>
                <a:close/>
              </a:path>
              <a:path w="259715" h="90169">
                <a:moveTo>
                  <a:pt x="203513" y="87790"/>
                </a:moveTo>
                <a:lnTo>
                  <a:pt x="199672" y="87790"/>
                </a:lnTo>
                <a:lnTo>
                  <a:pt x="205349" y="84589"/>
                </a:lnTo>
                <a:lnTo>
                  <a:pt x="207616" y="80801"/>
                </a:lnTo>
                <a:lnTo>
                  <a:pt x="207616" y="84274"/>
                </a:lnTo>
                <a:lnTo>
                  <a:pt x="206530" y="86086"/>
                </a:lnTo>
                <a:lnTo>
                  <a:pt x="203513" y="87790"/>
                </a:lnTo>
                <a:close/>
              </a:path>
              <a:path w="259715" h="90169">
                <a:moveTo>
                  <a:pt x="227876" y="88180"/>
                </a:moveTo>
                <a:lnTo>
                  <a:pt x="207616" y="88180"/>
                </a:lnTo>
                <a:lnTo>
                  <a:pt x="207616" y="84274"/>
                </a:lnTo>
                <a:lnTo>
                  <a:pt x="209407" y="81285"/>
                </a:lnTo>
                <a:lnTo>
                  <a:pt x="209407" y="86394"/>
                </a:lnTo>
                <a:lnTo>
                  <a:pt x="227876" y="86394"/>
                </a:lnTo>
                <a:lnTo>
                  <a:pt x="227876" y="88180"/>
                </a:lnTo>
                <a:close/>
              </a:path>
              <a:path w="259715" h="90169">
                <a:moveTo>
                  <a:pt x="259461" y="88180"/>
                </a:moveTo>
                <a:lnTo>
                  <a:pt x="238258" y="88180"/>
                </a:lnTo>
                <a:lnTo>
                  <a:pt x="238258" y="0"/>
                </a:lnTo>
                <a:lnTo>
                  <a:pt x="259461" y="0"/>
                </a:lnTo>
                <a:lnTo>
                  <a:pt x="259461" y="88180"/>
                </a:lnTo>
                <a:close/>
              </a:path>
            </a:pathLst>
          </a:custGeom>
          <a:solidFill>
            <a:srgbClr val="252423"/>
          </a:solidFill>
        </p:spPr>
        <p:txBody>
          <a:bodyPr wrap="square" lIns="0" tIns="0" rIns="0" bIns="0" rtlCol="0"/>
          <a:lstStyle/>
          <a:p>
            <a:endParaRPr/>
          </a:p>
        </p:txBody>
      </p:sp>
      <p:grpSp>
        <p:nvGrpSpPr>
          <p:cNvPr id="55" name="object 55"/>
          <p:cNvGrpSpPr/>
          <p:nvPr/>
        </p:nvGrpSpPr>
        <p:grpSpPr>
          <a:xfrm>
            <a:off x="7362825" y="1581149"/>
            <a:ext cx="5305425" cy="3629660"/>
            <a:chOff x="7362825" y="1581149"/>
            <a:chExt cx="5305425" cy="3629660"/>
          </a:xfrm>
        </p:grpSpPr>
        <p:sp>
          <p:nvSpPr>
            <p:cNvPr id="56" name="object 56"/>
            <p:cNvSpPr/>
            <p:nvPr/>
          </p:nvSpPr>
          <p:spPr>
            <a:xfrm>
              <a:off x="7362825" y="1581149"/>
              <a:ext cx="5305425" cy="904875"/>
            </a:xfrm>
            <a:custGeom>
              <a:avLst/>
              <a:gdLst/>
              <a:ahLst/>
              <a:cxnLst/>
              <a:rect l="l" t="t" r="r" b="b"/>
              <a:pathLst>
                <a:path w="5305425" h="904875">
                  <a:moveTo>
                    <a:pt x="5305425" y="0"/>
                  </a:moveTo>
                  <a:lnTo>
                    <a:pt x="5305425" y="0"/>
                  </a:lnTo>
                  <a:lnTo>
                    <a:pt x="0" y="0"/>
                  </a:lnTo>
                  <a:lnTo>
                    <a:pt x="0" y="219075"/>
                  </a:lnTo>
                  <a:lnTo>
                    <a:pt x="0" y="390525"/>
                  </a:lnTo>
                  <a:lnTo>
                    <a:pt x="0" y="561975"/>
                  </a:lnTo>
                  <a:lnTo>
                    <a:pt x="0" y="733425"/>
                  </a:lnTo>
                  <a:lnTo>
                    <a:pt x="0" y="904875"/>
                  </a:lnTo>
                  <a:lnTo>
                    <a:pt x="12" y="904875"/>
                  </a:lnTo>
                  <a:lnTo>
                    <a:pt x="4772025" y="904875"/>
                  </a:lnTo>
                  <a:lnTo>
                    <a:pt x="4772025" y="733425"/>
                  </a:lnTo>
                  <a:lnTo>
                    <a:pt x="5305425" y="733425"/>
                  </a:lnTo>
                  <a:lnTo>
                    <a:pt x="5305425" y="723912"/>
                  </a:lnTo>
                  <a:lnTo>
                    <a:pt x="5305425" y="219075"/>
                  </a:lnTo>
                  <a:lnTo>
                    <a:pt x="5305425" y="0"/>
                  </a:lnTo>
                  <a:close/>
                </a:path>
              </a:pathLst>
            </a:custGeom>
            <a:solidFill>
              <a:srgbClr val="E6E6E6"/>
            </a:solidFill>
          </p:spPr>
          <p:txBody>
            <a:bodyPr wrap="square" lIns="0" tIns="0" rIns="0" bIns="0" rtlCol="0"/>
            <a:lstStyle/>
            <a:p>
              <a:endParaRPr/>
            </a:p>
          </p:txBody>
        </p:sp>
        <p:sp>
          <p:nvSpPr>
            <p:cNvPr id="57" name="object 57"/>
            <p:cNvSpPr/>
            <p:nvPr/>
          </p:nvSpPr>
          <p:spPr>
            <a:xfrm>
              <a:off x="7362825" y="2314574"/>
              <a:ext cx="5305425" cy="1029335"/>
            </a:xfrm>
            <a:custGeom>
              <a:avLst/>
              <a:gdLst/>
              <a:ahLst/>
              <a:cxnLst/>
              <a:rect l="l" t="t" r="r" b="b"/>
              <a:pathLst>
                <a:path w="5305425" h="1029335">
                  <a:moveTo>
                    <a:pt x="5305425" y="0"/>
                  </a:moveTo>
                  <a:lnTo>
                    <a:pt x="4772037" y="0"/>
                  </a:lnTo>
                  <a:lnTo>
                    <a:pt x="4762500" y="0"/>
                  </a:lnTo>
                  <a:lnTo>
                    <a:pt x="3924300" y="0"/>
                  </a:lnTo>
                  <a:lnTo>
                    <a:pt x="3924300" y="171450"/>
                  </a:lnTo>
                  <a:lnTo>
                    <a:pt x="0" y="171450"/>
                  </a:lnTo>
                  <a:lnTo>
                    <a:pt x="0" y="342900"/>
                  </a:lnTo>
                  <a:lnTo>
                    <a:pt x="0" y="514350"/>
                  </a:lnTo>
                  <a:lnTo>
                    <a:pt x="0" y="685800"/>
                  </a:lnTo>
                  <a:lnTo>
                    <a:pt x="0" y="857250"/>
                  </a:lnTo>
                  <a:lnTo>
                    <a:pt x="0" y="1028700"/>
                  </a:lnTo>
                  <a:lnTo>
                    <a:pt x="1323987" y="1028725"/>
                  </a:lnTo>
                  <a:lnTo>
                    <a:pt x="1323987" y="1019187"/>
                  </a:lnTo>
                  <a:lnTo>
                    <a:pt x="1323975" y="857250"/>
                  </a:lnTo>
                  <a:lnTo>
                    <a:pt x="5305425" y="857250"/>
                  </a:lnTo>
                  <a:lnTo>
                    <a:pt x="5305425" y="847737"/>
                  </a:lnTo>
                  <a:lnTo>
                    <a:pt x="5305425" y="161937"/>
                  </a:lnTo>
                  <a:lnTo>
                    <a:pt x="5305425" y="0"/>
                  </a:lnTo>
                  <a:close/>
                </a:path>
              </a:pathLst>
            </a:custGeom>
            <a:solidFill>
              <a:srgbClr val="E6E6E6"/>
            </a:solidFill>
          </p:spPr>
          <p:txBody>
            <a:bodyPr wrap="square" lIns="0" tIns="0" rIns="0" bIns="0" rtlCol="0"/>
            <a:lstStyle/>
            <a:p>
              <a:endParaRPr/>
            </a:p>
          </p:txBody>
        </p:sp>
        <p:sp>
          <p:nvSpPr>
            <p:cNvPr id="58" name="object 58"/>
            <p:cNvSpPr/>
            <p:nvPr/>
          </p:nvSpPr>
          <p:spPr>
            <a:xfrm>
              <a:off x="7362825" y="3171824"/>
              <a:ext cx="5305425" cy="857885"/>
            </a:xfrm>
            <a:custGeom>
              <a:avLst/>
              <a:gdLst/>
              <a:ahLst/>
              <a:cxnLst/>
              <a:rect l="l" t="t" r="r" b="b"/>
              <a:pathLst>
                <a:path w="5305425" h="857885">
                  <a:moveTo>
                    <a:pt x="5305425" y="0"/>
                  </a:moveTo>
                  <a:lnTo>
                    <a:pt x="5305425" y="0"/>
                  </a:lnTo>
                  <a:lnTo>
                    <a:pt x="1323975" y="0"/>
                  </a:lnTo>
                  <a:lnTo>
                    <a:pt x="1323975" y="161937"/>
                  </a:lnTo>
                  <a:lnTo>
                    <a:pt x="12" y="161937"/>
                  </a:lnTo>
                  <a:lnTo>
                    <a:pt x="12" y="171450"/>
                  </a:lnTo>
                  <a:lnTo>
                    <a:pt x="0" y="342900"/>
                  </a:lnTo>
                  <a:lnTo>
                    <a:pt x="0" y="514350"/>
                  </a:lnTo>
                  <a:lnTo>
                    <a:pt x="0" y="685800"/>
                  </a:lnTo>
                  <a:lnTo>
                    <a:pt x="0" y="857250"/>
                  </a:lnTo>
                  <a:lnTo>
                    <a:pt x="1323975" y="857275"/>
                  </a:lnTo>
                  <a:lnTo>
                    <a:pt x="2047875" y="857275"/>
                  </a:lnTo>
                  <a:lnTo>
                    <a:pt x="2057400" y="857275"/>
                  </a:lnTo>
                  <a:lnTo>
                    <a:pt x="3009900" y="857275"/>
                  </a:lnTo>
                  <a:lnTo>
                    <a:pt x="3019437" y="857275"/>
                  </a:lnTo>
                  <a:lnTo>
                    <a:pt x="3019437" y="847737"/>
                  </a:lnTo>
                  <a:lnTo>
                    <a:pt x="3019437" y="685825"/>
                  </a:lnTo>
                  <a:lnTo>
                    <a:pt x="3914775" y="685825"/>
                  </a:lnTo>
                  <a:lnTo>
                    <a:pt x="3924300" y="685825"/>
                  </a:lnTo>
                  <a:lnTo>
                    <a:pt x="4762500" y="685825"/>
                  </a:lnTo>
                  <a:lnTo>
                    <a:pt x="4772025" y="685825"/>
                  </a:lnTo>
                  <a:lnTo>
                    <a:pt x="5305425" y="685825"/>
                  </a:lnTo>
                  <a:lnTo>
                    <a:pt x="5305425" y="685800"/>
                  </a:lnTo>
                  <a:lnTo>
                    <a:pt x="5305425" y="161937"/>
                  </a:lnTo>
                  <a:lnTo>
                    <a:pt x="5305425" y="0"/>
                  </a:lnTo>
                  <a:close/>
                </a:path>
              </a:pathLst>
            </a:custGeom>
            <a:solidFill>
              <a:srgbClr val="E6E6E6"/>
            </a:solidFill>
          </p:spPr>
          <p:txBody>
            <a:bodyPr wrap="square" lIns="0" tIns="0" rIns="0" bIns="0" rtlCol="0"/>
            <a:lstStyle/>
            <a:p>
              <a:endParaRPr/>
            </a:p>
          </p:txBody>
        </p:sp>
        <p:sp>
          <p:nvSpPr>
            <p:cNvPr id="59" name="object 59"/>
            <p:cNvSpPr/>
            <p:nvPr/>
          </p:nvSpPr>
          <p:spPr>
            <a:xfrm>
              <a:off x="7362825" y="3857624"/>
              <a:ext cx="5305425" cy="857885"/>
            </a:xfrm>
            <a:custGeom>
              <a:avLst/>
              <a:gdLst/>
              <a:ahLst/>
              <a:cxnLst/>
              <a:rect l="l" t="t" r="r" b="b"/>
              <a:pathLst>
                <a:path w="5305425" h="857885">
                  <a:moveTo>
                    <a:pt x="5305425" y="0"/>
                  </a:moveTo>
                  <a:lnTo>
                    <a:pt x="4772025" y="0"/>
                  </a:lnTo>
                  <a:lnTo>
                    <a:pt x="3924300" y="0"/>
                  </a:lnTo>
                  <a:lnTo>
                    <a:pt x="3019425" y="0"/>
                  </a:lnTo>
                  <a:lnTo>
                    <a:pt x="3009900" y="25"/>
                  </a:lnTo>
                  <a:lnTo>
                    <a:pt x="3009900" y="171450"/>
                  </a:lnTo>
                  <a:lnTo>
                    <a:pt x="2057400" y="171450"/>
                  </a:lnTo>
                  <a:lnTo>
                    <a:pt x="1323975" y="171450"/>
                  </a:lnTo>
                  <a:lnTo>
                    <a:pt x="0" y="171450"/>
                  </a:lnTo>
                  <a:lnTo>
                    <a:pt x="0" y="342900"/>
                  </a:lnTo>
                  <a:lnTo>
                    <a:pt x="0" y="514350"/>
                  </a:lnTo>
                  <a:lnTo>
                    <a:pt x="0" y="685800"/>
                  </a:lnTo>
                  <a:lnTo>
                    <a:pt x="0" y="857250"/>
                  </a:lnTo>
                  <a:lnTo>
                    <a:pt x="1323975" y="857275"/>
                  </a:lnTo>
                  <a:lnTo>
                    <a:pt x="2047875" y="857275"/>
                  </a:lnTo>
                  <a:lnTo>
                    <a:pt x="2057400" y="857275"/>
                  </a:lnTo>
                  <a:lnTo>
                    <a:pt x="3009900" y="857275"/>
                  </a:lnTo>
                  <a:lnTo>
                    <a:pt x="3019425" y="857275"/>
                  </a:lnTo>
                  <a:lnTo>
                    <a:pt x="3914775" y="857275"/>
                  </a:lnTo>
                  <a:lnTo>
                    <a:pt x="3924300" y="857275"/>
                  </a:lnTo>
                  <a:lnTo>
                    <a:pt x="4762500" y="857275"/>
                  </a:lnTo>
                  <a:lnTo>
                    <a:pt x="4772037" y="857275"/>
                  </a:lnTo>
                  <a:lnTo>
                    <a:pt x="4772037" y="847737"/>
                  </a:lnTo>
                  <a:lnTo>
                    <a:pt x="4772037" y="685825"/>
                  </a:lnTo>
                  <a:lnTo>
                    <a:pt x="5305425" y="685825"/>
                  </a:lnTo>
                  <a:lnTo>
                    <a:pt x="5305425" y="676287"/>
                  </a:lnTo>
                  <a:lnTo>
                    <a:pt x="5305425" y="161937"/>
                  </a:lnTo>
                  <a:lnTo>
                    <a:pt x="5305425" y="0"/>
                  </a:lnTo>
                  <a:close/>
                </a:path>
              </a:pathLst>
            </a:custGeom>
            <a:solidFill>
              <a:srgbClr val="E6E6E6"/>
            </a:solidFill>
          </p:spPr>
          <p:txBody>
            <a:bodyPr wrap="square" lIns="0" tIns="0" rIns="0" bIns="0" rtlCol="0"/>
            <a:lstStyle/>
            <a:p>
              <a:endParaRPr/>
            </a:p>
          </p:txBody>
        </p:sp>
        <p:sp>
          <p:nvSpPr>
            <p:cNvPr id="60" name="object 60"/>
            <p:cNvSpPr/>
            <p:nvPr/>
          </p:nvSpPr>
          <p:spPr>
            <a:xfrm>
              <a:off x="7362825" y="4543424"/>
              <a:ext cx="5305425" cy="667385"/>
            </a:xfrm>
            <a:custGeom>
              <a:avLst/>
              <a:gdLst/>
              <a:ahLst/>
              <a:cxnLst/>
              <a:rect l="l" t="t" r="r" b="b"/>
              <a:pathLst>
                <a:path w="5305425" h="667385">
                  <a:moveTo>
                    <a:pt x="5305425" y="0"/>
                  </a:moveTo>
                  <a:lnTo>
                    <a:pt x="4772025" y="0"/>
                  </a:lnTo>
                  <a:lnTo>
                    <a:pt x="4762500" y="25"/>
                  </a:lnTo>
                  <a:lnTo>
                    <a:pt x="4762500" y="171450"/>
                  </a:lnTo>
                  <a:lnTo>
                    <a:pt x="3924300" y="171450"/>
                  </a:lnTo>
                  <a:lnTo>
                    <a:pt x="3019425" y="171450"/>
                  </a:lnTo>
                  <a:lnTo>
                    <a:pt x="2057400" y="171450"/>
                  </a:lnTo>
                  <a:lnTo>
                    <a:pt x="1323975" y="171450"/>
                  </a:lnTo>
                  <a:lnTo>
                    <a:pt x="0" y="171450"/>
                  </a:lnTo>
                  <a:lnTo>
                    <a:pt x="0" y="342900"/>
                  </a:lnTo>
                  <a:lnTo>
                    <a:pt x="0" y="514350"/>
                  </a:lnTo>
                  <a:lnTo>
                    <a:pt x="0" y="666750"/>
                  </a:lnTo>
                  <a:lnTo>
                    <a:pt x="1323975" y="666750"/>
                  </a:lnTo>
                  <a:lnTo>
                    <a:pt x="2047875" y="666750"/>
                  </a:lnTo>
                  <a:lnTo>
                    <a:pt x="2057400" y="666775"/>
                  </a:lnTo>
                  <a:lnTo>
                    <a:pt x="3009900" y="666750"/>
                  </a:lnTo>
                  <a:lnTo>
                    <a:pt x="3019437" y="666775"/>
                  </a:lnTo>
                  <a:lnTo>
                    <a:pt x="3914775" y="666750"/>
                  </a:lnTo>
                  <a:lnTo>
                    <a:pt x="3924300" y="666775"/>
                  </a:lnTo>
                  <a:lnTo>
                    <a:pt x="4762500" y="666750"/>
                  </a:lnTo>
                  <a:lnTo>
                    <a:pt x="4772037" y="666775"/>
                  </a:lnTo>
                  <a:lnTo>
                    <a:pt x="5305425" y="666750"/>
                  </a:lnTo>
                  <a:lnTo>
                    <a:pt x="5305425" y="514350"/>
                  </a:lnTo>
                  <a:lnTo>
                    <a:pt x="5305425" y="161937"/>
                  </a:lnTo>
                  <a:lnTo>
                    <a:pt x="5305425" y="0"/>
                  </a:lnTo>
                  <a:close/>
                </a:path>
              </a:pathLst>
            </a:custGeom>
            <a:solidFill>
              <a:srgbClr val="E6E6E6"/>
            </a:solidFill>
          </p:spPr>
          <p:txBody>
            <a:bodyPr wrap="square" lIns="0" tIns="0" rIns="0" bIns="0" rtlCol="0"/>
            <a:lstStyle/>
            <a:p>
              <a:endParaRPr/>
            </a:p>
          </p:txBody>
        </p:sp>
      </p:grpSp>
      <p:graphicFrame>
        <p:nvGraphicFramePr>
          <p:cNvPr id="61" name="object 61"/>
          <p:cNvGraphicFramePr>
            <a:graphicFrameLocks noGrp="1"/>
          </p:cNvGraphicFramePr>
          <p:nvPr/>
        </p:nvGraphicFramePr>
        <p:xfrm>
          <a:off x="7543303" y="1581633"/>
          <a:ext cx="5022849" cy="3628650"/>
        </p:xfrm>
        <a:graphic>
          <a:graphicData uri="http://schemas.openxmlformats.org/drawingml/2006/table">
            <a:tbl>
              <a:tblPr firstRow="1" bandRow="1">
                <a:tableStyleId>{2D5ABB26-0587-4C30-8999-92F81FD0307C}</a:tableStyleId>
              </a:tblPr>
              <a:tblGrid>
                <a:gridCol w="1096645">
                  <a:extLst>
                    <a:ext uri="{9D8B030D-6E8A-4147-A177-3AD203B41FA5}">
                      <a16:colId xmlns:a16="http://schemas.microsoft.com/office/drawing/2014/main" val="20000"/>
                    </a:ext>
                  </a:extLst>
                </a:gridCol>
                <a:gridCol w="763269">
                  <a:extLst>
                    <a:ext uri="{9D8B030D-6E8A-4147-A177-3AD203B41FA5}">
                      <a16:colId xmlns:a16="http://schemas.microsoft.com/office/drawing/2014/main" val="20001"/>
                    </a:ext>
                  </a:extLst>
                </a:gridCol>
                <a:gridCol w="99377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826135">
                  <a:extLst>
                    <a:ext uri="{9D8B030D-6E8A-4147-A177-3AD203B41FA5}">
                      <a16:colId xmlns:a16="http://schemas.microsoft.com/office/drawing/2014/main" val="20004"/>
                    </a:ext>
                  </a:extLst>
                </a:gridCol>
                <a:gridCol w="471170">
                  <a:extLst>
                    <a:ext uri="{9D8B030D-6E8A-4147-A177-3AD203B41FA5}">
                      <a16:colId xmlns:a16="http://schemas.microsoft.com/office/drawing/2014/main" val="20005"/>
                    </a:ext>
                  </a:extLst>
                </a:gridCol>
              </a:tblGrid>
              <a:tr h="147209">
                <a:tc>
                  <a:txBody>
                    <a:bodyPr/>
                    <a:lstStyle/>
                    <a:p>
                      <a:pPr marR="133985" algn="ctr">
                        <a:lnSpc>
                          <a:spcPts val="990"/>
                        </a:lnSpc>
                        <a:spcBef>
                          <a:spcPts val="70"/>
                        </a:spcBef>
                      </a:pPr>
                      <a:r>
                        <a:rPr sz="900" b="1" spc="-20" dirty="0">
                          <a:latin typeface="Arial"/>
                          <a:cs typeface="Arial"/>
                        </a:rPr>
                        <a:t>Cidade</a:t>
                      </a:r>
                      <a:endParaRPr sz="900">
                        <a:latin typeface="Arial"/>
                        <a:cs typeface="Arial"/>
                      </a:endParaRPr>
                    </a:p>
                  </a:txBody>
                  <a:tcPr marL="0" marR="0" marT="8890" marB="0">
                    <a:solidFill>
                      <a:srgbClr val="E6E6E6"/>
                    </a:solidFill>
                  </a:tcPr>
                </a:tc>
                <a:tc>
                  <a:txBody>
                    <a:bodyPr/>
                    <a:lstStyle/>
                    <a:p>
                      <a:pPr marL="53975" algn="ctr">
                        <a:lnSpc>
                          <a:spcPts val="990"/>
                        </a:lnSpc>
                        <a:spcBef>
                          <a:spcPts val="70"/>
                        </a:spcBef>
                      </a:pPr>
                      <a:r>
                        <a:rPr sz="900" b="1" spc="-20" dirty="0">
                          <a:latin typeface="Arial"/>
                          <a:cs typeface="Arial"/>
                        </a:rPr>
                        <a:t>Big</a:t>
                      </a:r>
                      <a:r>
                        <a:rPr sz="900" b="1" spc="-25" dirty="0">
                          <a:latin typeface="Arial"/>
                          <a:cs typeface="Arial"/>
                        </a:rPr>
                        <a:t> </a:t>
                      </a:r>
                      <a:r>
                        <a:rPr sz="900" b="1" spc="-20" dirty="0">
                          <a:latin typeface="Arial"/>
                          <a:cs typeface="Arial"/>
                        </a:rPr>
                        <a:t>Store</a:t>
                      </a:r>
                      <a:endParaRPr sz="900">
                        <a:latin typeface="Arial"/>
                        <a:cs typeface="Arial"/>
                      </a:endParaRPr>
                    </a:p>
                  </a:txBody>
                  <a:tcPr marL="0" marR="0" marT="8890" marB="0">
                    <a:solidFill>
                      <a:srgbClr val="E6E6E6"/>
                    </a:solidFill>
                  </a:tcPr>
                </a:tc>
                <a:tc>
                  <a:txBody>
                    <a:bodyPr/>
                    <a:lstStyle/>
                    <a:p>
                      <a:pPr marR="5080" algn="ctr">
                        <a:lnSpc>
                          <a:spcPts val="990"/>
                        </a:lnSpc>
                        <a:spcBef>
                          <a:spcPts val="70"/>
                        </a:spcBef>
                      </a:pPr>
                      <a:r>
                        <a:rPr sz="900" b="1" spc="20" dirty="0">
                          <a:latin typeface="Arial"/>
                          <a:cs typeface="Arial"/>
                        </a:rPr>
                        <a:t>Medium</a:t>
                      </a:r>
                      <a:r>
                        <a:rPr sz="900" b="1" spc="-25" dirty="0">
                          <a:latin typeface="Arial"/>
                          <a:cs typeface="Arial"/>
                        </a:rPr>
                        <a:t> </a:t>
                      </a:r>
                      <a:r>
                        <a:rPr sz="900" b="1" spc="-20" dirty="0">
                          <a:latin typeface="Arial"/>
                          <a:cs typeface="Arial"/>
                        </a:rPr>
                        <a:t>Store</a:t>
                      </a:r>
                      <a:endParaRPr sz="900">
                        <a:latin typeface="Arial"/>
                        <a:cs typeface="Arial"/>
                      </a:endParaRPr>
                    </a:p>
                  </a:txBody>
                  <a:tcPr marL="0" marR="0" marT="8890" marB="0">
                    <a:solidFill>
                      <a:srgbClr val="E6E6E6"/>
                    </a:solidFill>
                  </a:tcPr>
                </a:tc>
                <a:tc>
                  <a:txBody>
                    <a:bodyPr/>
                    <a:lstStyle/>
                    <a:p>
                      <a:pPr marR="1905" algn="ctr">
                        <a:lnSpc>
                          <a:spcPts val="990"/>
                        </a:lnSpc>
                        <a:spcBef>
                          <a:spcPts val="70"/>
                        </a:spcBef>
                      </a:pPr>
                      <a:r>
                        <a:rPr sz="900" b="1" spc="20" dirty="0">
                          <a:latin typeface="Arial"/>
                          <a:cs typeface="Arial"/>
                        </a:rPr>
                        <a:t>Mega</a:t>
                      </a:r>
                      <a:r>
                        <a:rPr sz="900" b="1" spc="-25" dirty="0">
                          <a:latin typeface="Arial"/>
                          <a:cs typeface="Arial"/>
                        </a:rPr>
                        <a:t> </a:t>
                      </a:r>
                      <a:r>
                        <a:rPr sz="900" b="1" spc="-20" dirty="0">
                          <a:latin typeface="Arial"/>
                          <a:cs typeface="Arial"/>
                        </a:rPr>
                        <a:t>Store</a:t>
                      </a:r>
                      <a:endParaRPr sz="900">
                        <a:latin typeface="Arial"/>
                        <a:cs typeface="Arial"/>
                      </a:endParaRPr>
                    </a:p>
                  </a:txBody>
                  <a:tcPr marL="0" marR="0" marT="8890" marB="0">
                    <a:solidFill>
                      <a:srgbClr val="E6E6E6"/>
                    </a:solidFill>
                  </a:tcPr>
                </a:tc>
                <a:tc>
                  <a:txBody>
                    <a:bodyPr/>
                    <a:lstStyle/>
                    <a:p>
                      <a:pPr marL="46990" algn="ctr">
                        <a:lnSpc>
                          <a:spcPts val="990"/>
                        </a:lnSpc>
                        <a:spcBef>
                          <a:spcPts val="70"/>
                        </a:spcBef>
                      </a:pPr>
                      <a:r>
                        <a:rPr sz="900" b="1" spc="-20" dirty="0">
                          <a:latin typeface="Arial"/>
                          <a:cs typeface="Arial"/>
                        </a:rPr>
                        <a:t>Small</a:t>
                      </a:r>
                      <a:r>
                        <a:rPr sz="900" b="1" spc="-25" dirty="0">
                          <a:latin typeface="Arial"/>
                          <a:cs typeface="Arial"/>
                        </a:rPr>
                        <a:t> </a:t>
                      </a:r>
                      <a:r>
                        <a:rPr sz="900" b="1" spc="-20" dirty="0">
                          <a:latin typeface="Arial"/>
                          <a:cs typeface="Arial"/>
                        </a:rPr>
                        <a:t>Store</a:t>
                      </a:r>
                      <a:endParaRPr sz="900">
                        <a:latin typeface="Arial"/>
                        <a:cs typeface="Arial"/>
                      </a:endParaRPr>
                    </a:p>
                  </a:txBody>
                  <a:tcPr marL="0" marR="0" marT="8890" marB="0">
                    <a:solidFill>
                      <a:srgbClr val="E6E6E6"/>
                    </a:solidFill>
                  </a:tcPr>
                </a:tc>
                <a:tc>
                  <a:txBody>
                    <a:bodyPr/>
                    <a:lstStyle/>
                    <a:p>
                      <a:pPr marL="173990">
                        <a:lnSpc>
                          <a:spcPts val="990"/>
                        </a:lnSpc>
                        <a:spcBef>
                          <a:spcPts val="70"/>
                        </a:spcBef>
                      </a:pPr>
                      <a:r>
                        <a:rPr sz="900" b="1" spc="-15" dirty="0">
                          <a:latin typeface="Arial"/>
                          <a:cs typeface="Arial"/>
                        </a:rPr>
                        <a:t>Total</a:t>
                      </a:r>
                      <a:endParaRPr sz="900">
                        <a:latin typeface="Arial"/>
                        <a:cs typeface="Arial"/>
                      </a:endParaRPr>
                    </a:p>
                  </a:txBody>
                  <a:tcPr marL="0" marR="0" marT="8890" marB="0">
                    <a:solidFill>
                      <a:srgbClr val="E6E6E6"/>
                    </a:solidFill>
                  </a:tcPr>
                </a:tc>
                <a:extLst>
                  <a:ext uri="{0D108BD9-81ED-4DB2-BD59-A6C34878D82A}">
                    <a16:rowId xmlns:a16="http://schemas.microsoft.com/office/drawing/2014/main" val="10000"/>
                  </a:ext>
                </a:extLst>
              </a:tr>
              <a:tr h="69550">
                <a:tc>
                  <a:txBody>
                    <a:bodyPr/>
                    <a:lstStyle/>
                    <a:p>
                      <a:pPr>
                        <a:lnSpc>
                          <a:spcPct val="100000"/>
                        </a:lnSpc>
                      </a:pPr>
                      <a:endParaRPr sz="300">
                        <a:latin typeface="Times New Roman"/>
                        <a:cs typeface="Times New Roman"/>
                      </a:endParaRPr>
                    </a:p>
                  </a:txBody>
                  <a:tcPr marL="0" marR="0" marT="0" marB="0">
                    <a:solidFill>
                      <a:srgbClr val="E6E6E6"/>
                    </a:solidFill>
                  </a:tcPr>
                </a:tc>
                <a:tc>
                  <a:txBody>
                    <a:bodyPr/>
                    <a:lstStyle/>
                    <a:p>
                      <a:pPr>
                        <a:lnSpc>
                          <a:spcPct val="100000"/>
                        </a:lnSpc>
                      </a:pPr>
                      <a:endParaRPr sz="300">
                        <a:latin typeface="Times New Roman"/>
                        <a:cs typeface="Times New Roman"/>
                      </a:endParaRPr>
                    </a:p>
                  </a:txBody>
                  <a:tcPr marL="0" marR="0" marT="0" marB="0">
                    <a:solidFill>
                      <a:srgbClr val="E6E6E6"/>
                    </a:solidFill>
                  </a:tcPr>
                </a:tc>
                <a:tc>
                  <a:txBody>
                    <a:bodyPr/>
                    <a:lstStyle/>
                    <a:p>
                      <a:pPr>
                        <a:lnSpc>
                          <a:spcPct val="100000"/>
                        </a:lnSpc>
                      </a:pPr>
                      <a:endParaRPr sz="300">
                        <a:latin typeface="Times New Roman"/>
                        <a:cs typeface="Times New Roman"/>
                      </a:endParaRPr>
                    </a:p>
                  </a:txBody>
                  <a:tcPr marL="0" marR="0" marT="0" marB="0">
                    <a:solidFill>
                      <a:srgbClr val="E6E6E6"/>
                    </a:solidFill>
                  </a:tcPr>
                </a:tc>
                <a:tc>
                  <a:txBody>
                    <a:bodyPr/>
                    <a:lstStyle/>
                    <a:p>
                      <a:pPr>
                        <a:lnSpc>
                          <a:spcPct val="100000"/>
                        </a:lnSpc>
                      </a:pPr>
                      <a:endParaRPr sz="300">
                        <a:latin typeface="Times New Roman"/>
                        <a:cs typeface="Times New Roman"/>
                      </a:endParaRPr>
                    </a:p>
                  </a:txBody>
                  <a:tcPr marL="0" marR="0" marT="0" marB="0">
                    <a:solidFill>
                      <a:srgbClr val="E6E6E6"/>
                    </a:solidFill>
                  </a:tcPr>
                </a:tc>
                <a:tc>
                  <a:txBody>
                    <a:bodyPr/>
                    <a:lstStyle/>
                    <a:p>
                      <a:pPr>
                        <a:lnSpc>
                          <a:spcPct val="100000"/>
                        </a:lnSpc>
                      </a:pPr>
                      <a:endParaRPr sz="300">
                        <a:latin typeface="Times New Roman"/>
                        <a:cs typeface="Times New Roman"/>
                      </a:endParaRPr>
                    </a:p>
                  </a:txBody>
                  <a:tcPr marL="0" marR="0" marT="0" marB="0">
                    <a:solidFill>
                      <a:srgbClr val="E6E6E6"/>
                    </a:solidFill>
                  </a:tcPr>
                </a:tc>
                <a:tc>
                  <a:txBody>
                    <a:bodyPr/>
                    <a:lstStyle/>
                    <a:p>
                      <a:pPr marL="85090">
                        <a:lnSpc>
                          <a:spcPts val="450"/>
                        </a:lnSpc>
                      </a:pPr>
                      <a:r>
                        <a:rPr sz="600" dirty="0">
                          <a:solidFill>
                            <a:srgbClr val="252423"/>
                          </a:solidFill>
                          <a:latin typeface="Noto Serif Hmong Nyiakeng"/>
                          <a:cs typeface="Noto Serif Hmong Nyiakeng"/>
                        </a:rPr>
                        <a:t></a:t>
                      </a:r>
                      <a:endParaRPr sz="600">
                        <a:latin typeface="Noto Serif Hmong Nyiakeng"/>
                        <a:cs typeface="Noto Serif Hmong Nyiakeng"/>
                      </a:endParaRPr>
                    </a:p>
                  </a:txBody>
                  <a:tcPr marL="0" marR="0" marT="0" marB="0">
                    <a:solidFill>
                      <a:srgbClr val="E6E6E6"/>
                    </a:solidFill>
                  </a:tcPr>
                </a:tc>
                <a:extLst>
                  <a:ext uri="{0D108BD9-81ED-4DB2-BD59-A6C34878D82A}">
                    <a16:rowId xmlns:a16="http://schemas.microsoft.com/office/drawing/2014/main" val="10001"/>
                  </a:ext>
                </a:extLst>
              </a:tr>
              <a:tr h="168333">
                <a:tc>
                  <a:txBody>
                    <a:bodyPr/>
                    <a:lstStyle/>
                    <a:p>
                      <a:pPr marR="123825" algn="ctr">
                        <a:lnSpc>
                          <a:spcPts val="1160"/>
                        </a:lnSpc>
                        <a:spcBef>
                          <a:spcPts val="65"/>
                        </a:spcBef>
                      </a:pPr>
                      <a:r>
                        <a:rPr sz="1000" spc="-120" dirty="0">
                          <a:solidFill>
                            <a:srgbClr val="313131"/>
                          </a:solidFill>
                          <a:latin typeface="Arial Black"/>
                          <a:cs typeface="Arial Black"/>
                        </a:rPr>
                        <a:t>Istanbul</a:t>
                      </a:r>
                      <a:endParaRPr sz="1000">
                        <a:latin typeface="Arial Black"/>
                        <a:cs typeface="Arial Black"/>
                      </a:endParaRPr>
                    </a:p>
                  </a:txBody>
                  <a:tcPr marL="0" marR="0" marT="8255" marB="0">
                    <a:solidFill>
                      <a:srgbClr val="E6E6E6"/>
                    </a:solidFill>
                  </a:tcPr>
                </a:tc>
                <a:tc>
                  <a:txBody>
                    <a:bodyPr/>
                    <a:lstStyle/>
                    <a:p>
                      <a:pPr marL="53975" algn="ctr">
                        <a:lnSpc>
                          <a:spcPct val="100000"/>
                        </a:lnSpc>
                        <a:spcBef>
                          <a:spcPts val="90"/>
                        </a:spcBef>
                      </a:pPr>
                      <a:r>
                        <a:rPr sz="900" dirty="0">
                          <a:solidFill>
                            <a:srgbClr val="313131"/>
                          </a:solidFill>
                          <a:latin typeface="Arial Black"/>
                          <a:cs typeface="Arial Black"/>
                        </a:rPr>
                        <a:t>8</a:t>
                      </a:r>
                      <a:endParaRPr sz="900">
                        <a:latin typeface="Arial Black"/>
                        <a:cs typeface="Arial Black"/>
                      </a:endParaRPr>
                    </a:p>
                  </a:txBody>
                  <a:tcPr marL="0" marR="0" marT="11430" marB="0">
                    <a:solidFill>
                      <a:srgbClr val="E6E6E6"/>
                    </a:solidFill>
                  </a:tcPr>
                </a:tc>
                <a:tc>
                  <a:txBody>
                    <a:bodyPr/>
                    <a:lstStyle/>
                    <a:p>
                      <a:pPr marR="5080" algn="ctr">
                        <a:lnSpc>
                          <a:spcPct val="100000"/>
                        </a:lnSpc>
                        <a:spcBef>
                          <a:spcPts val="90"/>
                        </a:spcBef>
                      </a:pPr>
                      <a:r>
                        <a:rPr sz="900" spc="-120" dirty="0">
                          <a:solidFill>
                            <a:srgbClr val="313131"/>
                          </a:solidFill>
                          <a:latin typeface="Arial Black"/>
                          <a:cs typeface="Arial Black"/>
                        </a:rPr>
                        <a:t>14</a:t>
                      </a:r>
                      <a:endParaRPr sz="900">
                        <a:latin typeface="Arial Black"/>
                        <a:cs typeface="Arial Black"/>
                      </a:endParaRPr>
                    </a:p>
                  </a:txBody>
                  <a:tcPr marL="0" marR="0" marT="11430" marB="0">
                    <a:solidFill>
                      <a:srgbClr val="E6E6E6"/>
                    </a:solidFill>
                  </a:tcPr>
                </a:tc>
                <a:tc>
                  <a:txBody>
                    <a:bodyPr/>
                    <a:lstStyle/>
                    <a:p>
                      <a:pPr marR="1905" algn="ctr">
                        <a:lnSpc>
                          <a:spcPct val="100000"/>
                        </a:lnSpc>
                        <a:spcBef>
                          <a:spcPts val="90"/>
                        </a:spcBef>
                      </a:pPr>
                      <a:r>
                        <a:rPr sz="900" dirty="0">
                          <a:solidFill>
                            <a:srgbClr val="313131"/>
                          </a:solidFill>
                          <a:latin typeface="Arial Black"/>
                          <a:cs typeface="Arial Black"/>
                        </a:rPr>
                        <a:t>1</a:t>
                      </a:r>
                      <a:endParaRPr sz="900">
                        <a:latin typeface="Arial Black"/>
                        <a:cs typeface="Arial Black"/>
                      </a:endParaRPr>
                    </a:p>
                  </a:txBody>
                  <a:tcPr marL="0" marR="0" marT="11430" marB="0">
                    <a:solidFill>
                      <a:srgbClr val="E6E6E6"/>
                    </a:solidFill>
                  </a:tcPr>
                </a:tc>
                <a:tc>
                  <a:txBody>
                    <a:bodyPr/>
                    <a:lstStyle/>
                    <a:p>
                      <a:pPr marL="46990" algn="ctr">
                        <a:lnSpc>
                          <a:spcPct val="100000"/>
                        </a:lnSpc>
                        <a:spcBef>
                          <a:spcPts val="90"/>
                        </a:spcBef>
                      </a:pPr>
                      <a:r>
                        <a:rPr sz="900" dirty="0">
                          <a:solidFill>
                            <a:srgbClr val="313131"/>
                          </a:solidFill>
                          <a:latin typeface="Arial Black"/>
                          <a:cs typeface="Arial Black"/>
                        </a:rPr>
                        <a:t>9</a:t>
                      </a:r>
                      <a:endParaRPr sz="900">
                        <a:latin typeface="Arial Black"/>
                        <a:cs typeface="Arial Black"/>
                      </a:endParaRPr>
                    </a:p>
                  </a:txBody>
                  <a:tcPr marL="0" marR="0" marT="11430" marB="0">
                    <a:solidFill>
                      <a:srgbClr val="E6E6E6"/>
                    </a:solidFill>
                  </a:tcPr>
                </a:tc>
                <a:tc>
                  <a:txBody>
                    <a:bodyPr/>
                    <a:lstStyle/>
                    <a:p>
                      <a:pPr marL="240665">
                        <a:lnSpc>
                          <a:spcPct val="100000"/>
                        </a:lnSpc>
                        <a:spcBef>
                          <a:spcPts val="90"/>
                        </a:spcBef>
                      </a:pPr>
                      <a:r>
                        <a:rPr sz="900" b="1" spc="15" dirty="0">
                          <a:solidFill>
                            <a:srgbClr val="0D0925"/>
                          </a:solidFill>
                          <a:latin typeface="Arial"/>
                          <a:cs typeface="Arial"/>
                        </a:rPr>
                        <a:t>32</a:t>
                      </a:r>
                      <a:endParaRPr sz="900">
                        <a:latin typeface="Arial"/>
                        <a:cs typeface="Arial"/>
                      </a:endParaRPr>
                    </a:p>
                  </a:txBody>
                  <a:tcPr marL="0" marR="0" marT="11430" marB="0">
                    <a:solidFill>
                      <a:srgbClr val="E6E6E6"/>
                    </a:solidFill>
                  </a:tcPr>
                </a:tc>
                <a:extLst>
                  <a:ext uri="{0D108BD9-81ED-4DB2-BD59-A6C34878D82A}">
                    <a16:rowId xmlns:a16="http://schemas.microsoft.com/office/drawing/2014/main" val="10002"/>
                  </a:ext>
                </a:extLst>
              </a:tr>
              <a:tr h="171450">
                <a:tc>
                  <a:txBody>
                    <a:bodyPr/>
                    <a:lstStyle/>
                    <a:p>
                      <a:pPr marR="123825" algn="ctr">
                        <a:lnSpc>
                          <a:spcPts val="1160"/>
                        </a:lnSpc>
                        <a:spcBef>
                          <a:spcPts val="85"/>
                        </a:spcBef>
                      </a:pPr>
                      <a:r>
                        <a:rPr sz="1000" spc="-125" dirty="0">
                          <a:solidFill>
                            <a:srgbClr val="333333"/>
                          </a:solidFill>
                          <a:latin typeface="Arial Black"/>
                          <a:cs typeface="Arial Black"/>
                        </a:rPr>
                        <a:t>Antalya</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33333"/>
                          </a:solidFill>
                          <a:latin typeface="Arial Black"/>
                          <a:cs typeface="Arial Black"/>
                        </a:rPr>
                        <a:t>3</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46990" algn="ctr">
                        <a:lnSpc>
                          <a:spcPct val="100000"/>
                        </a:lnSpc>
                        <a:spcBef>
                          <a:spcPts val="110"/>
                        </a:spcBef>
                      </a:pPr>
                      <a:r>
                        <a:rPr sz="900" dirty="0">
                          <a:solidFill>
                            <a:srgbClr val="333333"/>
                          </a:solidFill>
                          <a:latin typeface="Arial Black"/>
                          <a:cs typeface="Arial Black"/>
                        </a:rPr>
                        <a:t>2</a:t>
                      </a:r>
                      <a:endParaRPr sz="900">
                        <a:latin typeface="Arial Black"/>
                        <a:cs typeface="Arial Black"/>
                      </a:endParaRPr>
                    </a:p>
                  </a:txBody>
                  <a:tcPr marL="0" marR="0" marT="1397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5</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3"/>
                  </a:ext>
                </a:extLst>
              </a:tr>
              <a:tr h="171450">
                <a:tc>
                  <a:txBody>
                    <a:bodyPr/>
                    <a:lstStyle/>
                    <a:p>
                      <a:pPr marR="123825" algn="ctr">
                        <a:lnSpc>
                          <a:spcPts val="1160"/>
                        </a:lnSpc>
                        <a:spcBef>
                          <a:spcPts val="85"/>
                        </a:spcBef>
                      </a:pPr>
                      <a:r>
                        <a:rPr sz="1000" spc="-150" dirty="0">
                          <a:solidFill>
                            <a:srgbClr val="313131"/>
                          </a:solidFill>
                          <a:latin typeface="Arial Black"/>
                          <a:cs typeface="Arial Black"/>
                        </a:rPr>
                        <a:t>Konya</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13131"/>
                          </a:solidFill>
                          <a:latin typeface="Arial Black"/>
                          <a:cs typeface="Arial Black"/>
                        </a:rPr>
                        <a:t>2</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4699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3</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4"/>
                  </a:ext>
                </a:extLst>
              </a:tr>
              <a:tr h="171450">
                <a:tc>
                  <a:txBody>
                    <a:bodyPr/>
                    <a:lstStyle/>
                    <a:p>
                      <a:pPr marR="123825" algn="ctr">
                        <a:lnSpc>
                          <a:spcPts val="1160"/>
                        </a:lnSpc>
                        <a:spcBef>
                          <a:spcPts val="85"/>
                        </a:spcBef>
                      </a:pPr>
                      <a:r>
                        <a:rPr sz="1000" spc="-120" dirty="0">
                          <a:solidFill>
                            <a:srgbClr val="333333"/>
                          </a:solidFill>
                          <a:latin typeface="Arial Black"/>
                          <a:cs typeface="Arial Black"/>
                        </a:rPr>
                        <a:t>Şanlıurfa</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marR="5080" algn="ctr">
                        <a:lnSpc>
                          <a:spcPct val="100000"/>
                        </a:lnSpc>
                        <a:spcBef>
                          <a:spcPts val="110"/>
                        </a:spcBef>
                      </a:pPr>
                      <a:r>
                        <a:rPr sz="900" dirty="0">
                          <a:solidFill>
                            <a:srgbClr val="333333"/>
                          </a:solidFill>
                          <a:latin typeface="Arial Black"/>
                          <a:cs typeface="Arial Black"/>
                        </a:rPr>
                        <a:t>2</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3</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5"/>
                  </a:ext>
                </a:extLst>
              </a:tr>
              <a:tr h="171450">
                <a:tc>
                  <a:txBody>
                    <a:bodyPr/>
                    <a:lstStyle/>
                    <a:p>
                      <a:pPr marR="123825" algn="ctr">
                        <a:lnSpc>
                          <a:spcPts val="1160"/>
                        </a:lnSpc>
                        <a:spcBef>
                          <a:spcPts val="85"/>
                        </a:spcBef>
                      </a:pPr>
                      <a:r>
                        <a:rPr sz="1000" spc="-100" dirty="0">
                          <a:solidFill>
                            <a:srgbClr val="313131"/>
                          </a:solidFill>
                          <a:latin typeface="Arial Black"/>
                          <a:cs typeface="Arial Black"/>
                        </a:rPr>
                        <a:t>Denizli</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13131"/>
                          </a:solidFill>
                          <a:latin typeface="Arial Black"/>
                          <a:cs typeface="Arial Black"/>
                        </a:rPr>
                        <a:t>2</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2</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6"/>
                  </a:ext>
                </a:extLst>
              </a:tr>
              <a:tr h="171450">
                <a:tc>
                  <a:txBody>
                    <a:bodyPr/>
                    <a:lstStyle/>
                    <a:p>
                      <a:pPr marR="123825" algn="ctr">
                        <a:lnSpc>
                          <a:spcPts val="1160"/>
                        </a:lnSpc>
                        <a:spcBef>
                          <a:spcPts val="85"/>
                        </a:spcBef>
                      </a:pPr>
                      <a:r>
                        <a:rPr sz="1000" spc="-114" dirty="0">
                          <a:solidFill>
                            <a:srgbClr val="333333"/>
                          </a:solidFill>
                          <a:latin typeface="Arial Black"/>
                          <a:cs typeface="Arial Black"/>
                        </a:rPr>
                        <a:t>İzmir</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46990" algn="ctr">
                        <a:lnSpc>
                          <a:spcPct val="100000"/>
                        </a:lnSpc>
                        <a:spcBef>
                          <a:spcPts val="110"/>
                        </a:spcBef>
                      </a:pPr>
                      <a:r>
                        <a:rPr sz="900" dirty="0">
                          <a:solidFill>
                            <a:srgbClr val="333333"/>
                          </a:solidFill>
                          <a:latin typeface="Arial Black"/>
                          <a:cs typeface="Arial Black"/>
                        </a:rPr>
                        <a:t>2</a:t>
                      </a:r>
                      <a:endParaRPr sz="900">
                        <a:latin typeface="Arial Black"/>
                        <a:cs typeface="Arial Black"/>
                      </a:endParaRPr>
                    </a:p>
                  </a:txBody>
                  <a:tcPr marL="0" marR="0" marT="1397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2</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7"/>
                  </a:ext>
                </a:extLst>
              </a:tr>
              <a:tr h="171450">
                <a:tc>
                  <a:txBody>
                    <a:bodyPr/>
                    <a:lstStyle/>
                    <a:p>
                      <a:pPr marR="123825" algn="ctr">
                        <a:lnSpc>
                          <a:spcPts val="1160"/>
                        </a:lnSpc>
                        <a:spcBef>
                          <a:spcPts val="85"/>
                        </a:spcBef>
                      </a:pPr>
                      <a:r>
                        <a:rPr sz="1000" spc="-150" dirty="0">
                          <a:solidFill>
                            <a:srgbClr val="313131"/>
                          </a:solidFill>
                          <a:latin typeface="Arial Black"/>
                          <a:cs typeface="Arial Black"/>
                        </a:rPr>
                        <a:t>Kahramanmaras</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marR="508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2</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8"/>
                  </a:ext>
                </a:extLst>
              </a:tr>
              <a:tr h="171450">
                <a:tc>
                  <a:txBody>
                    <a:bodyPr/>
                    <a:lstStyle/>
                    <a:p>
                      <a:pPr marR="123825" algn="ctr">
                        <a:lnSpc>
                          <a:spcPts val="1160"/>
                        </a:lnSpc>
                        <a:spcBef>
                          <a:spcPts val="85"/>
                        </a:spcBef>
                      </a:pPr>
                      <a:r>
                        <a:rPr sz="1000" spc="-150" dirty="0">
                          <a:solidFill>
                            <a:srgbClr val="333333"/>
                          </a:solidFill>
                          <a:latin typeface="Arial Black"/>
                          <a:cs typeface="Arial Black"/>
                        </a:rPr>
                        <a:t>Samsun</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46990"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2</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09"/>
                  </a:ext>
                </a:extLst>
              </a:tr>
              <a:tr h="171450">
                <a:tc>
                  <a:txBody>
                    <a:bodyPr/>
                    <a:lstStyle/>
                    <a:p>
                      <a:pPr marR="123825" algn="ctr">
                        <a:lnSpc>
                          <a:spcPts val="1160"/>
                        </a:lnSpc>
                        <a:spcBef>
                          <a:spcPts val="85"/>
                        </a:spcBef>
                      </a:pPr>
                      <a:r>
                        <a:rPr sz="1000" spc="-165" dirty="0">
                          <a:solidFill>
                            <a:srgbClr val="313131"/>
                          </a:solidFill>
                          <a:latin typeface="Arial Black"/>
                          <a:cs typeface="Arial Black"/>
                        </a:rPr>
                        <a:t>Van</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4699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2</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0"/>
                  </a:ext>
                </a:extLst>
              </a:tr>
              <a:tr h="171450">
                <a:tc>
                  <a:txBody>
                    <a:bodyPr/>
                    <a:lstStyle/>
                    <a:p>
                      <a:pPr marR="123825" algn="ctr">
                        <a:lnSpc>
                          <a:spcPts val="1160"/>
                        </a:lnSpc>
                        <a:spcBef>
                          <a:spcPts val="85"/>
                        </a:spcBef>
                      </a:pPr>
                      <a:r>
                        <a:rPr sz="1000" spc="-130" dirty="0">
                          <a:solidFill>
                            <a:srgbClr val="333333"/>
                          </a:solidFill>
                          <a:latin typeface="Arial Black"/>
                          <a:cs typeface="Arial Black"/>
                        </a:rPr>
                        <a:t>Adana</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1"/>
                  </a:ext>
                </a:extLst>
              </a:tr>
              <a:tr h="171450">
                <a:tc>
                  <a:txBody>
                    <a:bodyPr/>
                    <a:lstStyle/>
                    <a:p>
                      <a:pPr marR="124460" algn="ctr">
                        <a:lnSpc>
                          <a:spcPts val="1160"/>
                        </a:lnSpc>
                        <a:spcBef>
                          <a:spcPts val="85"/>
                        </a:spcBef>
                      </a:pPr>
                      <a:r>
                        <a:rPr sz="1000" spc="-120" dirty="0">
                          <a:solidFill>
                            <a:srgbClr val="313131"/>
                          </a:solidFill>
                          <a:latin typeface="Arial Black"/>
                          <a:cs typeface="Arial Black"/>
                        </a:rPr>
                        <a:t>Adapazarı</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2"/>
                  </a:ext>
                </a:extLst>
              </a:tr>
              <a:tr h="171450">
                <a:tc>
                  <a:txBody>
                    <a:bodyPr/>
                    <a:lstStyle/>
                    <a:p>
                      <a:pPr marR="123825" algn="ctr">
                        <a:lnSpc>
                          <a:spcPts val="1160"/>
                        </a:lnSpc>
                        <a:spcBef>
                          <a:spcPts val="85"/>
                        </a:spcBef>
                      </a:pPr>
                      <a:r>
                        <a:rPr sz="1000" spc="-140" dirty="0">
                          <a:solidFill>
                            <a:srgbClr val="333333"/>
                          </a:solidFill>
                          <a:latin typeface="Arial Black"/>
                          <a:cs typeface="Arial Black"/>
                        </a:rPr>
                        <a:t>Ankara</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3"/>
                  </a:ext>
                </a:extLst>
              </a:tr>
              <a:tr h="171450">
                <a:tc>
                  <a:txBody>
                    <a:bodyPr/>
                    <a:lstStyle/>
                    <a:p>
                      <a:pPr marR="123825" algn="ctr">
                        <a:lnSpc>
                          <a:spcPts val="1160"/>
                        </a:lnSpc>
                        <a:spcBef>
                          <a:spcPts val="85"/>
                        </a:spcBef>
                      </a:pPr>
                      <a:r>
                        <a:rPr sz="1000" spc="-150" dirty="0">
                          <a:solidFill>
                            <a:srgbClr val="313131"/>
                          </a:solidFill>
                          <a:latin typeface="Arial Black"/>
                          <a:cs typeface="Arial Black"/>
                        </a:rPr>
                        <a:t>Bursa</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1905"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4"/>
                  </a:ext>
                </a:extLst>
              </a:tr>
              <a:tr h="171450">
                <a:tc>
                  <a:txBody>
                    <a:bodyPr/>
                    <a:lstStyle/>
                    <a:p>
                      <a:pPr marR="124460" algn="ctr">
                        <a:lnSpc>
                          <a:spcPts val="1160"/>
                        </a:lnSpc>
                        <a:spcBef>
                          <a:spcPts val="85"/>
                        </a:spcBef>
                      </a:pPr>
                      <a:r>
                        <a:rPr sz="1000" spc="-114" dirty="0">
                          <a:solidFill>
                            <a:srgbClr val="333333"/>
                          </a:solidFill>
                          <a:latin typeface="Arial Black"/>
                          <a:cs typeface="Arial Black"/>
                        </a:rPr>
                        <a:t>Diyarbakır</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5"/>
                  </a:ext>
                </a:extLst>
              </a:tr>
              <a:tr h="171450">
                <a:tc>
                  <a:txBody>
                    <a:bodyPr/>
                    <a:lstStyle/>
                    <a:p>
                      <a:pPr marR="123825" algn="ctr">
                        <a:lnSpc>
                          <a:spcPts val="1160"/>
                        </a:lnSpc>
                        <a:spcBef>
                          <a:spcPts val="85"/>
                        </a:spcBef>
                      </a:pPr>
                      <a:r>
                        <a:rPr sz="1000" spc="-125" dirty="0">
                          <a:solidFill>
                            <a:srgbClr val="313131"/>
                          </a:solidFill>
                          <a:latin typeface="Arial Black"/>
                          <a:cs typeface="Arial Black"/>
                        </a:rPr>
                        <a:t>Erzurum</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6"/>
                  </a:ext>
                </a:extLst>
              </a:tr>
              <a:tr h="171450">
                <a:tc>
                  <a:txBody>
                    <a:bodyPr/>
                    <a:lstStyle/>
                    <a:p>
                      <a:pPr marR="123825" algn="ctr">
                        <a:lnSpc>
                          <a:spcPts val="1160"/>
                        </a:lnSpc>
                        <a:spcBef>
                          <a:spcPts val="85"/>
                        </a:spcBef>
                      </a:pPr>
                      <a:r>
                        <a:rPr sz="1000" spc="-145" dirty="0">
                          <a:solidFill>
                            <a:srgbClr val="333333"/>
                          </a:solidFill>
                          <a:latin typeface="Arial Black"/>
                          <a:cs typeface="Arial Black"/>
                        </a:rPr>
                        <a:t>Eskişehir</a:t>
                      </a:r>
                      <a:endParaRPr sz="1000">
                        <a:latin typeface="Arial Black"/>
                        <a:cs typeface="Arial Black"/>
                      </a:endParaRPr>
                    </a:p>
                  </a:txBody>
                  <a:tcPr marL="0" marR="0" marT="10795" marB="0">
                    <a:solidFill>
                      <a:srgbClr val="E6E6E6"/>
                    </a:solidFill>
                  </a:tcPr>
                </a:tc>
                <a:tc>
                  <a:txBody>
                    <a:bodyPr/>
                    <a:lstStyle/>
                    <a:p>
                      <a:pPr marL="53975"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7"/>
                  </a:ext>
                </a:extLst>
              </a:tr>
              <a:tr h="171450">
                <a:tc>
                  <a:txBody>
                    <a:bodyPr/>
                    <a:lstStyle/>
                    <a:p>
                      <a:pPr marR="124460" algn="ctr">
                        <a:lnSpc>
                          <a:spcPts val="1160"/>
                        </a:lnSpc>
                        <a:spcBef>
                          <a:spcPts val="85"/>
                        </a:spcBef>
                      </a:pPr>
                      <a:r>
                        <a:rPr sz="1000" spc="-125" dirty="0">
                          <a:solidFill>
                            <a:srgbClr val="313131"/>
                          </a:solidFill>
                          <a:latin typeface="Arial Black"/>
                          <a:cs typeface="Arial Black"/>
                        </a:rPr>
                        <a:t>Gaziantep</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8"/>
                  </a:ext>
                </a:extLst>
              </a:tr>
              <a:tr h="171450">
                <a:tc>
                  <a:txBody>
                    <a:bodyPr/>
                    <a:lstStyle/>
                    <a:p>
                      <a:pPr marR="124460" algn="ctr">
                        <a:lnSpc>
                          <a:spcPts val="1160"/>
                        </a:lnSpc>
                        <a:spcBef>
                          <a:spcPts val="85"/>
                        </a:spcBef>
                      </a:pPr>
                      <a:r>
                        <a:rPr sz="1000" spc="-155" dirty="0">
                          <a:solidFill>
                            <a:srgbClr val="333333"/>
                          </a:solidFill>
                          <a:latin typeface="Arial Black"/>
                          <a:cs typeface="Arial Black"/>
                        </a:rPr>
                        <a:t>Kayseri</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33333"/>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19"/>
                  </a:ext>
                </a:extLst>
              </a:tr>
              <a:tr h="173522">
                <a:tc>
                  <a:txBody>
                    <a:bodyPr/>
                    <a:lstStyle/>
                    <a:p>
                      <a:pPr marR="123825" algn="ctr">
                        <a:lnSpc>
                          <a:spcPts val="1175"/>
                        </a:lnSpc>
                        <a:spcBef>
                          <a:spcPts val="85"/>
                        </a:spcBef>
                      </a:pPr>
                      <a:r>
                        <a:rPr sz="1000" spc="-114" dirty="0">
                          <a:solidFill>
                            <a:srgbClr val="313131"/>
                          </a:solidFill>
                          <a:latin typeface="Arial Black"/>
                          <a:cs typeface="Arial Black"/>
                        </a:rPr>
                        <a:t>Mersin</a:t>
                      </a:r>
                      <a:endParaRPr sz="1000">
                        <a:latin typeface="Arial Black"/>
                        <a:cs typeface="Arial Black"/>
                      </a:endParaRPr>
                    </a:p>
                  </a:txBody>
                  <a:tcPr marL="0" marR="0" marT="10795"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R="5080" algn="ctr">
                        <a:lnSpc>
                          <a:spcPct val="100000"/>
                        </a:lnSpc>
                        <a:spcBef>
                          <a:spcPts val="110"/>
                        </a:spcBef>
                      </a:pPr>
                      <a:r>
                        <a:rPr sz="900" dirty="0">
                          <a:solidFill>
                            <a:srgbClr val="313131"/>
                          </a:solidFill>
                          <a:latin typeface="Arial Black"/>
                          <a:cs typeface="Arial Black"/>
                        </a:rPr>
                        <a:t>1</a:t>
                      </a:r>
                      <a:endParaRPr sz="900">
                        <a:latin typeface="Arial Black"/>
                        <a:cs typeface="Arial Black"/>
                      </a:endParaRPr>
                    </a:p>
                  </a:txBody>
                  <a:tcPr marL="0" marR="0" marT="1397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a:lnSpc>
                          <a:spcPct val="100000"/>
                        </a:lnSpc>
                      </a:pPr>
                      <a:endParaRPr sz="1000">
                        <a:latin typeface="Times New Roman"/>
                        <a:cs typeface="Times New Roman"/>
                      </a:endParaRPr>
                    </a:p>
                  </a:txBody>
                  <a:tcPr marL="0" marR="0" marT="0" marB="0">
                    <a:solidFill>
                      <a:srgbClr val="E6E6E6"/>
                    </a:solidFill>
                  </a:tcPr>
                </a:tc>
                <a:tc>
                  <a:txBody>
                    <a:bodyPr/>
                    <a:lstStyle/>
                    <a:p>
                      <a:pPr marL="273685">
                        <a:lnSpc>
                          <a:spcPct val="100000"/>
                        </a:lnSpc>
                        <a:spcBef>
                          <a:spcPts val="110"/>
                        </a:spcBef>
                      </a:pPr>
                      <a:r>
                        <a:rPr sz="900" b="1" dirty="0">
                          <a:solidFill>
                            <a:srgbClr val="0D0925"/>
                          </a:solidFill>
                          <a:latin typeface="Arial"/>
                          <a:cs typeface="Arial"/>
                        </a:rPr>
                        <a:t>1</a:t>
                      </a:r>
                      <a:endParaRPr sz="900">
                        <a:latin typeface="Arial"/>
                        <a:cs typeface="Arial"/>
                      </a:endParaRPr>
                    </a:p>
                  </a:txBody>
                  <a:tcPr marL="0" marR="0" marT="13970" marB="0">
                    <a:solidFill>
                      <a:srgbClr val="E6E6E6"/>
                    </a:solidFill>
                  </a:tcPr>
                </a:tc>
                <a:extLst>
                  <a:ext uri="{0D108BD9-81ED-4DB2-BD59-A6C34878D82A}">
                    <a16:rowId xmlns:a16="http://schemas.microsoft.com/office/drawing/2014/main" val="10020"/>
                  </a:ext>
                </a:extLst>
              </a:tr>
              <a:tr h="155386">
                <a:tc>
                  <a:txBody>
                    <a:bodyPr/>
                    <a:lstStyle/>
                    <a:p>
                      <a:pPr marR="123825" algn="ctr">
                        <a:lnSpc>
                          <a:spcPts val="1025"/>
                        </a:lnSpc>
                        <a:spcBef>
                          <a:spcPts val="95"/>
                        </a:spcBef>
                      </a:pPr>
                      <a:r>
                        <a:rPr sz="900" b="1" spc="-15" dirty="0">
                          <a:solidFill>
                            <a:srgbClr val="0D0925"/>
                          </a:solidFill>
                          <a:latin typeface="Arial"/>
                          <a:cs typeface="Arial"/>
                        </a:rPr>
                        <a:t>Total</a:t>
                      </a:r>
                      <a:endParaRPr sz="900">
                        <a:latin typeface="Arial"/>
                        <a:cs typeface="Arial"/>
                      </a:endParaRPr>
                    </a:p>
                  </a:txBody>
                  <a:tcPr marL="0" marR="0" marT="12065" marB="0">
                    <a:solidFill>
                      <a:srgbClr val="E6E6E6"/>
                    </a:solidFill>
                  </a:tcPr>
                </a:tc>
                <a:tc>
                  <a:txBody>
                    <a:bodyPr/>
                    <a:lstStyle/>
                    <a:p>
                      <a:pPr marL="53975" algn="ctr">
                        <a:lnSpc>
                          <a:spcPts val="1025"/>
                        </a:lnSpc>
                        <a:spcBef>
                          <a:spcPts val="95"/>
                        </a:spcBef>
                      </a:pPr>
                      <a:r>
                        <a:rPr sz="900" b="1" spc="15" dirty="0">
                          <a:solidFill>
                            <a:srgbClr val="0D0925"/>
                          </a:solidFill>
                          <a:latin typeface="Arial"/>
                          <a:cs typeface="Arial"/>
                        </a:rPr>
                        <a:t>18</a:t>
                      </a:r>
                      <a:endParaRPr sz="900">
                        <a:latin typeface="Arial"/>
                        <a:cs typeface="Arial"/>
                      </a:endParaRPr>
                    </a:p>
                  </a:txBody>
                  <a:tcPr marL="0" marR="0" marT="12065" marB="0">
                    <a:solidFill>
                      <a:srgbClr val="E6E6E6"/>
                    </a:solidFill>
                  </a:tcPr>
                </a:tc>
                <a:tc>
                  <a:txBody>
                    <a:bodyPr/>
                    <a:lstStyle/>
                    <a:p>
                      <a:pPr marR="5080" algn="ctr">
                        <a:lnSpc>
                          <a:spcPts val="1025"/>
                        </a:lnSpc>
                        <a:spcBef>
                          <a:spcPts val="95"/>
                        </a:spcBef>
                      </a:pPr>
                      <a:r>
                        <a:rPr sz="900" b="1" spc="15" dirty="0">
                          <a:solidFill>
                            <a:srgbClr val="0D0925"/>
                          </a:solidFill>
                          <a:latin typeface="Arial"/>
                          <a:cs typeface="Arial"/>
                        </a:rPr>
                        <a:t>27</a:t>
                      </a:r>
                      <a:endParaRPr sz="900">
                        <a:latin typeface="Arial"/>
                        <a:cs typeface="Arial"/>
                      </a:endParaRPr>
                    </a:p>
                  </a:txBody>
                  <a:tcPr marL="0" marR="0" marT="12065" marB="0">
                    <a:solidFill>
                      <a:srgbClr val="E6E6E6"/>
                    </a:solidFill>
                  </a:tcPr>
                </a:tc>
                <a:tc>
                  <a:txBody>
                    <a:bodyPr/>
                    <a:lstStyle/>
                    <a:p>
                      <a:pPr marR="1905" algn="ctr">
                        <a:lnSpc>
                          <a:spcPts val="1025"/>
                        </a:lnSpc>
                        <a:spcBef>
                          <a:spcPts val="95"/>
                        </a:spcBef>
                      </a:pPr>
                      <a:r>
                        <a:rPr sz="900" b="1" dirty="0">
                          <a:solidFill>
                            <a:srgbClr val="0D0925"/>
                          </a:solidFill>
                          <a:latin typeface="Arial"/>
                          <a:cs typeface="Arial"/>
                        </a:rPr>
                        <a:t>2</a:t>
                      </a:r>
                      <a:endParaRPr sz="900">
                        <a:latin typeface="Arial"/>
                        <a:cs typeface="Arial"/>
                      </a:endParaRPr>
                    </a:p>
                  </a:txBody>
                  <a:tcPr marL="0" marR="0" marT="12065" marB="0">
                    <a:solidFill>
                      <a:srgbClr val="E6E6E6"/>
                    </a:solidFill>
                  </a:tcPr>
                </a:tc>
                <a:tc>
                  <a:txBody>
                    <a:bodyPr/>
                    <a:lstStyle/>
                    <a:p>
                      <a:pPr marL="46355" algn="ctr">
                        <a:lnSpc>
                          <a:spcPts val="1025"/>
                        </a:lnSpc>
                        <a:spcBef>
                          <a:spcPts val="95"/>
                        </a:spcBef>
                      </a:pPr>
                      <a:r>
                        <a:rPr sz="900" b="1" spc="15" dirty="0">
                          <a:solidFill>
                            <a:srgbClr val="0D0925"/>
                          </a:solidFill>
                          <a:latin typeface="Arial"/>
                          <a:cs typeface="Arial"/>
                        </a:rPr>
                        <a:t>16</a:t>
                      </a:r>
                      <a:endParaRPr sz="900">
                        <a:latin typeface="Arial"/>
                        <a:cs typeface="Arial"/>
                      </a:endParaRPr>
                    </a:p>
                  </a:txBody>
                  <a:tcPr marL="0" marR="0" marT="12065" marB="0">
                    <a:solidFill>
                      <a:srgbClr val="E6E6E6"/>
                    </a:solidFill>
                  </a:tcPr>
                </a:tc>
                <a:tc>
                  <a:txBody>
                    <a:bodyPr/>
                    <a:lstStyle/>
                    <a:p>
                      <a:pPr marL="240665">
                        <a:lnSpc>
                          <a:spcPts val="1025"/>
                        </a:lnSpc>
                        <a:spcBef>
                          <a:spcPts val="95"/>
                        </a:spcBef>
                      </a:pPr>
                      <a:r>
                        <a:rPr sz="900" b="1" spc="15" dirty="0">
                          <a:solidFill>
                            <a:srgbClr val="0D0925"/>
                          </a:solidFill>
                          <a:latin typeface="Arial"/>
                          <a:cs typeface="Arial"/>
                        </a:rPr>
                        <a:t>63</a:t>
                      </a:r>
                      <a:endParaRPr sz="900">
                        <a:latin typeface="Arial"/>
                        <a:cs typeface="Arial"/>
                      </a:endParaRPr>
                    </a:p>
                  </a:txBody>
                  <a:tcPr marL="0" marR="0" marT="12065" marB="0">
                    <a:solidFill>
                      <a:srgbClr val="E6E6E6"/>
                    </a:solidFill>
                  </a:tcPr>
                </a:tc>
                <a:extLst>
                  <a:ext uri="{0D108BD9-81ED-4DB2-BD59-A6C34878D82A}">
                    <a16:rowId xmlns:a16="http://schemas.microsoft.com/office/drawing/2014/main" val="10021"/>
                  </a:ext>
                </a:extLst>
              </a:tr>
            </a:tbl>
          </a:graphicData>
        </a:graphic>
      </p:graphicFrame>
      <p:sp>
        <p:nvSpPr>
          <p:cNvPr id="62" name="object 62"/>
          <p:cNvSpPr/>
          <p:nvPr/>
        </p:nvSpPr>
        <p:spPr>
          <a:xfrm>
            <a:off x="5100932" y="522486"/>
            <a:ext cx="2943510" cy="366679"/>
          </a:xfrm>
          <a:prstGeom prst="rect">
            <a:avLst/>
          </a:prstGeom>
          <a:blipFill>
            <a:blip r:embed="rId15" cstate="print"/>
            <a:stretch>
              <a:fillRect/>
            </a:stretch>
          </a:blipFill>
        </p:spPr>
        <p:txBody>
          <a:bodyPr wrap="square" lIns="0" tIns="0" rIns="0" bIns="0" rtlCol="0"/>
          <a:lstStyle/>
          <a:p>
            <a:endParaRPr/>
          </a:p>
        </p:txBody>
      </p:sp>
      <p:sp>
        <p:nvSpPr>
          <p:cNvPr id="63" name="object 63"/>
          <p:cNvSpPr txBox="1">
            <a:spLocks noGrp="1"/>
          </p:cNvSpPr>
          <p:nvPr>
            <p:ph type="title"/>
          </p:nvPr>
        </p:nvSpPr>
        <p:spPr>
          <a:xfrm>
            <a:off x="5065315" y="431831"/>
            <a:ext cx="2995295" cy="452120"/>
          </a:xfrm>
          <a:prstGeom prst="rect">
            <a:avLst/>
          </a:prstGeom>
        </p:spPr>
        <p:txBody>
          <a:bodyPr vert="horz" wrap="square" lIns="0" tIns="12700" rIns="0" bIns="0" rtlCol="0">
            <a:spAutoFit/>
          </a:bodyPr>
          <a:lstStyle/>
          <a:p>
            <a:pPr marL="12700">
              <a:lnSpc>
                <a:spcPct val="100000"/>
              </a:lnSpc>
              <a:spcBef>
                <a:spcPts val="100"/>
              </a:spcBef>
            </a:pPr>
            <a:r>
              <a:rPr spc="-45" dirty="0"/>
              <a:t>Dashboard </a:t>
            </a:r>
            <a:r>
              <a:rPr spc="125" dirty="0"/>
              <a:t>|</a:t>
            </a:r>
            <a:r>
              <a:rPr spc="-35" dirty="0"/>
              <a:t> </a:t>
            </a:r>
            <a:r>
              <a:rPr spc="-130" dirty="0"/>
              <a:t>Lojas</a:t>
            </a:r>
          </a:p>
        </p:txBody>
      </p:sp>
      <p:grpSp>
        <p:nvGrpSpPr>
          <p:cNvPr id="64" name="object 64"/>
          <p:cNvGrpSpPr/>
          <p:nvPr/>
        </p:nvGrpSpPr>
        <p:grpSpPr>
          <a:xfrm>
            <a:off x="304800" y="323850"/>
            <a:ext cx="1743075" cy="1857375"/>
            <a:chOff x="304800" y="323850"/>
            <a:chExt cx="1743075" cy="1857375"/>
          </a:xfrm>
        </p:grpSpPr>
        <p:sp>
          <p:nvSpPr>
            <p:cNvPr id="65" name="object 65"/>
            <p:cNvSpPr/>
            <p:nvPr/>
          </p:nvSpPr>
          <p:spPr>
            <a:xfrm>
              <a:off x="352425" y="323850"/>
              <a:ext cx="1028699" cy="733424"/>
            </a:xfrm>
            <a:prstGeom prst="rect">
              <a:avLst/>
            </a:prstGeom>
            <a:blipFill>
              <a:blip r:embed="rId16" cstate="print"/>
              <a:stretch>
                <a:fillRect/>
              </a:stretch>
            </a:blipFill>
          </p:spPr>
          <p:txBody>
            <a:bodyPr wrap="square" lIns="0" tIns="0" rIns="0" bIns="0" rtlCol="0"/>
            <a:lstStyle/>
            <a:p>
              <a:endParaRPr/>
            </a:p>
          </p:txBody>
        </p:sp>
        <p:sp>
          <p:nvSpPr>
            <p:cNvPr id="66" name="object 66"/>
            <p:cNvSpPr/>
            <p:nvPr/>
          </p:nvSpPr>
          <p:spPr>
            <a:xfrm>
              <a:off x="304800" y="1238250"/>
              <a:ext cx="1743075" cy="942975"/>
            </a:xfrm>
            <a:prstGeom prst="rect">
              <a:avLst/>
            </a:prstGeom>
            <a:blipFill>
              <a:blip r:embed="rId17" cstate="print"/>
              <a:stretch>
                <a:fillRect/>
              </a:stretch>
            </a:blipFill>
          </p:spPr>
          <p:txBody>
            <a:bodyPr wrap="square" lIns="0" tIns="0" rIns="0" bIns="0" rtlCol="0"/>
            <a:lstStyle/>
            <a:p>
              <a:endParaRPr/>
            </a:p>
          </p:txBody>
        </p:sp>
      </p:grpSp>
      <p:sp>
        <p:nvSpPr>
          <p:cNvPr id="67" name="object 67"/>
          <p:cNvSpPr txBox="1"/>
          <p:nvPr/>
        </p:nvSpPr>
        <p:spPr>
          <a:xfrm>
            <a:off x="880568" y="1292103"/>
            <a:ext cx="610870" cy="775335"/>
          </a:xfrm>
          <a:prstGeom prst="rect">
            <a:avLst/>
          </a:prstGeom>
        </p:spPr>
        <p:txBody>
          <a:bodyPr vert="horz" wrap="square" lIns="0" tIns="117475" rIns="0" bIns="0" rtlCol="0">
            <a:spAutoFit/>
          </a:bodyPr>
          <a:lstStyle/>
          <a:p>
            <a:pPr marL="85725">
              <a:lnSpc>
                <a:spcPct val="100000"/>
              </a:lnSpc>
              <a:spcBef>
                <a:spcPts val="925"/>
              </a:spcBef>
            </a:pPr>
            <a:r>
              <a:rPr sz="3000" b="1" spc="55" dirty="0">
                <a:latin typeface="Arial"/>
                <a:cs typeface="Arial"/>
              </a:rPr>
              <a:t>63</a:t>
            </a:r>
            <a:endParaRPr sz="3000">
              <a:latin typeface="Arial"/>
              <a:cs typeface="Arial"/>
            </a:endParaRPr>
          </a:p>
          <a:p>
            <a:pPr marL="12700">
              <a:lnSpc>
                <a:spcPct val="100000"/>
              </a:lnSpc>
              <a:spcBef>
                <a:spcPts val="275"/>
              </a:spcBef>
            </a:pPr>
            <a:r>
              <a:rPr sz="1000" spc="-150" dirty="0">
                <a:solidFill>
                  <a:srgbClr val="333333"/>
                </a:solidFill>
                <a:latin typeface="Arial Black"/>
                <a:cs typeface="Arial Black"/>
              </a:rPr>
              <a:t>Total</a:t>
            </a:r>
            <a:r>
              <a:rPr sz="1000" spc="-135" dirty="0">
                <a:solidFill>
                  <a:srgbClr val="333333"/>
                </a:solidFill>
                <a:latin typeface="Arial Black"/>
                <a:cs typeface="Arial Black"/>
              </a:rPr>
              <a:t> </a:t>
            </a:r>
            <a:r>
              <a:rPr sz="1000" spc="-145" dirty="0">
                <a:solidFill>
                  <a:srgbClr val="333333"/>
                </a:solidFill>
                <a:latin typeface="Arial Black"/>
                <a:cs typeface="Arial Black"/>
              </a:rPr>
              <a:t>Lojas</a:t>
            </a:r>
            <a:endParaRPr sz="1000">
              <a:latin typeface="Arial Black"/>
              <a:cs typeface="Arial Black"/>
            </a:endParaRPr>
          </a:p>
        </p:txBody>
      </p:sp>
      <p:sp>
        <p:nvSpPr>
          <p:cNvPr id="68" name="object 68"/>
          <p:cNvSpPr/>
          <p:nvPr/>
        </p:nvSpPr>
        <p:spPr>
          <a:xfrm>
            <a:off x="2190750" y="1238250"/>
            <a:ext cx="1762125" cy="942975"/>
          </a:xfrm>
          <a:prstGeom prst="rect">
            <a:avLst/>
          </a:prstGeom>
          <a:blipFill>
            <a:blip r:embed="rId18" cstate="print"/>
            <a:stretch>
              <a:fillRect/>
            </a:stretch>
          </a:blipFill>
        </p:spPr>
        <p:txBody>
          <a:bodyPr wrap="square" lIns="0" tIns="0" rIns="0" bIns="0" rtlCol="0"/>
          <a:lstStyle/>
          <a:p>
            <a:endParaRPr/>
          </a:p>
        </p:txBody>
      </p:sp>
      <p:sp>
        <p:nvSpPr>
          <p:cNvPr id="69" name="object 69"/>
          <p:cNvSpPr txBox="1"/>
          <p:nvPr/>
        </p:nvSpPr>
        <p:spPr>
          <a:xfrm>
            <a:off x="2695979" y="1292103"/>
            <a:ext cx="770890" cy="775335"/>
          </a:xfrm>
          <a:prstGeom prst="rect">
            <a:avLst/>
          </a:prstGeom>
        </p:spPr>
        <p:txBody>
          <a:bodyPr vert="horz" wrap="square" lIns="0" tIns="117475" rIns="0" bIns="0" rtlCol="0">
            <a:spAutoFit/>
          </a:bodyPr>
          <a:lstStyle/>
          <a:p>
            <a:pPr algn="ctr">
              <a:lnSpc>
                <a:spcPct val="100000"/>
              </a:lnSpc>
              <a:spcBef>
                <a:spcPts val="925"/>
              </a:spcBef>
            </a:pPr>
            <a:r>
              <a:rPr sz="3000" b="1" spc="55" dirty="0">
                <a:latin typeface="Arial"/>
                <a:cs typeface="Arial"/>
              </a:rPr>
              <a:t>19</a:t>
            </a:r>
            <a:endParaRPr sz="3000">
              <a:latin typeface="Arial"/>
              <a:cs typeface="Arial"/>
            </a:endParaRPr>
          </a:p>
          <a:p>
            <a:pPr algn="ctr">
              <a:lnSpc>
                <a:spcPct val="100000"/>
              </a:lnSpc>
              <a:spcBef>
                <a:spcPts val="275"/>
              </a:spcBef>
            </a:pPr>
            <a:r>
              <a:rPr sz="1000" spc="-150" dirty="0">
                <a:solidFill>
                  <a:srgbClr val="333333"/>
                </a:solidFill>
                <a:latin typeface="Arial Black"/>
                <a:cs typeface="Arial Black"/>
              </a:rPr>
              <a:t>Total</a:t>
            </a:r>
            <a:r>
              <a:rPr sz="1000" spc="-130" dirty="0">
                <a:solidFill>
                  <a:srgbClr val="333333"/>
                </a:solidFill>
                <a:latin typeface="Arial Black"/>
                <a:cs typeface="Arial Black"/>
              </a:rPr>
              <a:t> Cidades</a:t>
            </a:r>
            <a:endParaRPr sz="1000">
              <a:latin typeface="Arial Black"/>
              <a:cs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5993093" y="463600"/>
            <a:ext cx="7071568" cy="2511171"/>
          </a:xfrm>
        </p:spPr>
        <p:txBody>
          <a:bodyPr anchor="b">
            <a:normAutofit/>
          </a:bodyPr>
          <a:lstStyle/>
          <a:p>
            <a:pPr>
              <a:lnSpc>
                <a:spcPct val="90000"/>
              </a:lnSpc>
            </a:pPr>
            <a:r>
              <a:rPr lang="pt-PT" sz="5800"/>
              <a:t>Previsões Regressão - Parte 1</a:t>
            </a:r>
          </a:p>
        </p:txBody>
      </p:sp>
      <p:pic>
        <p:nvPicPr>
          <p:cNvPr id="5" name="Picture 4" descr="Gráfico num documento e uma caneta">
            <a:extLst>
              <a:ext uri="{FF2B5EF4-FFF2-40B4-BE49-F238E27FC236}">
                <a16:creationId xmlns:a16="http://schemas.microsoft.com/office/drawing/2014/main" id="{5A76686A-6311-89A5-41B1-548845FB9964}"/>
              </a:ext>
            </a:extLst>
          </p:cNvPr>
          <p:cNvPicPr>
            <a:picLocks noChangeAspect="1"/>
          </p:cNvPicPr>
          <p:nvPr/>
        </p:nvPicPr>
        <p:blipFill rotWithShape="1">
          <a:blip r:embed="rId2"/>
          <a:srcRect l="38654" r="24934" b="1"/>
          <a:stretch/>
        </p:blipFill>
        <p:spPr>
          <a:xfrm>
            <a:off x="1" y="10"/>
            <a:ext cx="5268620" cy="965834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3093" y="3344717"/>
            <a:ext cx="4800560" cy="25755"/>
          </a:xfrm>
          <a:custGeom>
            <a:avLst/>
            <a:gdLst>
              <a:gd name="connsiteX0" fmla="*/ 0 w 4800560"/>
              <a:gd name="connsiteY0" fmla="*/ 0 h 25755"/>
              <a:gd name="connsiteX1" fmla="*/ 541777 w 4800560"/>
              <a:gd name="connsiteY1" fmla="*/ 0 h 25755"/>
              <a:gd name="connsiteX2" fmla="*/ 1083555 w 4800560"/>
              <a:gd name="connsiteY2" fmla="*/ 0 h 25755"/>
              <a:gd name="connsiteX3" fmla="*/ 1721344 w 4800560"/>
              <a:gd name="connsiteY3" fmla="*/ 0 h 25755"/>
              <a:gd name="connsiteX4" fmla="*/ 2503149 w 4800560"/>
              <a:gd name="connsiteY4" fmla="*/ 0 h 25755"/>
              <a:gd name="connsiteX5" fmla="*/ 3092932 w 4800560"/>
              <a:gd name="connsiteY5" fmla="*/ 0 h 25755"/>
              <a:gd name="connsiteX6" fmla="*/ 3682715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476977 w 4800560"/>
              <a:gd name="connsiteY10" fmla="*/ 25755 h 25755"/>
              <a:gd name="connsiteX11" fmla="*/ 2887194 w 4800560"/>
              <a:gd name="connsiteY11" fmla="*/ 25755 h 25755"/>
              <a:gd name="connsiteX12" fmla="*/ 2153394 w 4800560"/>
              <a:gd name="connsiteY12" fmla="*/ 25755 h 25755"/>
              <a:gd name="connsiteX13" fmla="*/ 1371589 w 4800560"/>
              <a:gd name="connsiteY13" fmla="*/ 25755 h 25755"/>
              <a:gd name="connsiteX14" fmla="*/ 829811 w 4800560"/>
              <a:gd name="connsiteY14" fmla="*/ 25755 h 25755"/>
              <a:gd name="connsiteX15" fmla="*/ 0 w 4800560"/>
              <a:gd name="connsiteY15" fmla="*/ 25755 h 25755"/>
              <a:gd name="connsiteX16" fmla="*/ 0 w 4800560"/>
              <a:gd name="connsiteY16" fmla="*/ 0 h 25755"/>
              <a:gd name="connsiteX0" fmla="*/ 0 w 4800560"/>
              <a:gd name="connsiteY0" fmla="*/ 0 h 25755"/>
              <a:gd name="connsiteX1" fmla="*/ 589783 w 4800560"/>
              <a:gd name="connsiteY1" fmla="*/ 0 h 25755"/>
              <a:gd name="connsiteX2" fmla="*/ 1131561 w 4800560"/>
              <a:gd name="connsiteY2" fmla="*/ 0 h 25755"/>
              <a:gd name="connsiteX3" fmla="*/ 1721344 w 4800560"/>
              <a:gd name="connsiteY3" fmla="*/ 0 h 25755"/>
              <a:gd name="connsiteX4" fmla="*/ 2407138 w 4800560"/>
              <a:gd name="connsiteY4" fmla="*/ 0 h 25755"/>
              <a:gd name="connsiteX5" fmla="*/ 3140938 w 4800560"/>
              <a:gd name="connsiteY5" fmla="*/ 0 h 25755"/>
              <a:gd name="connsiteX6" fmla="*/ 3922743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284955 w 4800560"/>
              <a:gd name="connsiteY10" fmla="*/ 25755 h 25755"/>
              <a:gd name="connsiteX11" fmla="*/ 2503149 w 4800560"/>
              <a:gd name="connsiteY11" fmla="*/ 25755 h 25755"/>
              <a:gd name="connsiteX12" fmla="*/ 1961372 w 4800560"/>
              <a:gd name="connsiteY12" fmla="*/ 25755 h 25755"/>
              <a:gd name="connsiteX13" fmla="*/ 1227572 w 4800560"/>
              <a:gd name="connsiteY13" fmla="*/ 25755 h 25755"/>
              <a:gd name="connsiteX14" fmla="*/ 589783 w 4800560"/>
              <a:gd name="connsiteY14" fmla="*/ 25755 h 25755"/>
              <a:gd name="connsiteX15" fmla="*/ 0 w 4800560"/>
              <a:gd name="connsiteY15" fmla="*/ 25755 h 25755"/>
              <a:gd name="connsiteX16" fmla="*/ 0 w 4800560"/>
              <a:gd name="connsiteY16"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0560" h="25755" fill="none" extrusionOk="0">
                <a:moveTo>
                  <a:pt x="0" y="0"/>
                </a:moveTo>
                <a:cubicBezTo>
                  <a:pt x="141255" y="52036"/>
                  <a:pt x="331437" y="-35895"/>
                  <a:pt x="541777" y="0"/>
                </a:cubicBezTo>
                <a:cubicBezTo>
                  <a:pt x="730073" y="30709"/>
                  <a:pt x="977920" y="-35551"/>
                  <a:pt x="1083555" y="0"/>
                </a:cubicBezTo>
                <a:cubicBezTo>
                  <a:pt x="1191479" y="8130"/>
                  <a:pt x="1569940" y="-29246"/>
                  <a:pt x="1721344" y="0"/>
                </a:cubicBezTo>
                <a:cubicBezTo>
                  <a:pt x="1832788" y="-42222"/>
                  <a:pt x="2141864" y="-23296"/>
                  <a:pt x="2503149" y="0"/>
                </a:cubicBezTo>
                <a:cubicBezTo>
                  <a:pt x="2860639" y="7348"/>
                  <a:pt x="2865476" y="-28895"/>
                  <a:pt x="3092932" y="0"/>
                </a:cubicBezTo>
                <a:cubicBezTo>
                  <a:pt x="3345589" y="-3152"/>
                  <a:pt x="3500731" y="12960"/>
                  <a:pt x="3682715" y="0"/>
                </a:cubicBezTo>
                <a:cubicBezTo>
                  <a:pt x="3872067" y="-25474"/>
                  <a:pt x="4508133" y="50324"/>
                  <a:pt x="4800560" y="0"/>
                </a:cubicBezTo>
                <a:cubicBezTo>
                  <a:pt x="4799673" y="12563"/>
                  <a:pt x="4799856" y="15386"/>
                  <a:pt x="4800560" y="25755"/>
                </a:cubicBezTo>
                <a:cubicBezTo>
                  <a:pt x="4600152" y="25354"/>
                  <a:pt x="4356046" y="-8952"/>
                  <a:pt x="4066760" y="25755"/>
                </a:cubicBezTo>
                <a:cubicBezTo>
                  <a:pt x="3829128" y="43598"/>
                  <a:pt x="3746710" y="16652"/>
                  <a:pt x="3476977" y="25755"/>
                </a:cubicBezTo>
                <a:cubicBezTo>
                  <a:pt x="3225581" y="40597"/>
                  <a:pt x="3098889" y="37042"/>
                  <a:pt x="2887194" y="25755"/>
                </a:cubicBezTo>
                <a:cubicBezTo>
                  <a:pt x="2678246" y="30731"/>
                  <a:pt x="2500934" y="16036"/>
                  <a:pt x="2153394" y="25755"/>
                </a:cubicBezTo>
                <a:cubicBezTo>
                  <a:pt x="1829643" y="57404"/>
                  <a:pt x="1745149" y="50069"/>
                  <a:pt x="1371589" y="25755"/>
                </a:cubicBezTo>
                <a:cubicBezTo>
                  <a:pt x="988470" y="-9788"/>
                  <a:pt x="1059856" y="9414"/>
                  <a:pt x="829811" y="25755"/>
                </a:cubicBezTo>
                <a:cubicBezTo>
                  <a:pt x="563365" y="-6988"/>
                  <a:pt x="283991" y="43280"/>
                  <a:pt x="0" y="25755"/>
                </a:cubicBezTo>
                <a:cubicBezTo>
                  <a:pt x="565" y="14041"/>
                  <a:pt x="-877" y="11112"/>
                  <a:pt x="0" y="0"/>
                </a:cubicBezTo>
                <a:close/>
              </a:path>
              <a:path w="4800560" h="25755" stroke="0" extrusionOk="0">
                <a:moveTo>
                  <a:pt x="0" y="0"/>
                </a:moveTo>
                <a:cubicBezTo>
                  <a:pt x="226086" y="16945"/>
                  <a:pt x="327631" y="-22607"/>
                  <a:pt x="589783" y="0"/>
                </a:cubicBezTo>
                <a:cubicBezTo>
                  <a:pt x="864978" y="12097"/>
                  <a:pt x="876476" y="-22226"/>
                  <a:pt x="1131561" y="0"/>
                </a:cubicBezTo>
                <a:cubicBezTo>
                  <a:pt x="1395690" y="20947"/>
                  <a:pt x="1447323" y="-26851"/>
                  <a:pt x="1721344" y="0"/>
                </a:cubicBezTo>
                <a:cubicBezTo>
                  <a:pt x="2003282" y="3159"/>
                  <a:pt x="2158311" y="4006"/>
                  <a:pt x="2407138" y="0"/>
                </a:cubicBezTo>
                <a:cubicBezTo>
                  <a:pt x="2700792" y="34555"/>
                  <a:pt x="2935207" y="-18341"/>
                  <a:pt x="3140938" y="0"/>
                </a:cubicBezTo>
                <a:cubicBezTo>
                  <a:pt x="3326205" y="68805"/>
                  <a:pt x="3701635" y="-39735"/>
                  <a:pt x="3922743" y="0"/>
                </a:cubicBezTo>
                <a:cubicBezTo>
                  <a:pt x="4178500" y="55263"/>
                  <a:pt x="4409253" y="1834"/>
                  <a:pt x="4800560" y="0"/>
                </a:cubicBezTo>
                <a:cubicBezTo>
                  <a:pt x="4799516" y="6702"/>
                  <a:pt x="4802270" y="13966"/>
                  <a:pt x="4800560" y="25755"/>
                </a:cubicBezTo>
                <a:cubicBezTo>
                  <a:pt x="4465247" y="76686"/>
                  <a:pt x="4321741" y="55737"/>
                  <a:pt x="4066760" y="25755"/>
                </a:cubicBezTo>
                <a:cubicBezTo>
                  <a:pt x="3804592" y="6915"/>
                  <a:pt x="3652940" y="28481"/>
                  <a:pt x="3284955" y="25755"/>
                </a:cubicBezTo>
                <a:cubicBezTo>
                  <a:pt x="2978974" y="-3660"/>
                  <a:pt x="2784670" y="7643"/>
                  <a:pt x="2503149" y="25755"/>
                </a:cubicBezTo>
                <a:cubicBezTo>
                  <a:pt x="2225236" y="45613"/>
                  <a:pt x="2070600" y="38645"/>
                  <a:pt x="1961372" y="25755"/>
                </a:cubicBezTo>
                <a:cubicBezTo>
                  <a:pt x="1874045" y="-30971"/>
                  <a:pt x="1550364" y="39619"/>
                  <a:pt x="1227572" y="25755"/>
                </a:cubicBezTo>
                <a:cubicBezTo>
                  <a:pt x="934928" y="31045"/>
                  <a:pt x="723329" y="39564"/>
                  <a:pt x="589783" y="25755"/>
                </a:cubicBezTo>
                <a:cubicBezTo>
                  <a:pt x="417418" y="31758"/>
                  <a:pt x="210314" y="58636"/>
                  <a:pt x="0" y="25755"/>
                </a:cubicBezTo>
                <a:cubicBezTo>
                  <a:pt x="-314" y="15721"/>
                  <a:pt x="44" y="11677"/>
                  <a:pt x="0" y="0"/>
                </a:cubicBezTo>
                <a:close/>
              </a:path>
              <a:path w="4800560" h="25755" fill="none" stroke="0" extrusionOk="0">
                <a:moveTo>
                  <a:pt x="0" y="0"/>
                </a:moveTo>
                <a:cubicBezTo>
                  <a:pt x="143493" y="22946"/>
                  <a:pt x="318670" y="-39729"/>
                  <a:pt x="541777" y="0"/>
                </a:cubicBezTo>
                <a:cubicBezTo>
                  <a:pt x="738683" y="18378"/>
                  <a:pt x="968196" y="-14972"/>
                  <a:pt x="1083555" y="0"/>
                </a:cubicBezTo>
                <a:cubicBezTo>
                  <a:pt x="1210916" y="8837"/>
                  <a:pt x="1561892" y="-8505"/>
                  <a:pt x="1721344" y="0"/>
                </a:cubicBezTo>
                <a:cubicBezTo>
                  <a:pt x="1875564" y="23400"/>
                  <a:pt x="2179773" y="3042"/>
                  <a:pt x="2503149" y="0"/>
                </a:cubicBezTo>
                <a:cubicBezTo>
                  <a:pt x="2857899" y="13199"/>
                  <a:pt x="2864676" y="-33387"/>
                  <a:pt x="3092932" y="0"/>
                </a:cubicBezTo>
                <a:cubicBezTo>
                  <a:pt x="3316913" y="15148"/>
                  <a:pt x="3479046" y="41129"/>
                  <a:pt x="3682715" y="0"/>
                </a:cubicBezTo>
                <a:cubicBezTo>
                  <a:pt x="3890052" y="-1220"/>
                  <a:pt x="4511833" y="39718"/>
                  <a:pt x="4800560" y="0"/>
                </a:cubicBezTo>
                <a:cubicBezTo>
                  <a:pt x="4799898" y="11967"/>
                  <a:pt x="4800000" y="14724"/>
                  <a:pt x="4800560" y="25755"/>
                </a:cubicBezTo>
                <a:cubicBezTo>
                  <a:pt x="4632928" y="41550"/>
                  <a:pt x="4271454" y="-14047"/>
                  <a:pt x="4066760" y="25755"/>
                </a:cubicBezTo>
                <a:cubicBezTo>
                  <a:pt x="3830066" y="38003"/>
                  <a:pt x="3764171" y="9387"/>
                  <a:pt x="3476977" y="25755"/>
                </a:cubicBezTo>
                <a:cubicBezTo>
                  <a:pt x="3233886" y="50942"/>
                  <a:pt x="3062162" y="21127"/>
                  <a:pt x="2887194" y="25755"/>
                </a:cubicBezTo>
                <a:cubicBezTo>
                  <a:pt x="2702763" y="22925"/>
                  <a:pt x="2468063" y="25576"/>
                  <a:pt x="2153394" y="25755"/>
                </a:cubicBezTo>
                <a:cubicBezTo>
                  <a:pt x="1815831" y="51670"/>
                  <a:pt x="1753058" y="71238"/>
                  <a:pt x="1371589" y="25755"/>
                </a:cubicBezTo>
                <a:cubicBezTo>
                  <a:pt x="994595" y="-19445"/>
                  <a:pt x="1068422" y="-9385"/>
                  <a:pt x="829811" y="25755"/>
                </a:cubicBezTo>
                <a:cubicBezTo>
                  <a:pt x="585108" y="34067"/>
                  <a:pt x="310124" y="-40325"/>
                  <a:pt x="0" y="25755"/>
                </a:cubicBezTo>
                <a:cubicBezTo>
                  <a:pt x="-199" y="13599"/>
                  <a:pt x="-812" y="1055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4800560"/>
                      <a:gd name="connsiteY0" fmla="*/ 0 h 25755"/>
                      <a:gd name="connsiteX1" fmla="*/ 541777 w 4800560"/>
                      <a:gd name="connsiteY1" fmla="*/ 0 h 25755"/>
                      <a:gd name="connsiteX2" fmla="*/ 1083555 w 4800560"/>
                      <a:gd name="connsiteY2" fmla="*/ 0 h 25755"/>
                      <a:gd name="connsiteX3" fmla="*/ 1721344 w 4800560"/>
                      <a:gd name="connsiteY3" fmla="*/ 0 h 25755"/>
                      <a:gd name="connsiteX4" fmla="*/ 2503149 w 4800560"/>
                      <a:gd name="connsiteY4" fmla="*/ 0 h 25755"/>
                      <a:gd name="connsiteX5" fmla="*/ 3092932 w 4800560"/>
                      <a:gd name="connsiteY5" fmla="*/ 0 h 25755"/>
                      <a:gd name="connsiteX6" fmla="*/ 3682715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476977 w 4800560"/>
                      <a:gd name="connsiteY10" fmla="*/ 25755 h 25755"/>
                      <a:gd name="connsiteX11" fmla="*/ 2887194 w 4800560"/>
                      <a:gd name="connsiteY11" fmla="*/ 25755 h 25755"/>
                      <a:gd name="connsiteX12" fmla="*/ 2153394 w 4800560"/>
                      <a:gd name="connsiteY12" fmla="*/ 25755 h 25755"/>
                      <a:gd name="connsiteX13" fmla="*/ 1371589 w 4800560"/>
                      <a:gd name="connsiteY13" fmla="*/ 25755 h 25755"/>
                      <a:gd name="connsiteX14" fmla="*/ 829811 w 4800560"/>
                      <a:gd name="connsiteY14" fmla="*/ 25755 h 25755"/>
                      <a:gd name="connsiteX15" fmla="*/ 0 w 4800560"/>
                      <a:gd name="connsiteY15" fmla="*/ 25755 h 25755"/>
                      <a:gd name="connsiteX16" fmla="*/ 0 w 4800560"/>
                      <a:gd name="connsiteY16"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0560" h="25755" fill="none" extrusionOk="0">
                        <a:moveTo>
                          <a:pt x="0" y="0"/>
                        </a:moveTo>
                        <a:cubicBezTo>
                          <a:pt x="159642" y="15519"/>
                          <a:pt x="336567" y="-19059"/>
                          <a:pt x="541777" y="0"/>
                        </a:cubicBezTo>
                        <a:cubicBezTo>
                          <a:pt x="746987" y="19059"/>
                          <a:pt x="971739" y="-16932"/>
                          <a:pt x="1083555" y="0"/>
                        </a:cubicBezTo>
                        <a:cubicBezTo>
                          <a:pt x="1195371" y="16932"/>
                          <a:pt x="1576465" y="-15989"/>
                          <a:pt x="1721344" y="0"/>
                        </a:cubicBezTo>
                        <a:cubicBezTo>
                          <a:pt x="1866223" y="15989"/>
                          <a:pt x="2152934" y="-10949"/>
                          <a:pt x="2503149" y="0"/>
                        </a:cubicBezTo>
                        <a:cubicBezTo>
                          <a:pt x="2853365" y="10949"/>
                          <a:pt x="2865140" y="-25809"/>
                          <a:pt x="3092932" y="0"/>
                        </a:cubicBezTo>
                        <a:cubicBezTo>
                          <a:pt x="3320724" y="25809"/>
                          <a:pt x="3498112" y="6946"/>
                          <a:pt x="3682715" y="0"/>
                        </a:cubicBezTo>
                        <a:cubicBezTo>
                          <a:pt x="3867318" y="-6946"/>
                          <a:pt x="4531699" y="45739"/>
                          <a:pt x="4800560" y="0"/>
                        </a:cubicBezTo>
                        <a:cubicBezTo>
                          <a:pt x="4800090" y="12295"/>
                          <a:pt x="4799828" y="15217"/>
                          <a:pt x="4800560" y="25755"/>
                        </a:cubicBezTo>
                        <a:cubicBezTo>
                          <a:pt x="4627604" y="50188"/>
                          <a:pt x="4303088" y="10760"/>
                          <a:pt x="4066760" y="25755"/>
                        </a:cubicBezTo>
                        <a:cubicBezTo>
                          <a:pt x="3830432" y="40750"/>
                          <a:pt x="3743705" y="15049"/>
                          <a:pt x="3476977" y="25755"/>
                        </a:cubicBezTo>
                        <a:cubicBezTo>
                          <a:pt x="3210249" y="36461"/>
                          <a:pt x="3087999" y="28207"/>
                          <a:pt x="2887194" y="25755"/>
                        </a:cubicBezTo>
                        <a:cubicBezTo>
                          <a:pt x="2686389" y="23303"/>
                          <a:pt x="2483246" y="1984"/>
                          <a:pt x="2153394" y="25755"/>
                        </a:cubicBezTo>
                        <a:cubicBezTo>
                          <a:pt x="1823542" y="49526"/>
                          <a:pt x="1749952" y="63134"/>
                          <a:pt x="1371589" y="25755"/>
                        </a:cubicBezTo>
                        <a:cubicBezTo>
                          <a:pt x="993226" y="-11624"/>
                          <a:pt x="1066888" y="-169"/>
                          <a:pt x="829811" y="25755"/>
                        </a:cubicBezTo>
                        <a:cubicBezTo>
                          <a:pt x="592734" y="51679"/>
                          <a:pt x="295097" y="28757"/>
                          <a:pt x="0" y="25755"/>
                        </a:cubicBezTo>
                        <a:cubicBezTo>
                          <a:pt x="-157" y="14023"/>
                          <a:pt x="-377" y="10444"/>
                          <a:pt x="0" y="0"/>
                        </a:cubicBezTo>
                        <a:close/>
                      </a:path>
                      <a:path w="4800560" h="25755" stroke="0" extrusionOk="0">
                        <a:moveTo>
                          <a:pt x="0" y="0"/>
                        </a:moveTo>
                        <a:cubicBezTo>
                          <a:pt x="223147" y="21216"/>
                          <a:pt x="315858" y="-12255"/>
                          <a:pt x="589783" y="0"/>
                        </a:cubicBezTo>
                        <a:cubicBezTo>
                          <a:pt x="863708" y="12255"/>
                          <a:pt x="878674" y="-26124"/>
                          <a:pt x="1131561" y="0"/>
                        </a:cubicBezTo>
                        <a:cubicBezTo>
                          <a:pt x="1384448" y="26124"/>
                          <a:pt x="1451165" y="-24803"/>
                          <a:pt x="1721344" y="0"/>
                        </a:cubicBezTo>
                        <a:cubicBezTo>
                          <a:pt x="1991523" y="24803"/>
                          <a:pt x="2128250" y="-6583"/>
                          <a:pt x="2407138" y="0"/>
                        </a:cubicBezTo>
                        <a:cubicBezTo>
                          <a:pt x="2686026" y="6583"/>
                          <a:pt x="2941485" y="-19582"/>
                          <a:pt x="3140938" y="0"/>
                        </a:cubicBezTo>
                        <a:cubicBezTo>
                          <a:pt x="3340391" y="19582"/>
                          <a:pt x="3665938" y="-6688"/>
                          <a:pt x="3922743" y="0"/>
                        </a:cubicBezTo>
                        <a:cubicBezTo>
                          <a:pt x="4179549" y="6688"/>
                          <a:pt x="4411823" y="-7936"/>
                          <a:pt x="4800560" y="0"/>
                        </a:cubicBezTo>
                        <a:cubicBezTo>
                          <a:pt x="4799951" y="6529"/>
                          <a:pt x="4800883" y="14271"/>
                          <a:pt x="4800560" y="25755"/>
                        </a:cubicBezTo>
                        <a:cubicBezTo>
                          <a:pt x="4462313" y="59769"/>
                          <a:pt x="4314492" y="52981"/>
                          <a:pt x="4066760" y="25755"/>
                        </a:cubicBezTo>
                        <a:cubicBezTo>
                          <a:pt x="3819028" y="-1471"/>
                          <a:pt x="3599002" y="42887"/>
                          <a:pt x="3284955" y="25755"/>
                        </a:cubicBezTo>
                        <a:cubicBezTo>
                          <a:pt x="2970909" y="8623"/>
                          <a:pt x="2775217" y="10073"/>
                          <a:pt x="2503149" y="25755"/>
                        </a:cubicBezTo>
                        <a:cubicBezTo>
                          <a:pt x="2231081" y="41437"/>
                          <a:pt x="2070707" y="34432"/>
                          <a:pt x="1961372" y="25755"/>
                        </a:cubicBezTo>
                        <a:cubicBezTo>
                          <a:pt x="1852037" y="17078"/>
                          <a:pt x="1534719" y="42012"/>
                          <a:pt x="1227572" y="25755"/>
                        </a:cubicBezTo>
                        <a:cubicBezTo>
                          <a:pt x="920425" y="9498"/>
                          <a:pt x="726061" y="31752"/>
                          <a:pt x="589783" y="25755"/>
                        </a:cubicBezTo>
                        <a:cubicBezTo>
                          <a:pt x="453505" y="19758"/>
                          <a:pt x="190133" y="21328"/>
                          <a:pt x="0" y="25755"/>
                        </a:cubicBezTo>
                        <a:cubicBezTo>
                          <a:pt x="528" y="16420"/>
                          <a:pt x="-759" y="1106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5993093" y="3811828"/>
            <a:ext cx="7071568" cy="4906442"/>
          </a:xfrm>
        </p:spPr>
        <p:txBody>
          <a:bodyPr>
            <a:normAutofit/>
          </a:bodyPr>
          <a:lstStyle/>
          <a:p>
            <a:pPr>
              <a:lnSpc>
                <a:spcPct val="90000"/>
              </a:lnSpc>
              <a:spcAft>
                <a:spcPts val="600"/>
              </a:spcAft>
            </a:pPr>
            <a:r>
              <a:rPr lang="pt-PT" sz="1800" dirty="0"/>
              <a:t>	O que é?</a:t>
            </a:r>
          </a:p>
          <a:p>
            <a:pPr>
              <a:lnSpc>
                <a:spcPct val="90000"/>
              </a:lnSpc>
              <a:spcAft>
                <a:spcPts val="600"/>
              </a:spcAft>
            </a:pPr>
            <a:endParaRPr lang="pt-PT" sz="1800" b="0" dirty="0"/>
          </a:p>
          <a:p>
            <a:pPr algn="just">
              <a:lnSpc>
                <a:spcPct val="90000"/>
              </a:lnSpc>
              <a:spcAft>
                <a:spcPts val="600"/>
              </a:spcAft>
            </a:pPr>
            <a:r>
              <a:rPr lang="pt-PT" sz="1800" b="0" dirty="0"/>
              <a:t>Regressão linear da variável chave</a:t>
            </a:r>
            <a:r>
              <a:rPr lang="pt-PT" sz="1800" b="0" i="1" dirty="0"/>
              <a:t> revenue </a:t>
            </a:r>
            <a:r>
              <a:rPr lang="pt-PT" sz="1800" b="0" dirty="0"/>
              <a:t>que pretende obter, para cada loja, </a:t>
            </a:r>
            <a:r>
              <a:rPr lang="pt-PT" sz="1800" dirty="0"/>
              <a:t>uma curva linear ao longo do tempo</a:t>
            </a:r>
            <a:r>
              <a:rPr lang="pt-PT" sz="1800" b="0" dirty="0"/>
              <a:t> cujos parâmetros são o ponto de intersecção e o coeficiente de inclinação. </a:t>
            </a:r>
          </a:p>
          <a:p>
            <a:pPr algn="just">
              <a:lnSpc>
                <a:spcPct val="90000"/>
              </a:lnSpc>
              <a:spcAft>
                <a:spcPts val="600"/>
              </a:spcAft>
            </a:pPr>
            <a:endParaRPr lang="pt-PT" sz="1800" b="0" dirty="0"/>
          </a:p>
          <a:p>
            <a:pPr algn="just">
              <a:lnSpc>
                <a:spcPct val="90000"/>
              </a:lnSpc>
              <a:spcAft>
                <a:spcPts val="600"/>
              </a:spcAft>
            </a:pPr>
            <a:r>
              <a:rPr lang="pt-PT" sz="1800" b="0" dirty="0"/>
              <a:t>O </a:t>
            </a:r>
            <a:r>
              <a:rPr lang="pt-PT" sz="1800" dirty="0"/>
              <a:t>coeficiente</a:t>
            </a:r>
            <a:r>
              <a:rPr lang="pt-PT" sz="1800" b="0" dirty="0"/>
              <a:t> representa a alteração média de </a:t>
            </a:r>
            <a:r>
              <a:rPr lang="pt-PT" sz="1800" i="1" dirty="0"/>
              <a:t>revenue</a:t>
            </a:r>
            <a:r>
              <a:rPr lang="pt-PT" sz="1800" dirty="0"/>
              <a:t> em um dia </a:t>
            </a:r>
            <a:r>
              <a:rPr lang="pt-PT" sz="1800" b="0" dirty="0"/>
              <a:t>para cada uma das lojas no período, supondo que a variação no período possa ser razoavelmente representada por uma linha reta.</a:t>
            </a:r>
          </a:p>
          <a:p>
            <a:pPr algn="just">
              <a:lnSpc>
                <a:spcPct val="90000"/>
              </a:lnSpc>
              <a:spcAft>
                <a:spcPts val="600"/>
              </a:spcAft>
            </a:pPr>
            <a:endParaRPr lang="pt-PT" sz="1800" b="0" dirty="0"/>
          </a:p>
          <a:p>
            <a:pPr>
              <a:lnSpc>
                <a:spcPct val="90000"/>
              </a:lnSpc>
              <a:spcAft>
                <a:spcPts val="600"/>
              </a:spcAft>
            </a:pPr>
            <a:r>
              <a:rPr lang="pt-PT" sz="1800" b="0" dirty="0"/>
              <a:t>	</a:t>
            </a:r>
            <a:r>
              <a:rPr lang="pt-PT" sz="1800" dirty="0"/>
              <a:t>Para que serve?</a:t>
            </a:r>
          </a:p>
          <a:p>
            <a:pPr>
              <a:lnSpc>
                <a:spcPct val="90000"/>
              </a:lnSpc>
              <a:spcAft>
                <a:spcPts val="600"/>
              </a:spcAft>
            </a:pPr>
            <a:endParaRPr lang="pt-PT" sz="1800" b="0" dirty="0"/>
          </a:p>
          <a:p>
            <a:pPr algn="just">
              <a:lnSpc>
                <a:spcPct val="90000"/>
              </a:lnSpc>
              <a:spcAft>
                <a:spcPts val="600"/>
              </a:spcAft>
            </a:pPr>
            <a:r>
              <a:rPr lang="pt-PT" sz="1800" b="0" dirty="0"/>
              <a:t>Serve como </a:t>
            </a:r>
            <a:r>
              <a:rPr lang="pt-PT" sz="1800" dirty="0"/>
              <a:t>base comparativa com outros previsores</a:t>
            </a:r>
            <a:r>
              <a:rPr lang="pt-PT" sz="1800" b="0" dirty="0"/>
              <a:t>, e uma primeira abordagem para compreender melhor os dados.</a:t>
            </a:r>
            <a:endParaRPr lang="pt-PT" sz="1800" dirty="0"/>
          </a:p>
          <a:p>
            <a:pPr>
              <a:lnSpc>
                <a:spcPct val="90000"/>
              </a:lnSpc>
              <a:spcAft>
                <a:spcPts val="600"/>
              </a:spcAft>
            </a:pPr>
            <a:endParaRPr lang="pt-PT" sz="1800" dirty="0"/>
          </a:p>
        </p:txBody>
      </p:sp>
    </p:spTree>
    <p:extLst>
      <p:ext uri="{BB962C8B-B14F-4D97-AF65-F5344CB8AC3E}">
        <p14:creationId xmlns:p14="http://schemas.microsoft.com/office/powerpoint/2010/main" val="23401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88751"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5993093" y="463600"/>
            <a:ext cx="7071568" cy="2511171"/>
          </a:xfrm>
        </p:spPr>
        <p:txBody>
          <a:bodyPr anchor="b">
            <a:normAutofit/>
          </a:bodyPr>
          <a:lstStyle/>
          <a:p>
            <a:pPr>
              <a:lnSpc>
                <a:spcPct val="90000"/>
              </a:lnSpc>
            </a:pPr>
            <a:r>
              <a:rPr lang="pt-PT" sz="5800"/>
              <a:t>Previsões Regressão - Parte 1</a:t>
            </a:r>
          </a:p>
        </p:txBody>
      </p:sp>
      <p:pic>
        <p:nvPicPr>
          <p:cNvPr id="5" name="Picture 4" descr="Gráfico num documento e uma caneta">
            <a:extLst>
              <a:ext uri="{FF2B5EF4-FFF2-40B4-BE49-F238E27FC236}">
                <a16:creationId xmlns:a16="http://schemas.microsoft.com/office/drawing/2014/main" id="{F053A174-6178-632C-E795-EF5BBBFCD04A}"/>
              </a:ext>
            </a:extLst>
          </p:cNvPr>
          <p:cNvPicPr>
            <a:picLocks noChangeAspect="1"/>
          </p:cNvPicPr>
          <p:nvPr/>
        </p:nvPicPr>
        <p:blipFill rotWithShape="1">
          <a:blip r:embed="rId2"/>
          <a:srcRect l="38654" r="24934" b="1"/>
          <a:stretch/>
        </p:blipFill>
        <p:spPr>
          <a:xfrm>
            <a:off x="1" y="10"/>
            <a:ext cx="5268620" cy="965834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3093" y="3344717"/>
            <a:ext cx="4800560" cy="25755"/>
          </a:xfrm>
          <a:custGeom>
            <a:avLst/>
            <a:gdLst>
              <a:gd name="connsiteX0" fmla="*/ 0 w 4800560"/>
              <a:gd name="connsiteY0" fmla="*/ 0 h 25755"/>
              <a:gd name="connsiteX1" fmla="*/ 541777 w 4800560"/>
              <a:gd name="connsiteY1" fmla="*/ 0 h 25755"/>
              <a:gd name="connsiteX2" fmla="*/ 1083555 w 4800560"/>
              <a:gd name="connsiteY2" fmla="*/ 0 h 25755"/>
              <a:gd name="connsiteX3" fmla="*/ 1721344 w 4800560"/>
              <a:gd name="connsiteY3" fmla="*/ 0 h 25755"/>
              <a:gd name="connsiteX4" fmla="*/ 2503149 w 4800560"/>
              <a:gd name="connsiteY4" fmla="*/ 0 h 25755"/>
              <a:gd name="connsiteX5" fmla="*/ 3092932 w 4800560"/>
              <a:gd name="connsiteY5" fmla="*/ 0 h 25755"/>
              <a:gd name="connsiteX6" fmla="*/ 3682715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476977 w 4800560"/>
              <a:gd name="connsiteY10" fmla="*/ 25755 h 25755"/>
              <a:gd name="connsiteX11" fmla="*/ 2887194 w 4800560"/>
              <a:gd name="connsiteY11" fmla="*/ 25755 h 25755"/>
              <a:gd name="connsiteX12" fmla="*/ 2153394 w 4800560"/>
              <a:gd name="connsiteY12" fmla="*/ 25755 h 25755"/>
              <a:gd name="connsiteX13" fmla="*/ 1371589 w 4800560"/>
              <a:gd name="connsiteY13" fmla="*/ 25755 h 25755"/>
              <a:gd name="connsiteX14" fmla="*/ 829811 w 4800560"/>
              <a:gd name="connsiteY14" fmla="*/ 25755 h 25755"/>
              <a:gd name="connsiteX15" fmla="*/ 0 w 4800560"/>
              <a:gd name="connsiteY15" fmla="*/ 25755 h 25755"/>
              <a:gd name="connsiteX16" fmla="*/ 0 w 4800560"/>
              <a:gd name="connsiteY16" fmla="*/ 0 h 25755"/>
              <a:gd name="connsiteX0" fmla="*/ 0 w 4800560"/>
              <a:gd name="connsiteY0" fmla="*/ 0 h 25755"/>
              <a:gd name="connsiteX1" fmla="*/ 589783 w 4800560"/>
              <a:gd name="connsiteY1" fmla="*/ 0 h 25755"/>
              <a:gd name="connsiteX2" fmla="*/ 1131561 w 4800560"/>
              <a:gd name="connsiteY2" fmla="*/ 0 h 25755"/>
              <a:gd name="connsiteX3" fmla="*/ 1721344 w 4800560"/>
              <a:gd name="connsiteY3" fmla="*/ 0 h 25755"/>
              <a:gd name="connsiteX4" fmla="*/ 2407138 w 4800560"/>
              <a:gd name="connsiteY4" fmla="*/ 0 h 25755"/>
              <a:gd name="connsiteX5" fmla="*/ 3140938 w 4800560"/>
              <a:gd name="connsiteY5" fmla="*/ 0 h 25755"/>
              <a:gd name="connsiteX6" fmla="*/ 3922743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284955 w 4800560"/>
              <a:gd name="connsiteY10" fmla="*/ 25755 h 25755"/>
              <a:gd name="connsiteX11" fmla="*/ 2503149 w 4800560"/>
              <a:gd name="connsiteY11" fmla="*/ 25755 h 25755"/>
              <a:gd name="connsiteX12" fmla="*/ 1961372 w 4800560"/>
              <a:gd name="connsiteY12" fmla="*/ 25755 h 25755"/>
              <a:gd name="connsiteX13" fmla="*/ 1227572 w 4800560"/>
              <a:gd name="connsiteY13" fmla="*/ 25755 h 25755"/>
              <a:gd name="connsiteX14" fmla="*/ 589783 w 4800560"/>
              <a:gd name="connsiteY14" fmla="*/ 25755 h 25755"/>
              <a:gd name="connsiteX15" fmla="*/ 0 w 4800560"/>
              <a:gd name="connsiteY15" fmla="*/ 25755 h 25755"/>
              <a:gd name="connsiteX16" fmla="*/ 0 w 4800560"/>
              <a:gd name="connsiteY16"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0560" h="25755" fill="none" extrusionOk="0">
                <a:moveTo>
                  <a:pt x="0" y="0"/>
                </a:moveTo>
                <a:cubicBezTo>
                  <a:pt x="141255" y="52036"/>
                  <a:pt x="331437" y="-35895"/>
                  <a:pt x="541777" y="0"/>
                </a:cubicBezTo>
                <a:cubicBezTo>
                  <a:pt x="730073" y="30709"/>
                  <a:pt x="977920" y="-35551"/>
                  <a:pt x="1083555" y="0"/>
                </a:cubicBezTo>
                <a:cubicBezTo>
                  <a:pt x="1191479" y="8130"/>
                  <a:pt x="1569940" y="-29246"/>
                  <a:pt x="1721344" y="0"/>
                </a:cubicBezTo>
                <a:cubicBezTo>
                  <a:pt x="1832788" y="-42222"/>
                  <a:pt x="2141864" y="-23296"/>
                  <a:pt x="2503149" y="0"/>
                </a:cubicBezTo>
                <a:cubicBezTo>
                  <a:pt x="2860639" y="7348"/>
                  <a:pt x="2865476" y="-28895"/>
                  <a:pt x="3092932" y="0"/>
                </a:cubicBezTo>
                <a:cubicBezTo>
                  <a:pt x="3345589" y="-3152"/>
                  <a:pt x="3500731" y="12960"/>
                  <a:pt x="3682715" y="0"/>
                </a:cubicBezTo>
                <a:cubicBezTo>
                  <a:pt x="3872067" y="-25474"/>
                  <a:pt x="4508133" y="50324"/>
                  <a:pt x="4800560" y="0"/>
                </a:cubicBezTo>
                <a:cubicBezTo>
                  <a:pt x="4799673" y="12563"/>
                  <a:pt x="4799856" y="15386"/>
                  <a:pt x="4800560" y="25755"/>
                </a:cubicBezTo>
                <a:cubicBezTo>
                  <a:pt x="4600152" y="25354"/>
                  <a:pt x="4356046" y="-8952"/>
                  <a:pt x="4066760" y="25755"/>
                </a:cubicBezTo>
                <a:cubicBezTo>
                  <a:pt x="3829128" y="43598"/>
                  <a:pt x="3746710" y="16652"/>
                  <a:pt x="3476977" y="25755"/>
                </a:cubicBezTo>
                <a:cubicBezTo>
                  <a:pt x="3225581" y="40597"/>
                  <a:pt x="3098889" y="37042"/>
                  <a:pt x="2887194" y="25755"/>
                </a:cubicBezTo>
                <a:cubicBezTo>
                  <a:pt x="2678246" y="30731"/>
                  <a:pt x="2500934" y="16036"/>
                  <a:pt x="2153394" y="25755"/>
                </a:cubicBezTo>
                <a:cubicBezTo>
                  <a:pt x="1829643" y="57404"/>
                  <a:pt x="1745149" y="50069"/>
                  <a:pt x="1371589" y="25755"/>
                </a:cubicBezTo>
                <a:cubicBezTo>
                  <a:pt x="988470" y="-9788"/>
                  <a:pt x="1059856" y="9414"/>
                  <a:pt x="829811" y="25755"/>
                </a:cubicBezTo>
                <a:cubicBezTo>
                  <a:pt x="563365" y="-6988"/>
                  <a:pt x="283991" y="43280"/>
                  <a:pt x="0" y="25755"/>
                </a:cubicBezTo>
                <a:cubicBezTo>
                  <a:pt x="565" y="14041"/>
                  <a:pt x="-877" y="11112"/>
                  <a:pt x="0" y="0"/>
                </a:cubicBezTo>
                <a:close/>
              </a:path>
              <a:path w="4800560" h="25755" stroke="0" extrusionOk="0">
                <a:moveTo>
                  <a:pt x="0" y="0"/>
                </a:moveTo>
                <a:cubicBezTo>
                  <a:pt x="226086" y="16945"/>
                  <a:pt x="327631" y="-22607"/>
                  <a:pt x="589783" y="0"/>
                </a:cubicBezTo>
                <a:cubicBezTo>
                  <a:pt x="864978" y="12097"/>
                  <a:pt x="876476" y="-22226"/>
                  <a:pt x="1131561" y="0"/>
                </a:cubicBezTo>
                <a:cubicBezTo>
                  <a:pt x="1395690" y="20947"/>
                  <a:pt x="1447323" y="-26851"/>
                  <a:pt x="1721344" y="0"/>
                </a:cubicBezTo>
                <a:cubicBezTo>
                  <a:pt x="2003282" y="3159"/>
                  <a:pt x="2158311" y="4006"/>
                  <a:pt x="2407138" y="0"/>
                </a:cubicBezTo>
                <a:cubicBezTo>
                  <a:pt x="2700792" y="34555"/>
                  <a:pt x="2935207" y="-18341"/>
                  <a:pt x="3140938" y="0"/>
                </a:cubicBezTo>
                <a:cubicBezTo>
                  <a:pt x="3326205" y="68805"/>
                  <a:pt x="3701635" y="-39735"/>
                  <a:pt x="3922743" y="0"/>
                </a:cubicBezTo>
                <a:cubicBezTo>
                  <a:pt x="4178500" y="55263"/>
                  <a:pt x="4409253" y="1834"/>
                  <a:pt x="4800560" y="0"/>
                </a:cubicBezTo>
                <a:cubicBezTo>
                  <a:pt x="4799516" y="6702"/>
                  <a:pt x="4802270" y="13966"/>
                  <a:pt x="4800560" y="25755"/>
                </a:cubicBezTo>
                <a:cubicBezTo>
                  <a:pt x="4465247" y="76686"/>
                  <a:pt x="4321741" y="55737"/>
                  <a:pt x="4066760" y="25755"/>
                </a:cubicBezTo>
                <a:cubicBezTo>
                  <a:pt x="3804592" y="6915"/>
                  <a:pt x="3652940" y="28481"/>
                  <a:pt x="3284955" y="25755"/>
                </a:cubicBezTo>
                <a:cubicBezTo>
                  <a:pt x="2978974" y="-3660"/>
                  <a:pt x="2784670" y="7643"/>
                  <a:pt x="2503149" y="25755"/>
                </a:cubicBezTo>
                <a:cubicBezTo>
                  <a:pt x="2225236" y="45613"/>
                  <a:pt x="2070600" y="38645"/>
                  <a:pt x="1961372" y="25755"/>
                </a:cubicBezTo>
                <a:cubicBezTo>
                  <a:pt x="1874045" y="-30971"/>
                  <a:pt x="1550364" y="39619"/>
                  <a:pt x="1227572" y="25755"/>
                </a:cubicBezTo>
                <a:cubicBezTo>
                  <a:pt x="934928" y="31045"/>
                  <a:pt x="723329" y="39564"/>
                  <a:pt x="589783" y="25755"/>
                </a:cubicBezTo>
                <a:cubicBezTo>
                  <a:pt x="417418" y="31758"/>
                  <a:pt x="210314" y="58636"/>
                  <a:pt x="0" y="25755"/>
                </a:cubicBezTo>
                <a:cubicBezTo>
                  <a:pt x="-314" y="15721"/>
                  <a:pt x="44" y="11677"/>
                  <a:pt x="0" y="0"/>
                </a:cubicBezTo>
                <a:close/>
              </a:path>
              <a:path w="4800560" h="25755" fill="none" stroke="0" extrusionOk="0">
                <a:moveTo>
                  <a:pt x="0" y="0"/>
                </a:moveTo>
                <a:cubicBezTo>
                  <a:pt x="143493" y="22946"/>
                  <a:pt x="318670" y="-39729"/>
                  <a:pt x="541777" y="0"/>
                </a:cubicBezTo>
                <a:cubicBezTo>
                  <a:pt x="738683" y="18378"/>
                  <a:pt x="968196" y="-14972"/>
                  <a:pt x="1083555" y="0"/>
                </a:cubicBezTo>
                <a:cubicBezTo>
                  <a:pt x="1210916" y="8837"/>
                  <a:pt x="1561892" y="-8505"/>
                  <a:pt x="1721344" y="0"/>
                </a:cubicBezTo>
                <a:cubicBezTo>
                  <a:pt x="1875564" y="23400"/>
                  <a:pt x="2179773" y="3042"/>
                  <a:pt x="2503149" y="0"/>
                </a:cubicBezTo>
                <a:cubicBezTo>
                  <a:pt x="2857899" y="13199"/>
                  <a:pt x="2864676" y="-33387"/>
                  <a:pt x="3092932" y="0"/>
                </a:cubicBezTo>
                <a:cubicBezTo>
                  <a:pt x="3316913" y="15148"/>
                  <a:pt x="3479046" y="41129"/>
                  <a:pt x="3682715" y="0"/>
                </a:cubicBezTo>
                <a:cubicBezTo>
                  <a:pt x="3890052" y="-1220"/>
                  <a:pt x="4511833" y="39718"/>
                  <a:pt x="4800560" y="0"/>
                </a:cubicBezTo>
                <a:cubicBezTo>
                  <a:pt x="4799898" y="11967"/>
                  <a:pt x="4800000" y="14724"/>
                  <a:pt x="4800560" y="25755"/>
                </a:cubicBezTo>
                <a:cubicBezTo>
                  <a:pt x="4632928" y="41550"/>
                  <a:pt x="4271454" y="-14047"/>
                  <a:pt x="4066760" y="25755"/>
                </a:cubicBezTo>
                <a:cubicBezTo>
                  <a:pt x="3830066" y="38003"/>
                  <a:pt x="3764171" y="9387"/>
                  <a:pt x="3476977" y="25755"/>
                </a:cubicBezTo>
                <a:cubicBezTo>
                  <a:pt x="3233886" y="50942"/>
                  <a:pt x="3062162" y="21127"/>
                  <a:pt x="2887194" y="25755"/>
                </a:cubicBezTo>
                <a:cubicBezTo>
                  <a:pt x="2702763" y="22925"/>
                  <a:pt x="2468063" y="25576"/>
                  <a:pt x="2153394" y="25755"/>
                </a:cubicBezTo>
                <a:cubicBezTo>
                  <a:pt x="1815831" y="51670"/>
                  <a:pt x="1753058" y="71238"/>
                  <a:pt x="1371589" y="25755"/>
                </a:cubicBezTo>
                <a:cubicBezTo>
                  <a:pt x="994595" y="-19445"/>
                  <a:pt x="1068422" y="-9385"/>
                  <a:pt x="829811" y="25755"/>
                </a:cubicBezTo>
                <a:cubicBezTo>
                  <a:pt x="585108" y="34067"/>
                  <a:pt x="310124" y="-40325"/>
                  <a:pt x="0" y="25755"/>
                </a:cubicBezTo>
                <a:cubicBezTo>
                  <a:pt x="-199" y="13599"/>
                  <a:pt x="-812" y="1055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4800560"/>
                      <a:gd name="connsiteY0" fmla="*/ 0 h 25755"/>
                      <a:gd name="connsiteX1" fmla="*/ 541777 w 4800560"/>
                      <a:gd name="connsiteY1" fmla="*/ 0 h 25755"/>
                      <a:gd name="connsiteX2" fmla="*/ 1083555 w 4800560"/>
                      <a:gd name="connsiteY2" fmla="*/ 0 h 25755"/>
                      <a:gd name="connsiteX3" fmla="*/ 1721344 w 4800560"/>
                      <a:gd name="connsiteY3" fmla="*/ 0 h 25755"/>
                      <a:gd name="connsiteX4" fmla="*/ 2503149 w 4800560"/>
                      <a:gd name="connsiteY4" fmla="*/ 0 h 25755"/>
                      <a:gd name="connsiteX5" fmla="*/ 3092932 w 4800560"/>
                      <a:gd name="connsiteY5" fmla="*/ 0 h 25755"/>
                      <a:gd name="connsiteX6" fmla="*/ 3682715 w 4800560"/>
                      <a:gd name="connsiteY6" fmla="*/ 0 h 25755"/>
                      <a:gd name="connsiteX7" fmla="*/ 4800560 w 4800560"/>
                      <a:gd name="connsiteY7" fmla="*/ 0 h 25755"/>
                      <a:gd name="connsiteX8" fmla="*/ 4800560 w 4800560"/>
                      <a:gd name="connsiteY8" fmla="*/ 25755 h 25755"/>
                      <a:gd name="connsiteX9" fmla="*/ 4066760 w 4800560"/>
                      <a:gd name="connsiteY9" fmla="*/ 25755 h 25755"/>
                      <a:gd name="connsiteX10" fmla="*/ 3476977 w 4800560"/>
                      <a:gd name="connsiteY10" fmla="*/ 25755 h 25755"/>
                      <a:gd name="connsiteX11" fmla="*/ 2887194 w 4800560"/>
                      <a:gd name="connsiteY11" fmla="*/ 25755 h 25755"/>
                      <a:gd name="connsiteX12" fmla="*/ 2153394 w 4800560"/>
                      <a:gd name="connsiteY12" fmla="*/ 25755 h 25755"/>
                      <a:gd name="connsiteX13" fmla="*/ 1371589 w 4800560"/>
                      <a:gd name="connsiteY13" fmla="*/ 25755 h 25755"/>
                      <a:gd name="connsiteX14" fmla="*/ 829811 w 4800560"/>
                      <a:gd name="connsiteY14" fmla="*/ 25755 h 25755"/>
                      <a:gd name="connsiteX15" fmla="*/ 0 w 4800560"/>
                      <a:gd name="connsiteY15" fmla="*/ 25755 h 25755"/>
                      <a:gd name="connsiteX16" fmla="*/ 0 w 4800560"/>
                      <a:gd name="connsiteY16" fmla="*/ 0 h 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0560" h="25755" fill="none" extrusionOk="0">
                        <a:moveTo>
                          <a:pt x="0" y="0"/>
                        </a:moveTo>
                        <a:cubicBezTo>
                          <a:pt x="159642" y="15519"/>
                          <a:pt x="336567" y="-19059"/>
                          <a:pt x="541777" y="0"/>
                        </a:cubicBezTo>
                        <a:cubicBezTo>
                          <a:pt x="746987" y="19059"/>
                          <a:pt x="971739" y="-16932"/>
                          <a:pt x="1083555" y="0"/>
                        </a:cubicBezTo>
                        <a:cubicBezTo>
                          <a:pt x="1195371" y="16932"/>
                          <a:pt x="1576465" y="-15989"/>
                          <a:pt x="1721344" y="0"/>
                        </a:cubicBezTo>
                        <a:cubicBezTo>
                          <a:pt x="1866223" y="15989"/>
                          <a:pt x="2152934" y="-10949"/>
                          <a:pt x="2503149" y="0"/>
                        </a:cubicBezTo>
                        <a:cubicBezTo>
                          <a:pt x="2853365" y="10949"/>
                          <a:pt x="2865140" y="-25809"/>
                          <a:pt x="3092932" y="0"/>
                        </a:cubicBezTo>
                        <a:cubicBezTo>
                          <a:pt x="3320724" y="25809"/>
                          <a:pt x="3498112" y="6946"/>
                          <a:pt x="3682715" y="0"/>
                        </a:cubicBezTo>
                        <a:cubicBezTo>
                          <a:pt x="3867318" y="-6946"/>
                          <a:pt x="4531699" y="45739"/>
                          <a:pt x="4800560" y="0"/>
                        </a:cubicBezTo>
                        <a:cubicBezTo>
                          <a:pt x="4800090" y="12295"/>
                          <a:pt x="4799828" y="15217"/>
                          <a:pt x="4800560" y="25755"/>
                        </a:cubicBezTo>
                        <a:cubicBezTo>
                          <a:pt x="4627604" y="50188"/>
                          <a:pt x="4303088" y="10760"/>
                          <a:pt x="4066760" y="25755"/>
                        </a:cubicBezTo>
                        <a:cubicBezTo>
                          <a:pt x="3830432" y="40750"/>
                          <a:pt x="3743705" y="15049"/>
                          <a:pt x="3476977" y="25755"/>
                        </a:cubicBezTo>
                        <a:cubicBezTo>
                          <a:pt x="3210249" y="36461"/>
                          <a:pt x="3087999" y="28207"/>
                          <a:pt x="2887194" y="25755"/>
                        </a:cubicBezTo>
                        <a:cubicBezTo>
                          <a:pt x="2686389" y="23303"/>
                          <a:pt x="2483246" y="1984"/>
                          <a:pt x="2153394" y="25755"/>
                        </a:cubicBezTo>
                        <a:cubicBezTo>
                          <a:pt x="1823542" y="49526"/>
                          <a:pt x="1749952" y="63134"/>
                          <a:pt x="1371589" y="25755"/>
                        </a:cubicBezTo>
                        <a:cubicBezTo>
                          <a:pt x="993226" y="-11624"/>
                          <a:pt x="1066888" y="-169"/>
                          <a:pt x="829811" y="25755"/>
                        </a:cubicBezTo>
                        <a:cubicBezTo>
                          <a:pt x="592734" y="51679"/>
                          <a:pt x="295097" y="28757"/>
                          <a:pt x="0" y="25755"/>
                        </a:cubicBezTo>
                        <a:cubicBezTo>
                          <a:pt x="-157" y="14023"/>
                          <a:pt x="-377" y="10444"/>
                          <a:pt x="0" y="0"/>
                        </a:cubicBezTo>
                        <a:close/>
                      </a:path>
                      <a:path w="4800560" h="25755" stroke="0" extrusionOk="0">
                        <a:moveTo>
                          <a:pt x="0" y="0"/>
                        </a:moveTo>
                        <a:cubicBezTo>
                          <a:pt x="223147" y="21216"/>
                          <a:pt x="315858" y="-12255"/>
                          <a:pt x="589783" y="0"/>
                        </a:cubicBezTo>
                        <a:cubicBezTo>
                          <a:pt x="863708" y="12255"/>
                          <a:pt x="878674" y="-26124"/>
                          <a:pt x="1131561" y="0"/>
                        </a:cubicBezTo>
                        <a:cubicBezTo>
                          <a:pt x="1384448" y="26124"/>
                          <a:pt x="1451165" y="-24803"/>
                          <a:pt x="1721344" y="0"/>
                        </a:cubicBezTo>
                        <a:cubicBezTo>
                          <a:pt x="1991523" y="24803"/>
                          <a:pt x="2128250" y="-6583"/>
                          <a:pt x="2407138" y="0"/>
                        </a:cubicBezTo>
                        <a:cubicBezTo>
                          <a:pt x="2686026" y="6583"/>
                          <a:pt x="2941485" y="-19582"/>
                          <a:pt x="3140938" y="0"/>
                        </a:cubicBezTo>
                        <a:cubicBezTo>
                          <a:pt x="3340391" y="19582"/>
                          <a:pt x="3665938" y="-6688"/>
                          <a:pt x="3922743" y="0"/>
                        </a:cubicBezTo>
                        <a:cubicBezTo>
                          <a:pt x="4179549" y="6688"/>
                          <a:pt x="4411823" y="-7936"/>
                          <a:pt x="4800560" y="0"/>
                        </a:cubicBezTo>
                        <a:cubicBezTo>
                          <a:pt x="4799951" y="6529"/>
                          <a:pt x="4800883" y="14271"/>
                          <a:pt x="4800560" y="25755"/>
                        </a:cubicBezTo>
                        <a:cubicBezTo>
                          <a:pt x="4462313" y="59769"/>
                          <a:pt x="4314492" y="52981"/>
                          <a:pt x="4066760" y="25755"/>
                        </a:cubicBezTo>
                        <a:cubicBezTo>
                          <a:pt x="3819028" y="-1471"/>
                          <a:pt x="3599002" y="42887"/>
                          <a:pt x="3284955" y="25755"/>
                        </a:cubicBezTo>
                        <a:cubicBezTo>
                          <a:pt x="2970909" y="8623"/>
                          <a:pt x="2775217" y="10073"/>
                          <a:pt x="2503149" y="25755"/>
                        </a:cubicBezTo>
                        <a:cubicBezTo>
                          <a:pt x="2231081" y="41437"/>
                          <a:pt x="2070707" y="34432"/>
                          <a:pt x="1961372" y="25755"/>
                        </a:cubicBezTo>
                        <a:cubicBezTo>
                          <a:pt x="1852037" y="17078"/>
                          <a:pt x="1534719" y="42012"/>
                          <a:pt x="1227572" y="25755"/>
                        </a:cubicBezTo>
                        <a:cubicBezTo>
                          <a:pt x="920425" y="9498"/>
                          <a:pt x="726061" y="31752"/>
                          <a:pt x="589783" y="25755"/>
                        </a:cubicBezTo>
                        <a:cubicBezTo>
                          <a:pt x="453505" y="19758"/>
                          <a:pt x="190133" y="21328"/>
                          <a:pt x="0" y="25755"/>
                        </a:cubicBezTo>
                        <a:cubicBezTo>
                          <a:pt x="528" y="16420"/>
                          <a:pt x="-759" y="1106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5993093" y="3811828"/>
            <a:ext cx="7071568" cy="4906442"/>
          </a:xfrm>
        </p:spPr>
        <p:txBody>
          <a:bodyPr>
            <a:normAutofit/>
          </a:bodyPr>
          <a:lstStyle/>
          <a:p>
            <a:pPr algn="just">
              <a:lnSpc>
                <a:spcPct val="90000"/>
              </a:lnSpc>
              <a:spcAft>
                <a:spcPts val="600"/>
              </a:spcAft>
            </a:pPr>
            <a:r>
              <a:rPr lang="pt-PT" b="0" dirty="0"/>
              <a:t>	</a:t>
            </a:r>
            <a:r>
              <a:rPr lang="pt-PT" dirty="0"/>
              <a:t>Vantagem...</a:t>
            </a:r>
          </a:p>
          <a:p>
            <a:pPr algn="just">
              <a:lnSpc>
                <a:spcPct val="90000"/>
              </a:lnSpc>
              <a:spcAft>
                <a:spcPts val="600"/>
              </a:spcAft>
            </a:pPr>
            <a:r>
              <a:rPr lang="pt-PT" b="0" dirty="0"/>
              <a:t>A vantagem de um modelo regressivo é oferecer um resultado razoável para </a:t>
            </a:r>
            <a:r>
              <a:rPr lang="pt-PT" dirty="0"/>
              <a:t>uma quantidade limitada de dados em relaçao a uma quantidade elevada de dimensões</a:t>
            </a:r>
            <a:r>
              <a:rPr lang="pt-PT" b="0" dirty="0"/>
              <a:t>, caso a curva regressiva (no caso uma reta) seja adequada.</a:t>
            </a:r>
          </a:p>
          <a:p>
            <a:pPr algn="just">
              <a:lnSpc>
                <a:spcPct val="90000"/>
              </a:lnSpc>
              <a:spcAft>
                <a:spcPts val="600"/>
              </a:spcAft>
            </a:pPr>
            <a:endParaRPr lang="pt-PT" b="0" dirty="0"/>
          </a:p>
          <a:p>
            <a:pPr algn="just">
              <a:lnSpc>
                <a:spcPct val="90000"/>
              </a:lnSpc>
              <a:spcAft>
                <a:spcPts val="600"/>
              </a:spcAft>
            </a:pPr>
            <a:r>
              <a:rPr lang="pt-PT" b="0" dirty="0"/>
              <a:t>	</a:t>
            </a:r>
            <a:r>
              <a:rPr lang="pt-PT" dirty="0"/>
              <a:t>...e lmitações</a:t>
            </a:r>
          </a:p>
          <a:p>
            <a:pPr algn="just">
              <a:lnSpc>
                <a:spcPct val="90000"/>
              </a:lnSpc>
              <a:spcAft>
                <a:spcPts val="600"/>
              </a:spcAft>
            </a:pPr>
            <a:r>
              <a:rPr lang="pt-PT" b="0" dirty="0"/>
              <a:t>Pode não ser tão bom quanto outros modelos para maiores volumes de dados ao longo do tempo. Modelos mistos e eventuais melhorias devem ser implementadas uma a uma, apesar de ser simples de interpretar os seus parâmetros os refinamentos podem ser complexos.</a:t>
            </a:r>
          </a:p>
          <a:p>
            <a:pPr algn="just">
              <a:lnSpc>
                <a:spcPct val="90000"/>
              </a:lnSpc>
              <a:spcAft>
                <a:spcPts val="600"/>
              </a:spcAft>
            </a:pPr>
            <a:endParaRPr lang="pt-PT" b="0" dirty="0"/>
          </a:p>
          <a:p>
            <a:pPr algn="just">
              <a:lnSpc>
                <a:spcPct val="90000"/>
              </a:lnSpc>
              <a:spcAft>
                <a:spcPts val="600"/>
              </a:spcAft>
            </a:pPr>
            <a:r>
              <a:rPr lang="pt-PT" b="0" dirty="0"/>
              <a:t>O resultado é apenas para o mês de otubro, o mês anterior possui outliers e compromete mascaras de dias, então não é simples comparar efetividade nesse caso.</a:t>
            </a:r>
            <a:endParaRPr lang="pt-PT" dirty="0"/>
          </a:p>
        </p:txBody>
      </p:sp>
    </p:spTree>
    <p:extLst>
      <p:ext uri="{BB962C8B-B14F-4D97-AF65-F5344CB8AC3E}">
        <p14:creationId xmlns:p14="http://schemas.microsoft.com/office/powerpoint/2010/main" val="162548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92200" cy="965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7231609" y="706491"/>
            <a:ext cx="5016777" cy="2417059"/>
          </a:xfrm>
        </p:spPr>
        <p:txBody>
          <a:bodyPr anchor="b">
            <a:normAutofit/>
          </a:bodyPr>
          <a:lstStyle/>
          <a:p>
            <a:pPr>
              <a:lnSpc>
                <a:spcPct val="90000"/>
              </a:lnSpc>
            </a:pPr>
            <a:r>
              <a:rPr lang="pt-PT" sz="5500"/>
              <a:t>Previsões Regressão - Parte 1</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38524" cy="96583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9DFCC4-BD72-B7E0-1299-34D24EA45439}"/>
              </a:ext>
            </a:extLst>
          </p:cNvPr>
          <p:cNvPicPr>
            <a:picLocks noChangeAspect="1"/>
          </p:cNvPicPr>
          <p:nvPr/>
        </p:nvPicPr>
        <p:blipFill rotWithShape="1">
          <a:blip r:embed="rId2"/>
          <a:srcRect r="-3" b="15309"/>
          <a:stretch/>
        </p:blipFill>
        <p:spPr>
          <a:xfrm>
            <a:off x="315780" y="421807"/>
            <a:ext cx="5906963" cy="4239642"/>
          </a:xfrm>
          <a:prstGeom prst="rect">
            <a:avLst/>
          </a:prstGeom>
        </p:spPr>
      </p:pic>
      <p:pic>
        <p:nvPicPr>
          <p:cNvPr id="5" name="Picture 4">
            <a:extLst>
              <a:ext uri="{FF2B5EF4-FFF2-40B4-BE49-F238E27FC236}">
                <a16:creationId xmlns:a16="http://schemas.microsoft.com/office/drawing/2014/main" id="{C4D513AD-A9B4-769A-EBB3-7C6AE6871DDF}"/>
              </a:ext>
            </a:extLst>
          </p:cNvPr>
          <p:cNvPicPr>
            <a:picLocks noChangeAspect="1"/>
          </p:cNvPicPr>
          <p:nvPr/>
        </p:nvPicPr>
        <p:blipFill rotWithShape="1">
          <a:blip r:embed="rId3"/>
          <a:srcRect t="9125" r="-3" b="6184"/>
          <a:stretch/>
        </p:blipFill>
        <p:spPr>
          <a:xfrm>
            <a:off x="315780" y="4996900"/>
            <a:ext cx="5906963" cy="4239642"/>
          </a:xfrm>
          <a:prstGeom prst="rect">
            <a:avLst/>
          </a:prstGeom>
        </p:spPr>
      </p:pic>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7231609" y="3726340"/>
            <a:ext cx="5016778" cy="5225518"/>
          </a:xfrm>
        </p:spPr>
        <p:txBody>
          <a:bodyPr anchor="t">
            <a:normAutofit/>
          </a:bodyPr>
          <a:lstStyle/>
          <a:p>
            <a:pPr>
              <a:spcAft>
                <a:spcPts val="600"/>
              </a:spcAft>
            </a:pPr>
            <a:r>
              <a:rPr lang="pt-PT" sz="2500" b="0" dirty="0">
                <a:solidFill>
                  <a:schemeClr val="tx1">
                    <a:alpha val="80000"/>
                  </a:schemeClr>
                </a:solidFill>
              </a:rPr>
              <a:t>	</a:t>
            </a:r>
            <a:r>
              <a:rPr lang="pt-PT" sz="2500" dirty="0">
                <a:solidFill>
                  <a:schemeClr val="tx1">
                    <a:alpha val="80000"/>
                  </a:schemeClr>
                </a:solidFill>
              </a:rPr>
              <a:t>O que foi feito...</a:t>
            </a:r>
          </a:p>
          <a:p>
            <a:pPr algn="just">
              <a:spcAft>
                <a:spcPts val="600"/>
              </a:spcAft>
            </a:pPr>
            <a:r>
              <a:rPr lang="pt-PT" sz="2500" b="0" dirty="0">
                <a:solidFill>
                  <a:schemeClr val="tx1">
                    <a:alpha val="80000"/>
                  </a:schemeClr>
                </a:solidFill>
              </a:rPr>
              <a:t>Processo de tratamento e entendimento dos dados para criação de uma </a:t>
            </a:r>
            <a:r>
              <a:rPr lang="pt-PT" sz="2500" dirty="0">
                <a:solidFill>
                  <a:schemeClr val="tx1">
                    <a:alpha val="80000"/>
                  </a:schemeClr>
                </a:solidFill>
              </a:rPr>
              <a:t>tabela mestra </a:t>
            </a:r>
            <a:r>
              <a:rPr lang="pt-PT" sz="2500" b="0" dirty="0">
                <a:solidFill>
                  <a:schemeClr val="tx1">
                    <a:alpha val="80000"/>
                  </a:schemeClr>
                </a:solidFill>
              </a:rPr>
              <a:t>em um dataframe, tabela essa usado em outros modelos.</a:t>
            </a:r>
          </a:p>
          <a:p>
            <a:pPr algn="just">
              <a:spcAft>
                <a:spcPts val="600"/>
              </a:spcAft>
            </a:pPr>
            <a:r>
              <a:rPr lang="pt-PT" sz="2500" b="0" dirty="0">
                <a:solidFill>
                  <a:schemeClr val="tx1">
                    <a:alpha val="80000"/>
                  </a:schemeClr>
                </a:solidFill>
              </a:rPr>
              <a:t>Para cada loja e cada dia, foi agregado a </a:t>
            </a:r>
            <a:r>
              <a:rPr lang="pt-PT" sz="2500" dirty="0">
                <a:solidFill>
                  <a:schemeClr val="tx1">
                    <a:alpha val="80000"/>
                  </a:schemeClr>
                </a:solidFill>
              </a:rPr>
              <a:t>soma de </a:t>
            </a:r>
            <a:r>
              <a:rPr lang="pt-PT" sz="2500" i="1" dirty="0">
                <a:solidFill>
                  <a:schemeClr val="tx1">
                    <a:alpha val="80000"/>
                  </a:schemeClr>
                </a:solidFill>
              </a:rPr>
              <a:t>revenue</a:t>
            </a:r>
            <a:r>
              <a:rPr lang="pt-PT" sz="2500" dirty="0">
                <a:solidFill>
                  <a:schemeClr val="tx1">
                    <a:alpha val="80000"/>
                  </a:schemeClr>
                </a:solidFill>
              </a:rPr>
              <a:t> </a:t>
            </a:r>
            <a:r>
              <a:rPr lang="pt-PT" sz="2500" b="0" dirty="0">
                <a:solidFill>
                  <a:schemeClr val="tx1">
                    <a:alpha val="80000"/>
                  </a:schemeClr>
                </a:solidFill>
              </a:rPr>
              <a:t>onde no eixo X temos o tempo em dias, e no eixo Y temos os totais diários de </a:t>
            </a:r>
            <a:r>
              <a:rPr lang="pt-PT" sz="2500" b="0" i="1" dirty="0">
                <a:solidFill>
                  <a:schemeClr val="tx1">
                    <a:alpha val="80000"/>
                  </a:schemeClr>
                </a:solidFill>
              </a:rPr>
              <a:t>revenues</a:t>
            </a:r>
            <a:r>
              <a:rPr lang="pt-PT" sz="2500" b="0" dirty="0">
                <a:solidFill>
                  <a:schemeClr val="tx1">
                    <a:alpha val="80000"/>
                  </a:schemeClr>
                </a:solidFill>
              </a:rPr>
              <a:t>.</a:t>
            </a:r>
          </a:p>
          <a:p>
            <a:pPr>
              <a:spcAft>
                <a:spcPts val="600"/>
              </a:spcAft>
            </a:pPr>
            <a:endParaRPr lang="pt-PT" sz="2500" b="0" dirty="0">
              <a:solidFill>
                <a:schemeClr val="tx1">
                  <a:alpha val="80000"/>
                </a:schemeClr>
              </a:solidFill>
            </a:endParaRPr>
          </a:p>
          <a:p>
            <a:pPr>
              <a:spcAft>
                <a:spcPts val="600"/>
              </a:spcAft>
            </a:pPr>
            <a:endParaRPr lang="pt-PT" sz="2500" dirty="0">
              <a:solidFill>
                <a:schemeClr val="tx1">
                  <a:alpha val="80000"/>
                </a:schemeClr>
              </a:solidFill>
            </a:endParaRP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106845" y="5089565"/>
            <a:ext cx="0" cy="4561209"/>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40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63769" y="450723"/>
            <a:ext cx="13064661" cy="8756904"/>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EDE0CA-88DB-9AB6-71DF-588BF92675C3}"/>
              </a:ext>
            </a:extLst>
          </p:cNvPr>
          <p:cNvSpPr>
            <a:spLocks noGrp="1"/>
          </p:cNvSpPr>
          <p:nvPr>
            <p:ph type="title"/>
          </p:nvPr>
        </p:nvSpPr>
        <p:spPr>
          <a:xfrm>
            <a:off x="948213" y="941297"/>
            <a:ext cx="11895773" cy="1866835"/>
          </a:xfrm>
        </p:spPr>
        <p:txBody>
          <a:bodyPr vert="horz" lIns="91440" tIns="45720" rIns="91440" bIns="45720" rtlCol="0" anchor="ctr">
            <a:normAutofit/>
          </a:bodyPr>
          <a:lstStyle/>
          <a:p>
            <a:pPr algn="l" rtl="0">
              <a:lnSpc>
                <a:spcPct val="90000"/>
              </a:lnSpc>
              <a:spcBef>
                <a:spcPct val="0"/>
              </a:spcBef>
            </a:pPr>
            <a:r>
              <a:rPr lang="en-US" sz="4400" kern="1200" dirty="0" err="1">
                <a:solidFill>
                  <a:schemeClr val="tx1"/>
                </a:solidFill>
                <a:latin typeface="+mj-lt"/>
                <a:ea typeface="+mj-ea"/>
                <a:cs typeface="+mj-cs"/>
              </a:rPr>
              <a:t>Previsões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Regressão</a:t>
            </a:r>
            <a:r>
              <a:rPr lang="en-US" sz="4400" kern="1200" dirty="0">
                <a:solidFill>
                  <a:schemeClr val="tx1"/>
                </a:solidFill>
                <a:latin typeface="+mj-lt"/>
                <a:ea typeface="+mj-ea"/>
                <a:cs typeface="+mj-cs"/>
              </a:rPr>
              <a:t> - </a:t>
            </a:r>
            <a:r>
              <a:rPr lang="en-US" sz="4400" kern="1200" dirty="0" err="1">
                <a:solidFill>
                  <a:schemeClr val="tx1"/>
                </a:solidFill>
                <a:latin typeface="+mj-lt"/>
                <a:ea typeface="+mj-ea"/>
                <a:cs typeface="+mj-cs"/>
              </a:rPr>
              <a:t>Parte</a:t>
            </a:r>
            <a:r>
              <a:rPr lang="en-US" sz="4400" kern="1200" dirty="0">
                <a:solidFill>
                  <a:schemeClr val="tx1"/>
                </a:solidFill>
                <a:latin typeface="+mj-lt"/>
                <a:ea typeface="+mj-ea"/>
                <a:cs typeface="+mj-cs"/>
              </a:rPr>
              <a:t> 1</a:t>
            </a:r>
          </a:p>
        </p:txBody>
      </p:sp>
      <p:sp>
        <p:nvSpPr>
          <p:cNvPr id="3" name="Text Placeholder 2">
            <a:extLst>
              <a:ext uri="{FF2B5EF4-FFF2-40B4-BE49-F238E27FC236}">
                <a16:creationId xmlns:a16="http://schemas.microsoft.com/office/drawing/2014/main" id="{33E89D4C-EAB9-AFEB-B560-1105FB7E1DC4}"/>
              </a:ext>
            </a:extLst>
          </p:cNvPr>
          <p:cNvSpPr>
            <a:spLocks noGrp="1"/>
          </p:cNvSpPr>
          <p:nvPr>
            <p:ph type="body" idx="1"/>
          </p:nvPr>
        </p:nvSpPr>
        <p:spPr>
          <a:xfrm>
            <a:off x="948213" y="3066583"/>
            <a:ext cx="5766864" cy="5345679"/>
          </a:xfr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3000" b="0" kern="1200" dirty="0">
                <a:solidFill>
                  <a:schemeClr val="tx1"/>
                </a:solidFill>
                <a:latin typeface="+mn-lt"/>
                <a:cs typeface="+mn-cs"/>
              </a:rPr>
              <a:t>	</a:t>
            </a:r>
            <a:r>
              <a:rPr lang="en-US" sz="3000" kern="1200" dirty="0">
                <a:solidFill>
                  <a:schemeClr val="tx1"/>
                </a:solidFill>
                <a:latin typeface="+mn-lt"/>
                <a:cs typeface="+mn-cs"/>
              </a:rPr>
              <a:t>O que </a:t>
            </a:r>
            <a:r>
              <a:rPr lang="en-US" sz="3000" kern="1200" dirty="0" err="1">
                <a:solidFill>
                  <a:schemeClr val="tx1"/>
                </a:solidFill>
                <a:latin typeface="+mn-lt"/>
                <a:cs typeface="+mn-cs"/>
              </a:rPr>
              <a:t>foi</a:t>
            </a:r>
            <a:r>
              <a:rPr lang="en-US" sz="3000" kern="1200" dirty="0">
                <a:solidFill>
                  <a:schemeClr val="tx1"/>
                </a:solidFill>
                <a:latin typeface="+mn-lt"/>
                <a:cs typeface="+mn-cs"/>
              </a:rPr>
              <a:t> </a:t>
            </a:r>
            <a:r>
              <a:rPr lang="en-US" sz="3000" kern="1200" dirty="0" err="1">
                <a:solidFill>
                  <a:schemeClr val="tx1"/>
                </a:solidFill>
                <a:latin typeface="+mn-lt"/>
                <a:cs typeface="+mn-cs"/>
              </a:rPr>
              <a:t>teito</a:t>
            </a:r>
            <a:r>
              <a:rPr lang="en-US" sz="3000" kern="1200" dirty="0">
                <a:solidFill>
                  <a:schemeClr val="tx1"/>
                </a:solidFill>
                <a:latin typeface="+mn-lt"/>
                <a:cs typeface="+mn-cs"/>
              </a:rPr>
              <a:t>...</a:t>
            </a:r>
          </a:p>
          <a:p>
            <a:pPr indent="-228600" algn="l" rtl="0">
              <a:lnSpc>
                <a:spcPct val="90000"/>
              </a:lnSpc>
              <a:spcAft>
                <a:spcPts val="600"/>
              </a:spcAft>
              <a:buFont typeface="Arial" panose="020B0604020202020204" pitchFamily="34" charset="0"/>
              <a:buChar char="•"/>
            </a:pPr>
            <a:endParaRPr lang="en-US" sz="3000" kern="1200" dirty="0">
              <a:solidFill>
                <a:schemeClr val="tx1"/>
              </a:solidFill>
              <a:latin typeface="+mn-lt"/>
              <a:cs typeface="+mn-cs"/>
            </a:endParaRPr>
          </a:p>
          <a:p>
            <a:pPr indent="-228600" algn="l" rtl="0">
              <a:lnSpc>
                <a:spcPct val="90000"/>
              </a:lnSpc>
              <a:spcAft>
                <a:spcPts val="600"/>
              </a:spcAft>
              <a:buFont typeface="Arial" panose="020B0604020202020204" pitchFamily="34" charset="0"/>
              <a:buChar char="•"/>
            </a:pPr>
            <a:r>
              <a:rPr lang="en-US" sz="3000" b="0" kern="1200" dirty="0">
                <a:solidFill>
                  <a:schemeClr val="tx1"/>
                </a:solidFill>
                <a:latin typeface="+mn-lt"/>
                <a:cs typeface="+mn-cs"/>
              </a:rPr>
              <a:t>Para </a:t>
            </a:r>
            <a:r>
              <a:rPr lang="en-US" sz="3000" b="0" kern="1200" dirty="0" err="1">
                <a:solidFill>
                  <a:schemeClr val="tx1"/>
                </a:solidFill>
                <a:latin typeface="+mn-lt"/>
                <a:cs typeface="+mn-cs"/>
              </a:rPr>
              <a:t>cada</a:t>
            </a:r>
            <a:r>
              <a:rPr lang="en-US" sz="3000" b="0" kern="1200" dirty="0">
                <a:solidFill>
                  <a:schemeClr val="tx1"/>
                </a:solidFill>
                <a:latin typeface="+mn-lt"/>
                <a:cs typeface="+mn-cs"/>
              </a:rPr>
              <a:t> </a:t>
            </a:r>
            <a:r>
              <a:rPr lang="en-US" sz="3000" b="0" kern="1200" dirty="0" err="1">
                <a:solidFill>
                  <a:schemeClr val="tx1"/>
                </a:solidFill>
                <a:latin typeface="+mn-lt"/>
                <a:cs typeface="+mn-cs"/>
              </a:rPr>
              <a:t>loja</a:t>
            </a:r>
            <a:r>
              <a:rPr lang="en-US" sz="3000" b="0" kern="1200" dirty="0">
                <a:solidFill>
                  <a:schemeClr val="tx1"/>
                </a:solidFill>
                <a:latin typeface="+mn-lt"/>
                <a:cs typeface="+mn-cs"/>
              </a:rPr>
              <a:t>, </a:t>
            </a:r>
            <a:r>
              <a:rPr lang="en-US" sz="3000" b="0" kern="1200" dirty="0" err="1">
                <a:solidFill>
                  <a:schemeClr val="tx1"/>
                </a:solidFill>
                <a:latin typeface="+mn-lt"/>
                <a:cs typeface="+mn-cs"/>
              </a:rPr>
              <a:t>foi</a:t>
            </a:r>
            <a:r>
              <a:rPr lang="en-US" sz="3000" b="0" kern="1200" dirty="0">
                <a:solidFill>
                  <a:schemeClr val="tx1"/>
                </a:solidFill>
                <a:latin typeface="+mn-lt"/>
                <a:cs typeface="+mn-cs"/>
              </a:rPr>
              <a:t> </a:t>
            </a:r>
            <a:r>
              <a:rPr lang="en-US" sz="3000" b="0" kern="1200" dirty="0" err="1">
                <a:solidFill>
                  <a:schemeClr val="tx1"/>
                </a:solidFill>
                <a:latin typeface="+mn-lt"/>
                <a:cs typeface="+mn-cs"/>
              </a:rPr>
              <a:t>calculado</a:t>
            </a:r>
            <a:r>
              <a:rPr lang="en-US" sz="3000" b="0" kern="1200" dirty="0">
                <a:solidFill>
                  <a:schemeClr val="tx1"/>
                </a:solidFill>
                <a:latin typeface="+mn-lt"/>
                <a:cs typeface="+mn-cs"/>
              </a:rPr>
              <a:t> o intercept e o </a:t>
            </a:r>
            <a:r>
              <a:rPr lang="en-US" sz="3000" b="0" kern="1200" dirty="0" err="1">
                <a:solidFill>
                  <a:schemeClr val="tx1"/>
                </a:solidFill>
                <a:latin typeface="+mn-lt"/>
                <a:cs typeface="+mn-cs"/>
              </a:rPr>
              <a:t>coeficiente</a:t>
            </a:r>
            <a:r>
              <a:rPr lang="en-US" sz="3000" b="0" kern="1200" dirty="0">
                <a:solidFill>
                  <a:schemeClr val="tx1"/>
                </a:solidFill>
                <a:latin typeface="+mn-lt"/>
                <a:cs typeface="+mn-cs"/>
              </a:rPr>
              <a:t> de </a:t>
            </a:r>
            <a:r>
              <a:rPr lang="en-US" sz="3000" b="0" i="1" kern="1200" dirty="0">
                <a:solidFill>
                  <a:schemeClr val="tx1"/>
                </a:solidFill>
                <a:latin typeface="+mn-lt"/>
                <a:cs typeface="+mn-cs"/>
              </a:rPr>
              <a:t>revenue</a:t>
            </a:r>
            <a:r>
              <a:rPr lang="en-US" sz="3000" b="0" kern="1200" dirty="0">
                <a:solidFill>
                  <a:schemeClr val="tx1"/>
                </a:solidFill>
                <a:latin typeface="+mn-lt"/>
                <a:cs typeface="+mn-cs"/>
              </a:rPr>
              <a:t> </a:t>
            </a:r>
            <a:r>
              <a:rPr lang="en-US" sz="3000" kern="1200" dirty="0">
                <a:solidFill>
                  <a:schemeClr val="tx1"/>
                </a:solidFill>
                <a:latin typeface="+mn-lt"/>
                <a:cs typeface="+mn-cs"/>
              </a:rPr>
              <a:t>para um </a:t>
            </a:r>
            <a:r>
              <a:rPr lang="en-US" sz="3000" kern="1200" dirty="0" err="1">
                <a:solidFill>
                  <a:schemeClr val="tx1"/>
                </a:solidFill>
                <a:latin typeface="+mn-lt"/>
                <a:cs typeface="+mn-cs"/>
              </a:rPr>
              <a:t>dia</a:t>
            </a:r>
            <a:r>
              <a:rPr lang="en-US" sz="3000" b="0" kern="1200" dirty="0">
                <a:solidFill>
                  <a:schemeClr val="tx1"/>
                </a:solidFill>
                <a:latin typeface="+mn-lt"/>
                <a:cs typeface="+mn-cs"/>
              </a:rPr>
              <a:t>, e </a:t>
            </a:r>
            <a:r>
              <a:rPr lang="en-US" sz="3000" b="0" kern="1200" dirty="0" err="1">
                <a:solidFill>
                  <a:schemeClr val="tx1"/>
                </a:solidFill>
                <a:latin typeface="+mn-lt"/>
                <a:cs typeface="+mn-cs"/>
              </a:rPr>
              <a:t>também</a:t>
            </a:r>
            <a:r>
              <a:rPr lang="en-US" sz="3000" b="0" kern="1200" dirty="0">
                <a:solidFill>
                  <a:schemeClr val="tx1"/>
                </a:solidFill>
                <a:latin typeface="+mn-lt"/>
                <a:cs typeface="+mn-cs"/>
              </a:rPr>
              <a:t> </a:t>
            </a:r>
            <a:r>
              <a:rPr lang="en-US" sz="3000" b="0" kern="1200" dirty="0" err="1">
                <a:solidFill>
                  <a:schemeClr val="tx1"/>
                </a:solidFill>
                <a:latin typeface="+mn-lt"/>
                <a:cs typeface="+mn-cs"/>
              </a:rPr>
              <a:t>foi</a:t>
            </a:r>
            <a:r>
              <a:rPr lang="en-US" sz="3000" b="0" kern="1200" dirty="0">
                <a:solidFill>
                  <a:schemeClr val="tx1"/>
                </a:solidFill>
                <a:latin typeface="+mn-lt"/>
                <a:cs typeface="+mn-cs"/>
              </a:rPr>
              <a:t> </a:t>
            </a:r>
            <a:r>
              <a:rPr lang="en-US" sz="3000" b="0" kern="1200" dirty="0" err="1">
                <a:solidFill>
                  <a:schemeClr val="tx1"/>
                </a:solidFill>
                <a:latin typeface="+mn-lt"/>
                <a:cs typeface="+mn-cs"/>
              </a:rPr>
              <a:t>calculado</a:t>
            </a:r>
            <a:r>
              <a:rPr lang="en-US" sz="3000" b="0" kern="1200" dirty="0">
                <a:solidFill>
                  <a:schemeClr val="tx1"/>
                </a:solidFill>
                <a:latin typeface="+mn-lt"/>
                <a:cs typeface="+mn-cs"/>
              </a:rPr>
              <a:t> o </a:t>
            </a:r>
            <a:r>
              <a:rPr lang="en-US" sz="3000" b="0" kern="1200" dirty="0" err="1">
                <a:solidFill>
                  <a:schemeClr val="tx1"/>
                </a:solidFill>
                <a:latin typeface="+mn-lt"/>
                <a:cs typeface="+mn-cs"/>
              </a:rPr>
              <a:t>coeficiente</a:t>
            </a:r>
            <a:r>
              <a:rPr lang="en-US" sz="3000" b="0" kern="1200" dirty="0">
                <a:solidFill>
                  <a:schemeClr val="tx1"/>
                </a:solidFill>
                <a:latin typeface="+mn-lt"/>
                <a:cs typeface="+mn-cs"/>
              </a:rPr>
              <a:t> para o </a:t>
            </a:r>
            <a:r>
              <a:rPr lang="en-US" sz="3000" b="0" kern="1200" dirty="0" err="1">
                <a:solidFill>
                  <a:schemeClr val="tx1"/>
                </a:solidFill>
                <a:latin typeface="+mn-lt"/>
                <a:cs typeface="+mn-cs"/>
              </a:rPr>
              <a:t>período</a:t>
            </a:r>
            <a:r>
              <a:rPr lang="en-US" sz="3000" b="0" kern="1200" dirty="0">
                <a:solidFill>
                  <a:schemeClr val="tx1"/>
                </a:solidFill>
                <a:latin typeface="+mn-lt"/>
                <a:cs typeface="+mn-cs"/>
              </a:rPr>
              <a:t> </a:t>
            </a:r>
            <a:r>
              <a:rPr lang="en-US" sz="3000" kern="1200" dirty="0">
                <a:solidFill>
                  <a:schemeClr val="tx1"/>
                </a:solidFill>
                <a:latin typeface="+mn-lt"/>
                <a:cs typeface="+mn-cs"/>
              </a:rPr>
              <a:t>de um </a:t>
            </a:r>
            <a:r>
              <a:rPr lang="en-US" sz="3000" kern="1200" dirty="0" err="1">
                <a:solidFill>
                  <a:schemeClr val="tx1"/>
                </a:solidFill>
                <a:latin typeface="+mn-lt"/>
                <a:cs typeface="+mn-cs"/>
              </a:rPr>
              <a:t>ano</a:t>
            </a:r>
            <a:r>
              <a:rPr lang="en-US" sz="3000" kern="1200" dirty="0">
                <a:solidFill>
                  <a:schemeClr val="tx1"/>
                </a:solidFill>
                <a:latin typeface="+mn-lt"/>
                <a:cs typeface="+mn-cs"/>
              </a:rPr>
              <a:t> </a:t>
            </a:r>
            <a:r>
              <a:rPr lang="en-US" sz="3000" kern="1200" dirty="0" err="1">
                <a:solidFill>
                  <a:schemeClr val="tx1"/>
                </a:solidFill>
                <a:latin typeface="+mn-lt"/>
                <a:cs typeface="+mn-cs"/>
              </a:rPr>
              <a:t>completo</a:t>
            </a:r>
            <a:r>
              <a:rPr lang="en-US" sz="3000" b="0" kern="1200" dirty="0">
                <a:solidFill>
                  <a:schemeClr val="tx1"/>
                </a:solidFill>
                <a:latin typeface="+mn-lt"/>
                <a:cs typeface="+mn-cs"/>
              </a:rPr>
              <a:t>.</a:t>
            </a:r>
          </a:p>
          <a:p>
            <a:pPr indent="-228600" algn="l" rtl="0">
              <a:lnSpc>
                <a:spcPct val="90000"/>
              </a:lnSpc>
              <a:spcAft>
                <a:spcPts val="600"/>
              </a:spcAft>
              <a:buFont typeface="Arial" panose="020B0604020202020204" pitchFamily="34" charset="0"/>
              <a:buChar char="•"/>
            </a:pPr>
            <a:endParaRPr lang="en-US" sz="3000" b="0" kern="1200" dirty="0">
              <a:solidFill>
                <a:schemeClr val="tx1"/>
              </a:solidFill>
              <a:latin typeface="+mn-lt"/>
              <a:cs typeface="+mn-cs"/>
            </a:endParaRPr>
          </a:p>
          <a:p>
            <a:pPr indent="-228600" algn="l" rtl="0">
              <a:lnSpc>
                <a:spcPct val="90000"/>
              </a:lnSpc>
              <a:spcAft>
                <a:spcPts val="600"/>
              </a:spcAft>
              <a:buFont typeface="Arial" panose="020B0604020202020204" pitchFamily="34" charset="0"/>
              <a:buChar char="•"/>
            </a:pPr>
            <a:endParaRPr lang="en-US" sz="3000" kern="1200" dirty="0">
              <a:solidFill>
                <a:schemeClr val="tx1"/>
              </a:solidFill>
              <a:latin typeface="+mn-lt"/>
              <a:cs typeface="+mn-cs"/>
            </a:endParaRPr>
          </a:p>
        </p:txBody>
      </p:sp>
      <p:sp>
        <p:nvSpPr>
          <p:cNvPr id="6" name="Text Placeholder 2">
            <a:extLst>
              <a:ext uri="{FF2B5EF4-FFF2-40B4-BE49-F238E27FC236}">
                <a16:creationId xmlns:a16="http://schemas.microsoft.com/office/drawing/2014/main" id="{7E299BF7-10EB-6C46-397B-C26577E2771F}"/>
              </a:ext>
            </a:extLst>
          </p:cNvPr>
          <p:cNvSpPr txBox="1">
            <a:spLocks/>
          </p:cNvSpPr>
          <p:nvPr/>
        </p:nvSpPr>
        <p:spPr>
          <a:xfrm>
            <a:off x="6591300" y="2390775"/>
            <a:ext cx="5766864" cy="6326278"/>
          </a:xfrm>
          <a:prstGeom prst="rect">
            <a:avLst/>
          </a:prstGeom>
        </p:spPr>
        <p:txBody>
          <a:bodyPr vert="horz" lIns="91440" tIns="45720" rIns="91440" bIns="45720" rtlCol="0">
            <a:normAutofit lnSpcReduction="10000"/>
          </a:bodyPr>
          <a:lstStyle>
            <a:lvl1pPr marL="0">
              <a:defRPr sz="2000" b="1" i="0">
                <a:solidFill>
                  <a:srgbClr val="25242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Parâmetros</a:t>
            </a:r>
            <a:r>
              <a:rPr lang="en-US" sz="1800" b="0" i="0" dirty="0">
                <a:solidFill>
                  <a:schemeClr val="tx1"/>
                </a:solidFill>
                <a:effectLst/>
                <a:latin typeface="+mn-lt"/>
                <a:cs typeface="+mn-cs"/>
              </a:rPr>
              <a:t> da </a:t>
            </a:r>
            <a:r>
              <a:rPr lang="en-US" sz="1800" b="0" i="0" dirty="0" err="1">
                <a:solidFill>
                  <a:schemeClr val="tx1"/>
                </a:solidFill>
                <a:effectLst/>
                <a:latin typeface="+mn-lt"/>
                <a:cs typeface="+mn-cs"/>
              </a:rPr>
              <a:t>Regressão</a:t>
            </a:r>
            <a:r>
              <a:rPr lang="en-US" sz="1800" b="0" i="0" dirty="0">
                <a:solidFill>
                  <a:schemeClr val="tx1"/>
                </a:solidFill>
                <a:effectLst/>
                <a:latin typeface="+mn-lt"/>
                <a:cs typeface="+mn-cs"/>
              </a:rPr>
              <a:t> Linear para a </a:t>
            </a:r>
            <a:r>
              <a:rPr lang="en-US" sz="1800" b="0" i="0" dirty="0" err="1">
                <a:solidFill>
                  <a:schemeClr val="tx1"/>
                </a:solidFill>
                <a:effectLst/>
                <a:latin typeface="+mn-lt"/>
                <a:cs typeface="+mn-cs"/>
              </a:rPr>
              <a:t>loja</a:t>
            </a:r>
            <a:r>
              <a:rPr lang="en-US" sz="1800" b="0" i="0" dirty="0">
                <a:solidFill>
                  <a:schemeClr val="tx1"/>
                </a:solidFill>
                <a:effectLst/>
                <a:latin typeface="+mn-lt"/>
                <a:cs typeface="+mn-cs"/>
              </a:rPr>
              <a:t> S0002 </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Intercept: 277.0326731979709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Diário</a:t>
            </a:r>
            <a:r>
              <a:rPr lang="en-US" sz="1800" b="0" i="0" dirty="0">
                <a:solidFill>
                  <a:schemeClr val="tx1"/>
                </a:solidFill>
                <a:effectLst/>
                <a:latin typeface="+mn-lt"/>
                <a:cs typeface="+mn-cs"/>
              </a:rPr>
              <a:t>: 0.3932872146927586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Anual</a:t>
            </a:r>
            <a:r>
              <a:rPr lang="en-US" sz="1800" b="0" i="0" dirty="0">
                <a:solidFill>
                  <a:schemeClr val="tx1"/>
                </a:solidFill>
                <a:effectLst/>
                <a:latin typeface="+mn-lt"/>
                <a:cs typeface="+mn-cs"/>
              </a:rPr>
              <a:t>: 143.64815516653007 </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Parâmetros</a:t>
            </a:r>
            <a:r>
              <a:rPr lang="en-US" sz="1800" b="0" i="0" dirty="0">
                <a:solidFill>
                  <a:schemeClr val="tx1"/>
                </a:solidFill>
                <a:effectLst/>
                <a:latin typeface="+mn-lt"/>
                <a:cs typeface="+mn-cs"/>
              </a:rPr>
              <a:t> da </a:t>
            </a:r>
            <a:r>
              <a:rPr lang="en-US" sz="1800" b="0" i="0" dirty="0" err="1">
                <a:solidFill>
                  <a:schemeClr val="tx1"/>
                </a:solidFill>
                <a:effectLst/>
                <a:latin typeface="+mn-lt"/>
                <a:cs typeface="+mn-cs"/>
              </a:rPr>
              <a:t>Regressão</a:t>
            </a:r>
            <a:r>
              <a:rPr lang="en-US" sz="1800" b="0" i="0" dirty="0">
                <a:solidFill>
                  <a:schemeClr val="tx1"/>
                </a:solidFill>
                <a:effectLst/>
                <a:latin typeface="+mn-lt"/>
                <a:cs typeface="+mn-cs"/>
              </a:rPr>
              <a:t> Linear para a </a:t>
            </a:r>
            <a:r>
              <a:rPr lang="en-US" sz="1800" b="0" i="0" dirty="0" err="1">
                <a:solidFill>
                  <a:schemeClr val="tx1"/>
                </a:solidFill>
                <a:effectLst/>
                <a:latin typeface="+mn-lt"/>
                <a:cs typeface="+mn-cs"/>
              </a:rPr>
              <a:t>loja</a:t>
            </a:r>
            <a:r>
              <a:rPr lang="en-US" sz="1800" b="0" i="0" dirty="0">
                <a:solidFill>
                  <a:schemeClr val="tx1"/>
                </a:solidFill>
                <a:effectLst/>
                <a:latin typeface="+mn-lt"/>
                <a:cs typeface="+mn-cs"/>
              </a:rPr>
              <a:t> S0010 </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Intercept: 268.19714047478317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Diário</a:t>
            </a:r>
            <a:r>
              <a:rPr lang="en-US" sz="1800" b="0" i="0" dirty="0">
                <a:solidFill>
                  <a:schemeClr val="tx1"/>
                </a:solidFill>
                <a:effectLst/>
                <a:latin typeface="+mn-lt"/>
                <a:cs typeface="+mn-cs"/>
              </a:rPr>
              <a:t>: 0.15700041524197805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Anual</a:t>
            </a:r>
            <a:r>
              <a:rPr lang="en-US" sz="1800" b="0" i="0" dirty="0">
                <a:solidFill>
                  <a:schemeClr val="tx1"/>
                </a:solidFill>
                <a:effectLst/>
                <a:latin typeface="+mn-lt"/>
                <a:cs typeface="+mn-cs"/>
              </a:rPr>
              <a:t>: 57.34440166713248 </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Parâmetros</a:t>
            </a:r>
            <a:r>
              <a:rPr lang="en-US" sz="1800" b="0" i="0" dirty="0">
                <a:solidFill>
                  <a:schemeClr val="tx1"/>
                </a:solidFill>
                <a:effectLst/>
                <a:latin typeface="+mn-lt"/>
                <a:cs typeface="+mn-cs"/>
              </a:rPr>
              <a:t> da </a:t>
            </a:r>
            <a:r>
              <a:rPr lang="en-US" sz="1800" b="0" i="0" dirty="0" err="1">
                <a:solidFill>
                  <a:schemeClr val="tx1"/>
                </a:solidFill>
                <a:effectLst/>
                <a:latin typeface="+mn-lt"/>
                <a:cs typeface="+mn-cs"/>
              </a:rPr>
              <a:t>Regressão</a:t>
            </a:r>
            <a:r>
              <a:rPr lang="en-US" sz="1800" b="0" i="0" dirty="0">
                <a:solidFill>
                  <a:schemeClr val="tx1"/>
                </a:solidFill>
                <a:effectLst/>
                <a:latin typeface="+mn-lt"/>
                <a:cs typeface="+mn-cs"/>
              </a:rPr>
              <a:t> Linear para a </a:t>
            </a:r>
            <a:r>
              <a:rPr lang="en-US" sz="1800" b="0" i="0" dirty="0" err="1">
                <a:solidFill>
                  <a:schemeClr val="tx1"/>
                </a:solidFill>
                <a:effectLst/>
                <a:latin typeface="+mn-lt"/>
                <a:cs typeface="+mn-cs"/>
              </a:rPr>
              <a:t>loja</a:t>
            </a:r>
            <a:r>
              <a:rPr lang="en-US" sz="1800" b="0" i="0" dirty="0">
                <a:solidFill>
                  <a:schemeClr val="tx1"/>
                </a:solidFill>
                <a:effectLst/>
                <a:latin typeface="+mn-lt"/>
                <a:cs typeface="+mn-cs"/>
              </a:rPr>
              <a:t> S0012</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Intercept: 112.07854970020074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Diário</a:t>
            </a:r>
            <a:r>
              <a:rPr lang="en-US" sz="1800" b="0" i="0" dirty="0">
                <a:solidFill>
                  <a:schemeClr val="tx1"/>
                </a:solidFill>
                <a:effectLst/>
                <a:latin typeface="+mn-lt"/>
                <a:cs typeface="+mn-cs"/>
              </a:rPr>
              <a:t>: 0.16120700297785814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Anual</a:t>
            </a:r>
            <a:r>
              <a:rPr lang="en-US" sz="1800" b="0" i="0" dirty="0">
                <a:solidFill>
                  <a:schemeClr val="tx1"/>
                </a:solidFill>
                <a:effectLst/>
                <a:latin typeface="+mn-lt"/>
                <a:cs typeface="+mn-cs"/>
              </a:rPr>
              <a:t>: 58.88085783766269 </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Parâmetros</a:t>
            </a:r>
            <a:r>
              <a:rPr lang="en-US" sz="1800" b="0" i="0" dirty="0">
                <a:solidFill>
                  <a:schemeClr val="tx1"/>
                </a:solidFill>
                <a:effectLst/>
                <a:latin typeface="+mn-lt"/>
                <a:cs typeface="+mn-cs"/>
              </a:rPr>
              <a:t> da </a:t>
            </a:r>
            <a:r>
              <a:rPr lang="en-US" sz="1800" b="0" i="0" dirty="0" err="1">
                <a:solidFill>
                  <a:schemeClr val="tx1"/>
                </a:solidFill>
                <a:effectLst/>
                <a:latin typeface="+mn-lt"/>
                <a:cs typeface="+mn-cs"/>
              </a:rPr>
              <a:t>Regressão</a:t>
            </a:r>
            <a:r>
              <a:rPr lang="en-US" sz="1800" b="0" i="0" dirty="0">
                <a:solidFill>
                  <a:schemeClr val="tx1"/>
                </a:solidFill>
                <a:effectLst/>
                <a:latin typeface="+mn-lt"/>
                <a:cs typeface="+mn-cs"/>
              </a:rPr>
              <a:t> Linear para a </a:t>
            </a:r>
            <a:r>
              <a:rPr lang="en-US" sz="1800" b="0" i="0" dirty="0" err="1">
                <a:solidFill>
                  <a:schemeClr val="tx1"/>
                </a:solidFill>
                <a:effectLst/>
                <a:latin typeface="+mn-lt"/>
                <a:cs typeface="+mn-cs"/>
              </a:rPr>
              <a:t>loja</a:t>
            </a:r>
            <a:r>
              <a:rPr lang="en-US" sz="1800" b="0" i="0" dirty="0">
                <a:solidFill>
                  <a:schemeClr val="tx1"/>
                </a:solidFill>
                <a:effectLst/>
                <a:latin typeface="+mn-lt"/>
                <a:cs typeface="+mn-cs"/>
              </a:rPr>
              <a:t> S0015</a:t>
            </a:r>
          </a:p>
          <a:p>
            <a:pPr indent="-228600">
              <a:lnSpc>
                <a:spcPct val="90000"/>
              </a:lnSpc>
              <a:spcAft>
                <a:spcPts val="600"/>
              </a:spcAft>
              <a:buFont typeface="Arial" panose="020B0604020202020204" pitchFamily="34" charset="0"/>
              <a:buChar char="•"/>
            </a:pPr>
            <a:r>
              <a:rPr lang="en-US" sz="1800" b="0" i="0" dirty="0">
                <a:solidFill>
                  <a:schemeClr val="tx1"/>
                </a:solidFill>
                <a:effectLst/>
                <a:latin typeface="+mn-lt"/>
                <a:cs typeface="+mn-cs"/>
              </a:rPr>
              <a:t>Intercept: 230.03952376403726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Diário</a:t>
            </a:r>
            <a:r>
              <a:rPr lang="en-US" sz="1800" b="0" i="0" dirty="0">
                <a:solidFill>
                  <a:schemeClr val="tx1"/>
                </a:solidFill>
                <a:effectLst/>
                <a:latin typeface="+mn-lt"/>
                <a:cs typeface="+mn-cs"/>
              </a:rPr>
              <a:t>: 0.2422286639277583 </a:t>
            </a:r>
          </a:p>
          <a:p>
            <a:pPr indent="-228600">
              <a:lnSpc>
                <a:spcPct val="90000"/>
              </a:lnSpc>
              <a:spcAft>
                <a:spcPts val="600"/>
              </a:spcAft>
              <a:buFont typeface="Arial" panose="020B0604020202020204" pitchFamily="34" charset="0"/>
              <a:buChar char="•"/>
            </a:pPr>
            <a:r>
              <a:rPr lang="en-US" sz="1800" b="0" i="0" dirty="0" err="1">
                <a:solidFill>
                  <a:schemeClr val="tx1"/>
                </a:solidFill>
                <a:effectLst/>
                <a:latin typeface="+mn-lt"/>
                <a:cs typeface="+mn-cs"/>
              </a:rPr>
              <a:t>Coeficiente</a:t>
            </a:r>
            <a:r>
              <a:rPr lang="en-US" sz="1800" b="0" i="0" dirty="0">
                <a:solidFill>
                  <a:schemeClr val="tx1"/>
                </a:solidFill>
                <a:effectLst/>
                <a:latin typeface="+mn-lt"/>
                <a:cs typeface="+mn-cs"/>
              </a:rPr>
              <a:t> </a:t>
            </a:r>
            <a:r>
              <a:rPr lang="en-US" sz="1800" b="0" i="0" dirty="0" err="1">
                <a:solidFill>
                  <a:schemeClr val="tx1"/>
                </a:solidFill>
                <a:effectLst/>
                <a:latin typeface="+mn-lt"/>
                <a:cs typeface="+mn-cs"/>
              </a:rPr>
              <a:t>Anual</a:t>
            </a:r>
            <a:r>
              <a:rPr lang="en-US" sz="1800" b="0" i="0" dirty="0">
                <a:solidFill>
                  <a:schemeClr val="tx1"/>
                </a:solidFill>
                <a:effectLst/>
                <a:latin typeface="+mn-lt"/>
                <a:cs typeface="+mn-cs"/>
              </a:rPr>
              <a:t>: 88.47401949961372</a:t>
            </a:r>
          </a:p>
          <a:p>
            <a:pPr indent="-228600">
              <a:lnSpc>
                <a:spcPct val="90000"/>
              </a:lnSpc>
              <a:spcAft>
                <a:spcPts val="600"/>
              </a:spcAft>
              <a:buFont typeface="Arial" panose="020B0604020202020204" pitchFamily="34" charset="0"/>
              <a:buChar char="•"/>
            </a:pPr>
            <a:r>
              <a:rPr lang="en-US" sz="1200" b="0" dirty="0">
                <a:solidFill>
                  <a:schemeClr val="tx1"/>
                </a:solidFill>
                <a:latin typeface="+mn-lt"/>
                <a:cs typeface="+mn-cs"/>
              </a:rPr>
              <a:t>...</a:t>
            </a:r>
          </a:p>
          <a:p>
            <a:pPr indent="-228600">
              <a:lnSpc>
                <a:spcPct val="90000"/>
              </a:lnSpc>
              <a:spcAft>
                <a:spcPts val="600"/>
              </a:spcAft>
              <a:buFont typeface="Arial" panose="020B0604020202020204" pitchFamily="34" charset="0"/>
              <a:buChar char="•"/>
            </a:pPr>
            <a:endParaRPr lang="en-US" sz="1200" dirty="0">
              <a:solidFill>
                <a:schemeClr val="tx1"/>
              </a:solidFill>
              <a:latin typeface="+mn-lt"/>
              <a:cs typeface="+mn-cs"/>
            </a:endParaRPr>
          </a:p>
        </p:txBody>
      </p:sp>
    </p:spTree>
    <p:extLst>
      <p:ext uri="{BB962C8B-B14F-4D97-AF65-F5344CB8AC3E}">
        <p14:creationId xmlns:p14="http://schemas.microsoft.com/office/powerpoint/2010/main" val="1914695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TotalTime>
  <Words>2619</Words>
  <Application>Microsoft Office PowerPoint</Application>
  <PresentationFormat>Custom</PresentationFormat>
  <Paragraphs>673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Calibri</vt:lpstr>
      <vt:lpstr>Courier New</vt:lpstr>
      <vt:lpstr>Noto Sans Symbols</vt:lpstr>
      <vt:lpstr>Noto Serif Hmong Nyiakeng</vt:lpstr>
      <vt:lpstr>Times New Roman</vt:lpstr>
      <vt:lpstr>Office Theme</vt:lpstr>
      <vt:lpstr>Projeto II</vt:lpstr>
      <vt:lpstr>Dashboard | Gerencial</vt:lpstr>
      <vt:lpstr>Dashboard | Produtos</vt:lpstr>
      <vt:lpstr>Dashboard | Estoque</vt:lpstr>
      <vt:lpstr>Dashboard | Lojas</vt:lpstr>
      <vt:lpstr>Previsões Regressão - Parte 1</vt:lpstr>
      <vt:lpstr>Previsões Regressão - Parte 1</vt:lpstr>
      <vt:lpstr>Previsões Regressão - Parte 1</vt:lpstr>
      <vt:lpstr>Previsões Regressão - Parte 1</vt:lpstr>
      <vt:lpstr>Previsões Regressão - Parte 1</vt:lpstr>
      <vt:lpstr>Previsões Regressão - Parte 1</vt:lpstr>
      <vt:lpstr>Previsões Regressão - Parte 2</vt:lpstr>
      <vt:lpstr>Previsões Regressão - Parte 2</vt:lpstr>
      <vt:lpstr>Previsões Regressão - Parte 2</vt:lpstr>
      <vt:lpstr>Previsões Regressão - Resultados</vt:lpstr>
      <vt:lpstr>Previsões ARIMA</vt:lpstr>
      <vt:lpstr>Previsões SARIMA e SARIMAX</vt:lpstr>
      <vt:lpstr>Previsões SARIMA e SARIMAX</vt:lpstr>
      <vt:lpstr>Previsões SARIMA e SARIMAX</vt:lpstr>
      <vt:lpstr>Previsões SARIMA e SARIMAX</vt:lpstr>
      <vt:lpstr>Outras Previsões SARIMA</vt:lpstr>
      <vt:lpstr>Considerações Finais</vt:lpstr>
      <vt:lpstr>Considerações Finais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II</dc:title>
  <cp:lastModifiedBy>André C. Bastos</cp:lastModifiedBy>
  <cp:revision>3</cp:revision>
  <dcterms:created xsi:type="dcterms:W3CDTF">2023-07-14T21:32:01Z</dcterms:created>
  <dcterms:modified xsi:type="dcterms:W3CDTF">2023-07-15T07:08:36Z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2023-07-14T00:00:00Z</vt:filetime>
  </property>
  <property fmtid="{D5CDD505-2E9C-101B-9397-08002B2CF9AE}" pid="3" name="Creator">
    <vt:lpwstr>PDFium</vt:lpwstr>
  </property>
  <property fmtid="{D5CDD505-2E9C-101B-9397-08002B2CF9AE}" pid="4" name="LastSaved">
    <vt:filetime>2023-07-14T00:00:00Z</vt:filetime>
  </property>
</Properties>
</file>